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9" r:id="rId4"/>
    <p:sldId id="261" r:id="rId5"/>
    <p:sldId id="260" r:id="rId6"/>
    <p:sldId id="258" r:id="rId7"/>
    <p:sldId id="262" r:id="rId8"/>
    <p:sldId id="264" r:id="rId9"/>
    <p:sldId id="278" r:id="rId10"/>
    <p:sldId id="268" r:id="rId11"/>
    <p:sldId id="267" r:id="rId12"/>
    <p:sldId id="269" r:id="rId13"/>
    <p:sldId id="265" r:id="rId14"/>
    <p:sldId id="271" r:id="rId15"/>
    <p:sldId id="272" r:id="rId16"/>
    <p:sldId id="284" r:id="rId17"/>
    <p:sldId id="294" r:id="rId18"/>
    <p:sldId id="295" r:id="rId19"/>
    <p:sldId id="296" r:id="rId20"/>
    <p:sldId id="297" r:id="rId21"/>
    <p:sldId id="298" r:id="rId22"/>
  </p:sldIdLst>
  <p:sldSz cx="9144000" cy="5143500" type="screen16x9"/>
  <p:notesSz cx="6858000" cy="9144000"/>
  <p:embeddedFontLst>
    <p:embeddedFont>
      <p:font typeface="Barlow" pitchFamily="2" charset="77"/>
      <p:regular r:id="rId24"/>
      <p:bold r:id="rId25"/>
      <p:italic r:id="rId26"/>
      <p:boldItalic r:id="rId27"/>
    </p:embeddedFont>
    <p:embeddedFont>
      <p:font typeface="Barlow ExtraLight" pitchFamily="2" charset="77"/>
      <p:regular r:id="rId28"/>
      <p:bold r:id="rId29"/>
      <p:italic r:id="rId30"/>
      <p:boldItalic r:id="rId31"/>
    </p:embeddedFont>
    <p:embeddedFont>
      <p:font typeface="Barlow Light" pitchFamily="2" charset="77"/>
      <p:regular r:id="rId32"/>
      <p:bold r:id="rId33"/>
      <p:italic r:id="rId34"/>
      <p:boldItalic r:id="rId35"/>
    </p:embeddedFont>
    <p:embeddedFont>
      <p:font typeface="Barlow Medium" pitchFamily="2" charset="77"/>
      <p:regular r:id="rId36"/>
      <p:bold r:id="rId37"/>
      <p:italic r:id="rId38"/>
      <p:boldItalic r:id="rId39"/>
    </p:embeddedFont>
    <p:embeddedFont>
      <p:font typeface="Proxima Nova" panose="02000506030000020004" pitchFamily="2" charset="0"/>
      <p:regular r:id="rId40"/>
      <p:bold r:id="rId41"/>
      <p:italic r:id="rId42"/>
      <p:boldItalic r:id="rId43"/>
    </p:embeddedFont>
    <p:embeddedFont>
      <p:font typeface="Proxima Nova Semibold" panose="02000506030000020004" pitchFamily="2" charset="0"/>
      <p:regular r:id="rId44"/>
      <p:bold r:id="rId45"/>
      <p:italic r:id="rId46"/>
      <p:boldItalic r:id="rId47"/>
    </p:embeddedFont>
    <p:embeddedFont>
      <p:font typeface="Questrial" pitchFamily="2" charset="77"/>
      <p:regular r:id="rId48"/>
    </p:embeddedFont>
    <p:embeddedFont>
      <p:font typeface="Work Sans" pitchFamily="2" charset="77"/>
      <p:regular r:id="rId49"/>
      <p:bold r:id="rId50"/>
      <p:italic r:id="rId51"/>
      <p:boldItalic r:id="rId52"/>
    </p:embeddedFont>
    <p:embeddedFont>
      <p:font typeface="Work Sans Regular" pitchFamily="2" charset="77"/>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72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B53AD7-8965-4763-9D0B-7F4A7E707F07}">
  <a:tblStyle styleId="{06B53AD7-8965-4763-9D0B-7F4A7E707F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1"/>
    <p:restoredTop sz="94793"/>
  </p:normalViewPr>
  <p:slideViewPr>
    <p:cSldViewPr snapToGrid="0" snapToObjects="1">
      <p:cViewPr>
        <p:scale>
          <a:sx n="140" d="100"/>
          <a:sy n="140" d="100"/>
        </p:scale>
        <p:origin x="1248" y="592"/>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1abbedfc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1abbedfc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1abbedfc0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1abbedfc0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1abbedfc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1abbedfc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1"/>
        <p:cNvGrpSpPr/>
        <p:nvPr/>
      </p:nvGrpSpPr>
      <p:grpSpPr>
        <a:xfrm>
          <a:off x="0" y="0"/>
          <a:ext cx="0" cy="0"/>
          <a:chOff x="0" y="0"/>
          <a:chExt cx="0" cy="0"/>
        </a:xfrm>
      </p:grpSpPr>
      <p:sp>
        <p:nvSpPr>
          <p:cNvPr id="5672" name="Google Shape;5672;g41abbedfc0_0_5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3" name="Google Shape;5673;g41abbedfc0_0_5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41abbedfc0_0_6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41abbedfc0_0_6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5"/>
        <p:cNvGrpSpPr/>
        <p:nvPr/>
      </p:nvGrpSpPr>
      <p:grpSpPr>
        <a:xfrm>
          <a:off x="0" y="0"/>
          <a:ext cx="0" cy="0"/>
          <a:chOff x="0" y="0"/>
          <a:chExt cx="0" cy="0"/>
        </a:xfrm>
      </p:grpSpPr>
      <p:sp>
        <p:nvSpPr>
          <p:cNvPr id="7106" name="Google Shape;7106;g41abbedfc0_0_7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7" name="Google Shape;7107;g41abbedfc0_0_7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7"/>
        <p:cNvGrpSpPr/>
        <p:nvPr/>
      </p:nvGrpSpPr>
      <p:grpSpPr>
        <a:xfrm>
          <a:off x="0" y="0"/>
          <a:ext cx="0" cy="0"/>
          <a:chOff x="0" y="0"/>
          <a:chExt cx="0" cy="0"/>
        </a:xfrm>
      </p:grpSpPr>
      <p:sp>
        <p:nvSpPr>
          <p:cNvPr id="7408" name="Google Shape;7408;g41abbedfc0_0_7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9" name="Google Shape;7409;g41abbedfc0_0_7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1"/>
        <p:cNvGrpSpPr/>
        <p:nvPr/>
      </p:nvGrpSpPr>
      <p:grpSpPr>
        <a:xfrm>
          <a:off x="0" y="0"/>
          <a:ext cx="0" cy="0"/>
          <a:chOff x="0" y="0"/>
          <a:chExt cx="0" cy="0"/>
        </a:xfrm>
      </p:grpSpPr>
      <p:sp>
        <p:nvSpPr>
          <p:cNvPr id="8042" name="Google Shape;8042;g41abbedfc0_0_8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3" name="Google Shape;8043;g41abbedfc0_0_8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65e7bc0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465e7bc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41abbedfc0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41abbedfc0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1abbedfc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1abbedfc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7417" y="2732367"/>
            <a:ext cx="51672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5500">
                <a:solidFill>
                  <a:schemeClr val="lt2"/>
                </a:solidFill>
              </a:defRPr>
            </a:lvl1pPr>
            <a:lvl2pPr lvl="1" rtl="0">
              <a:spcBef>
                <a:spcPts val="0"/>
              </a:spcBef>
              <a:spcAft>
                <a:spcPts val="0"/>
              </a:spcAft>
              <a:buClr>
                <a:schemeClr val="lt2"/>
              </a:buClr>
              <a:buSzPts val="5200"/>
              <a:buNone/>
              <a:defRPr sz="5200">
                <a:solidFill>
                  <a:schemeClr val="lt2"/>
                </a:solidFill>
              </a:defRPr>
            </a:lvl2pPr>
            <a:lvl3pPr lvl="2" rtl="0">
              <a:spcBef>
                <a:spcPts val="0"/>
              </a:spcBef>
              <a:spcAft>
                <a:spcPts val="0"/>
              </a:spcAft>
              <a:buClr>
                <a:schemeClr val="lt2"/>
              </a:buClr>
              <a:buSzPts val="5200"/>
              <a:buNone/>
              <a:defRPr sz="5200">
                <a:solidFill>
                  <a:schemeClr val="lt2"/>
                </a:solidFill>
              </a:defRPr>
            </a:lvl3pPr>
            <a:lvl4pPr lvl="3" rtl="0">
              <a:spcBef>
                <a:spcPts val="0"/>
              </a:spcBef>
              <a:spcAft>
                <a:spcPts val="0"/>
              </a:spcAft>
              <a:buClr>
                <a:schemeClr val="lt2"/>
              </a:buClr>
              <a:buSzPts val="5200"/>
              <a:buNone/>
              <a:defRPr sz="5200">
                <a:solidFill>
                  <a:schemeClr val="lt2"/>
                </a:solidFill>
              </a:defRPr>
            </a:lvl4pPr>
            <a:lvl5pPr lvl="4" rtl="0">
              <a:spcBef>
                <a:spcPts val="0"/>
              </a:spcBef>
              <a:spcAft>
                <a:spcPts val="0"/>
              </a:spcAft>
              <a:buClr>
                <a:schemeClr val="lt2"/>
              </a:buClr>
              <a:buSzPts val="5200"/>
              <a:buNone/>
              <a:defRPr sz="5200">
                <a:solidFill>
                  <a:schemeClr val="lt2"/>
                </a:solidFill>
              </a:defRPr>
            </a:lvl5pPr>
            <a:lvl6pPr lvl="5" rtl="0">
              <a:spcBef>
                <a:spcPts val="0"/>
              </a:spcBef>
              <a:spcAft>
                <a:spcPts val="0"/>
              </a:spcAft>
              <a:buClr>
                <a:schemeClr val="lt2"/>
              </a:buClr>
              <a:buSzPts val="5200"/>
              <a:buNone/>
              <a:defRPr sz="5200">
                <a:solidFill>
                  <a:schemeClr val="lt2"/>
                </a:solidFill>
              </a:defRPr>
            </a:lvl6pPr>
            <a:lvl7pPr lvl="6" rtl="0">
              <a:spcBef>
                <a:spcPts val="0"/>
              </a:spcBef>
              <a:spcAft>
                <a:spcPts val="0"/>
              </a:spcAft>
              <a:buClr>
                <a:schemeClr val="lt2"/>
              </a:buClr>
              <a:buSzPts val="5200"/>
              <a:buNone/>
              <a:defRPr sz="5200">
                <a:solidFill>
                  <a:schemeClr val="lt2"/>
                </a:solidFill>
              </a:defRPr>
            </a:lvl7pPr>
            <a:lvl8pPr lvl="7" rtl="0">
              <a:spcBef>
                <a:spcPts val="0"/>
              </a:spcBef>
              <a:spcAft>
                <a:spcPts val="0"/>
              </a:spcAft>
              <a:buClr>
                <a:schemeClr val="lt2"/>
              </a:buClr>
              <a:buSzPts val="5200"/>
              <a:buNone/>
              <a:defRPr sz="5200">
                <a:solidFill>
                  <a:schemeClr val="lt2"/>
                </a:solidFill>
              </a:defRPr>
            </a:lvl8pPr>
            <a:lvl9pPr lvl="8" rtl="0">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604275" y="4379246"/>
            <a:ext cx="4121400" cy="35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None/>
              <a:defRPr>
                <a:solidFill>
                  <a:schemeClr val="lt1"/>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2">
  <p:cSld name="CUSTOM_18">
    <p:spTree>
      <p:nvGrpSpPr>
        <p:cNvPr id="1" name="Shape 55"/>
        <p:cNvGrpSpPr/>
        <p:nvPr/>
      </p:nvGrpSpPr>
      <p:grpSpPr>
        <a:xfrm>
          <a:off x="0" y="0"/>
          <a:ext cx="0" cy="0"/>
          <a:chOff x="0" y="0"/>
          <a:chExt cx="0" cy="0"/>
        </a:xfrm>
      </p:grpSpPr>
      <p:sp>
        <p:nvSpPr>
          <p:cNvPr id="56" name="Google Shape;56;p12"/>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57" name="Google Shape;57;p12"/>
          <p:cNvSpPr txBox="1">
            <a:spLocks noGrp="1"/>
          </p:cNvSpPr>
          <p:nvPr>
            <p:ph type="ctrTitle" idx="2"/>
          </p:nvPr>
        </p:nvSpPr>
        <p:spPr>
          <a:xfrm>
            <a:off x="1311650" y="150087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8" name="Google Shape;58;p12"/>
          <p:cNvSpPr txBox="1">
            <a:spLocks noGrp="1"/>
          </p:cNvSpPr>
          <p:nvPr>
            <p:ph type="subTitle" idx="1"/>
          </p:nvPr>
        </p:nvSpPr>
        <p:spPr>
          <a:xfrm>
            <a:off x="1311650" y="2014025"/>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9" name="Google Shape;59;p12"/>
          <p:cNvSpPr txBox="1">
            <a:spLocks noGrp="1"/>
          </p:cNvSpPr>
          <p:nvPr>
            <p:ph type="ctrTitle" idx="3"/>
          </p:nvPr>
        </p:nvSpPr>
        <p:spPr>
          <a:xfrm>
            <a:off x="1311650" y="27391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60" name="Google Shape;60;p12"/>
          <p:cNvSpPr txBox="1">
            <a:spLocks noGrp="1"/>
          </p:cNvSpPr>
          <p:nvPr>
            <p:ph type="subTitle" idx="4"/>
          </p:nvPr>
        </p:nvSpPr>
        <p:spPr>
          <a:xfrm>
            <a:off x="1311650" y="3252275"/>
            <a:ext cx="1881300" cy="7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CUSTOM_19_1">
    <p:spTree>
      <p:nvGrpSpPr>
        <p:cNvPr id="1" name="Shape 61"/>
        <p:cNvGrpSpPr/>
        <p:nvPr/>
      </p:nvGrpSpPr>
      <p:grpSpPr>
        <a:xfrm>
          <a:off x="0" y="0"/>
          <a:ext cx="0" cy="0"/>
          <a:chOff x="0" y="0"/>
          <a:chExt cx="0" cy="0"/>
        </a:xfrm>
      </p:grpSpPr>
      <p:sp>
        <p:nvSpPr>
          <p:cNvPr id="62" name="Google Shape;62;p13"/>
          <p:cNvSpPr txBox="1">
            <a:spLocks noGrp="1"/>
          </p:cNvSpPr>
          <p:nvPr>
            <p:ph type="subTitle" idx="1"/>
          </p:nvPr>
        </p:nvSpPr>
        <p:spPr>
          <a:xfrm>
            <a:off x="719174" y="2045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3" name="Google Shape;63;p13"/>
          <p:cNvSpPr txBox="1">
            <a:spLocks noGrp="1"/>
          </p:cNvSpPr>
          <p:nvPr>
            <p:ph type="subTitle" idx="2"/>
          </p:nvPr>
        </p:nvSpPr>
        <p:spPr>
          <a:xfrm>
            <a:off x="4215521" y="2045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64" name="Google Shape;64;p13"/>
          <p:cNvSpPr txBox="1">
            <a:spLocks noGrp="1"/>
          </p:cNvSpPr>
          <p:nvPr>
            <p:ph type="ctrTitle"/>
          </p:nvPr>
        </p:nvSpPr>
        <p:spPr>
          <a:xfrm>
            <a:off x="318574" y="1736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5" name="Google Shape;65;p13"/>
          <p:cNvSpPr txBox="1">
            <a:spLocks noGrp="1"/>
          </p:cNvSpPr>
          <p:nvPr>
            <p:ph type="ctrTitle" idx="3"/>
          </p:nvPr>
        </p:nvSpPr>
        <p:spPr>
          <a:xfrm>
            <a:off x="3814871" y="1736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6" name="Google Shape;66;p13"/>
          <p:cNvSpPr txBox="1">
            <a:spLocks noGrp="1"/>
          </p:cNvSpPr>
          <p:nvPr>
            <p:ph type="subTitle" idx="4"/>
          </p:nvPr>
        </p:nvSpPr>
        <p:spPr>
          <a:xfrm>
            <a:off x="719224" y="338660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 name="Google Shape;67;p13"/>
          <p:cNvSpPr txBox="1">
            <a:spLocks noGrp="1"/>
          </p:cNvSpPr>
          <p:nvPr>
            <p:ph type="ctrTitle" idx="5"/>
          </p:nvPr>
        </p:nvSpPr>
        <p:spPr>
          <a:xfrm>
            <a:off x="318574" y="30780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68" name="Google Shape;68;p13"/>
          <p:cNvSpPr txBox="1">
            <a:spLocks noGrp="1"/>
          </p:cNvSpPr>
          <p:nvPr>
            <p:ph type="subTitle" idx="6"/>
          </p:nvPr>
        </p:nvSpPr>
        <p:spPr>
          <a:xfrm>
            <a:off x="4215521" y="338660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69" name="Google Shape;69;p13"/>
          <p:cNvSpPr txBox="1">
            <a:spLocks noGrp="1"/>
          </p:cNvSpPr>
          <p:nvPr>
            <p:ph type="ctrTitle" idx="7"/>
          </p:nvPr>
        </p:nvSpPr>
        <p:spPr>
          <a:xfrm>
            <a:off x="3814871" y="30780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b="1">
                <a:solidFill>
                  <a:schemeClr val="dk1"/>
                </a:solidFill>
                <a:latin typeface="Work Sans"/>
                <a:ea typeface="Work Sans"/>
                <a:cs typeface="Work Sans"/>
                <a:sym typeface="Work Sans"/>
              </a:defRPr>
            </a:lvl1pPr>
            <a:lvl2pPr lvl="1"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2pPr>
            <a:lvl3pPr lvl="2"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3pPr>
            <a:lvl4pPr lvl="3"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4pPr>
            <a:lvl5pPr lvl="4"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5pPr>
            <a:lvl6pPr lvl="5"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6pPr>
            <a:lvl7pPr lvl="6"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7pPr>
            <a:lvl8pPr lvl="7"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8pPr>
            <a:lvl9pPr lvl="8" algn="ctr" rtl="0">
              <a:spcBef>
                <a:spcPts val="0"/>
              </a:spcBef>
              <a:spcAft>
                <a:spcPts val="0"/>
              </a:spcAft>
              <a:buClr>
                <a:schemeClr val="dk1"/>
              </a:buClr>
              <a:buSzPts val="1600"/>
              <a:buFont typeface="Work Sans Regular"/>
              <a:buNone/>
              <a:defRPr sz="1600">
                <a:solidFill>
                  <a:schemeClr val="dk1"/>
                </a:solidFill>
                <a:latin typeface="Work Sans Regular"/>
                <a:ea typeface="Work Sans Regular"/>
                <a:cs typeface="Work Sans Regular"/>
                <a:sym typeface="Work Sans Regular"/>
              </a:defRPr>
            </a:lvl9pPr>
          </a:lstStyle>
          <a:p>
            <a:endParaRPr/>
          </a:p>
        </p:txBody>
      </p:sp>
      <p:sp>
        <p:nvSpPr>
          <p:cNvPr id="70" name="Google Shape;70;p13"/>
          <p:cNvSpPr txBox="1">
            <a:spLocks noGrp="1"/>
          </p:cNvSpPr>
          <p:nvPr>
            <p:ph type="ctrTitle" idx="8"/>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2">
  <p:cSld name="CUSTOM_19">
    <p:spTree>
      <p:nvGrpSpPr>
        <p:cNvPr id="1" name="Shape 71"/>
        <p:cNvGrpSpPr/>
        <p:nvPr/>
      </p:nvGrpSpPr>
      <p:grpSpPr>
        <a:xfrm>
          <a:off x="0" y="0"/>
          <a:ext cx="0" cy="0"/>
          <a:chOff x="0" y="0"/>
          <a:chExt cx="0" cy="0"/>
        </a:xfrm>
      </p:grpSpPr>
      <p:sp>
        <p:nvSpPr>
          <p:cNvPr id="72" name="Google Shape;72;p14"/>
          <p:cNvSpPr txBox="1">
            <a:spLocks noGrp="1"/>
          </p:cNvSpPr>
          <p:nvPr>
            <p:ph type="subTitle" idx="1"/>
          </p:nvPr>
        </p:nvSpPr>
        <p:spPr>
          <a:xfrm>
            <a:off x="987750"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3" name="Google Shape;73;p14"/>
          <p:cNvSpPr txBox="1">
            <a:spLocks noGrp="1"/>
          </p:cNvSpPr>
          <p:nvPr>
            <p:ph type="subTitle" idx="2"/>
          </p:nvPr>
        </p:nvSpPr>
        <p:spPr>
          <a:xfrm>
            <a:off x="3674163"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4" name="Google Shape;74;p14"/>
          <p:cNvSpPr txBox="1">
            <a:spLocks noGrp="1"/>
          </p:cNvSpPr>
          <p:nvPr>
            <p:ph type="ctrTitle"/>
          </p:nvPr>
        </p:nvSpPr>
        <p:spPr>
          <a:xfrm>
            <a:off x="987750"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5" name="Google Shape;75;p14"/>
          <p:cNvSpPr txBox="1">
            <a:spLocks noGrp="1"/>
          </p:cNvSpPr>
          <p:nvPr>
            <p:ph type="ctrTitle" idx="3"/>
          </p:nvPr>
        </p:nvSpPr>
        <p:spPr>
          <a:xfrm>
            <a:off x="3674163"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6" name="Google Shape;76;p14"/>
          <p:cNvSpPr txBox="1">
            <a:spLocks noGrp="1"/>
          </p:cNvSpPr>
          <p:nvPr>
            <p:ph type="subTitle" idx="4"/>
          </p:nvPr>
        </p:nvSpPr>
        <p:spPr>
          <a:xfrm>
            <a:off x="6320500" y="2202832"/>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000"/>
              <a:buNone/>
              <a:defRPr sz="1100">
                <a:solidFill>
                  <a:schemeClr val="lt1"/>
                </a:solidFill>
                <a:latin typeface="Barlow"/>
                <a:ea typeface="Barlow"/>
                <a:cs typeface="Barlow"/>
                <a:sym typeface="Barlow"/>
              </a:defRPr>
            </a:lvl1pPr>
            <a:lvl2pPr lvl="1" algn="ctr" rtl="0">
              <a:lnSpc>
                <a:spcPct val="100000"/>
              </a:lnSpc>
              <a:spcBef>
                <a:spcPts val="0"/>
              </a:spcBef>
              <a:spcAft>
                <a:spcPts val="0"/>
              </a:spcAft>
              <a:buClr>
                <a:schemeClr val="lt2"/>
              </a:buClr>
              <a:buSzPts val="1000"/>
              <a:buNone/>
              <a:defRPr sz="1000">
                <a:solidFill>
                  <a:schemeClr val="lt2"/>
                </a:solidFill>
              </a:defRPr>
            </a:lvl2pPr>
            <a:lvl3pPr lvl="2" algn="ctr" rtl="0">
              <a:lnSpc>
                <a:spcPct val="100000"/>
              </a:lnSpc>
              <a:spcBef>
                <a:spcPts val="0"/>
              </a:spcBef>
              <a:spcAft>
                <a:spcPts val="0"/>
              </a:spcAft>
              <a:buClr>
                <a:schemeClr val="lt2"/>
              </a:buClr>
              <a:buSzPts val="1000"/>
              <a:buNone/>
              <a:defRPr sz="1000">
                <a:solidFill>
                  <a:schemeClr val="lt2"/>
                </a:solidFill>
              </a:defRPr>
            </a:lvl3pPr>
            <a:lvl4pPr lvl="3" algn="ctr" rtl="0">
              <a:lnSpc>
                <a:spcPct val="100000"/>
              </a:lnSpc>
              <a:spcBef>
                <a:spcPts val="0"/>
              </a:spcBef>
              <a:spcAft>
                <a:spcPts val="0"/>
              </a:spcAft>
              <a:buClr>
                <a:schemeClr val="lt2"/>
              </a:buClr>
              <a:buSzPts val="1000"/>
              <a:buNone/>
              <a:defRPr sz="1000">
                <a:solidFill>
                  <a:schemeClr val="lt2"/>
                </a:solidFill>
              </a:defRPr>
            </a:lvl4pPr>
            <a:lvl5pPr lvl="4" algn="ctr" rtl="0">
              <a:lnSpc>
                <a:spcPct val="100000"/>
              </a:lnSpc>
              <a:spcBef>
                <a:spcPts val="0"/>
              </a:spcBef>
              <a:spcAft>
                <a:spcPts val="0"/>
              </a:spcAft>
              <a:buClr>
                <a:schemeClr val="lt2"/>
              </a:buClr>
              <a:buSzPts val="1000"/>
              <a:buNone/>
              <a:defRPr sz="1000">
                <a:solidFill>
                  <a:schemeClr val="lt2"/>
                </a:solidFill>
              </a:defRPr>
            </a:lvl5pPr>
            <a:lvl6pPr lvl="5" algn="ctr" rtl="0">
              <a:lnSpc>
                <a:spcPct val="100000"/>
              </a:lnSpc>
              <a:spcBef>
                <a:spcPts val="0"/>
              </a:spcBef>
              <a:spcAft>
                <a:spcPts val="0"/>
              </a:spcAft>
              <a:buClr>
                <a:schemeClr val="lt2"/>
              </a:buClr>
              <a:buSzPts val="1000"/>
              <a:buNone/>
              <a:defRPr sz="1000">
                <a:solidFill>
                  <a:schemeClr val="lt2"/>
                </a:solidFill>
              </a:defRPr>
            </a:lvl6pPr>
            <a:lvl7pPr lvl="6" algn="ctr" rtl="0">
              <a:lnSpc>
                <a:spcPct val="100000"/>
              </a:lnSpc>
              <a:spcBef>
                <a:spcPts val="0"/>
              </a:spcBef>
              <a:spcAft>
                <a:spcPts val="0"/>
              </a:spcAft>
              <a:buClr>
                <a:schemeClr val="lt2"/>
              </a:buClr>
              <a:buSzPts val="1000"/>
              <a:buNone/>
              <a:defRPr sz="1000">
                <a:solidFill>
                  <a:schemeClr val="lt2"/>
                </a:solidFill>
              </a:defRPr>
            </a:lvl7pPr>
            <a:lvl8pPr lvl="7" algn="ctr" rtl="0">
              <a:lnSpc>
                <a:spcPct val="100000"/>
              </a:lnSpc>
              <a:spcBef>
                <a:spcPts val="0"/>
              </a:spcBef>
              <a:spcAft>
                <a:spcPts val="0"/>
              </a:spcAft>
              <a:buClr>
                <a:schemeClr val="lt2"/>
              </a:buClr>
              <a:buSzPts val="1000"/>
              <a:buNone/>
              <a:defRPr sz="1000">
                <a:solidFill>
                  <a:schemeClr val="lt2"/>
                </a:solidFill>
              </a:defRPr>
            </a:lvl8pPr>
            <a:lvl9pPr lvl="8" algn="ctr" rtl="0">
              <a:lnSpc>
                <a:spcPct val="100000"/>
              </a:lnSpc>
              <a:spcBef>
                <a:spcPts val="0"/>
              </a:spcBef>
              <a:spcAft>
                <a:spcPts val="0"/>
              </a:spcAft>
              <a:buClr>
                <a:schemeClr val="lt2"/>
              </a:buClr>
              <a:buSzPts val="1000"/>
              <a:buNone/>
              <a:defRPr sz="1000">
                <a:solidFill>
                  <a:schemeClr val="lt2"/>
                </a:solidFill>
              </a:defRPr>
            </a:lvl9pPr>
          </a:lstStyle>
          <a:p>
            <a:endParaRPr/>
          </a:p>
        </p:txBody>
      </p:sp>
      <p:sp>
        <p:nvSpPr>
          <p:cNvPr id="77" name="Google Shape;77;p14"/>
          <p:cNvSpPr txBox="1">
            <a:spLocks noGrp="1"/>
          </p:cNvSpPr>
          <p:nvPr>
            <p:ph type="ctrTitle" idx="5"/>
          </p:nvPr>
        </p:nvSpPr>
        <p:spPr>
          <a:xfrm>
            <a:off x="6320500" y="3569331"/>
            <a:ext cx="2129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2pPr>
            <a:lvl3pPr lvl="2"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3pPr>
            <a:lvl4pPr lvl="3"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4pPr>
            <a:lvl5pPr lvl="4"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5pPr>
            <a:lvl6pPr lvl="5"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6pPr>
            <a:lvl7pPr lvl="6"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7pPr>
            <a:lvl8pPr lvl="7"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8pPr>
            <a:lvl9pPr lvl="8" algn="ctr" rtl="0">
              <a:spcBef>
                <a:spcPts val="0"/>
              </a:spcBef>
              <a:spcAft>
                <a:spcPts val="0"/>
              </a:spcAft>
              <a:buClr>
                <a:srgbClr val="000000"/>
              </a:buClr>
              <a:buSzPts val="1600"/>
              <a:buFont typeface="Work Sans Regular"/>
              <a:buNone/>
              <a:defRPr sz="1600">
                <a:solidFill>
                  <a:srgbClr val="000000"/>
                </a:solidFill>
                <a:latin typeface="Work Sans Regular"/>
                <a:ea typeface="Work Sans Regular"/>
                <a:cs typeface="Work Sans Regular"/>
                <a:sym typeface="Work Sans Regular"/>
              </a:defRPr>
            </a:lvl9pPr>
          </a:lstStyle>
          <a:p>
            <a:endParaRPr/>
          </a:p>
        </p:txBody>
      </p:sp>
      <p:sp>
        <p:nvSpPr>
          <p:cNvPr id="78" name="Google Shape;78;p14"/>
          <p:cNvSpPr txBox="1">
            <a:spLocks noGrp="1"/>
          </p:cNvSpPr>
          <p:nvPr>
            <p:ph type="ctrTitle" idx="6"/>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1_1_2">
    <p:spTree>
      <p:nvGrpSpPr>
        <p:cNvPr id="1" name="Shape 115"/>
        <p:cNvGrpSpPr/>
        <p:nvPr/>
      </p:nvGrpSpPr>
      <p:grpSpPr>
        <a:xfrm>
          <a:off x="0" y="0"/>
          <a:ext cx="0" cy="0"/>
          <a:chOff x="0" y="0"/>
          <a:chExt cx="0" cy="0"/>
        </a:xfrm>
      </p:grpSpPr>
      <p:sp>
        <p:nvSpPr>
          <p:cNvPr id="116" name="Google Shape;116;p20"/>
          <p:cNvSpPr txBox="1">
            <a:spLocks noGrp="1"/>
          </p:cNvSpPr>
          <p:nvPr>
            <p:ph type="ctrTitle"/>
          </p:nvPr>
        </p:nvSpPr>
        <p:spPr>
          <a:xfrm>
            <a:off x="617950" y="1395676"/>
            <a:ext cx="2515500" cy="684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600">
                <a:solidFill>
                  <a:schemeClr val="dk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17" name="Google Shape;117;p20"/>
          <p:cNvSpPr txBox="1">
            <a:spLocks noGrp="1"/>
          </p:cNvSpPr>
          <p:nvPr>
            <p:ph type="subTitle" idx="1"/>
          </p:nvPr>
        </p:nvSpPr>
        <p:spPr>
          <a:xfrm>
            <a:off x="617947" y="2116050"/>
            <a:ext cx="25155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8" name="Google Shape;118;p20"/>
          <p:cNvSpPr txBox="1"/>
          <p:nvPr/>
        </p:nvSpPr>
        <p:spPr>
          <a:xfrm>
            <a:off x="617943" y="3578917"/>
            <a:ext cx="25155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latin typeface="Barlow Light"/>
                <a:ea typeface="Barlow Light"/>
                <a:cs typeface="Barlow Light"/>
                <a:sym typeface="Barlow Light"/>
              </a:rPr>
              <a:t>CREDITS: This presentation template was created by </a:t>
            </a:r>
            <a:r>
              <a:rPr lang="en" sz="1000" b="1">
                <a:uFill>
                  <a:noFill/>
                </a:uFill>
                <a:latin typeface="Barlow"/>
                <a:ea typeface="Barlow"/>
                <a:cs typeface="Barlow"/>
                <a:sym typeface="Barlow"/>
                <a:hlinkClick r:id="rId2"/>
              </a:rPr>
              <a:t>Slidesgo</a:t>
            </a:r>
            <a:r>
              <a:rPr lang="en" sz="1000">
                <a:latin typeface="Barlow Light"/>
                <a:ea typeface="Barlow Light"/>
                <a:cs typeface="Barlow Light"/>
                <a:sym typeface="Barlow Light"/>
              </a:rPr>
              <a:t>, including icons by </a:t>
            </a:r>
            <a:r>
              <a:rPr lang="en" sz="1000" b="1">
                <a:uFill>
                  <a:noFill/>
                </a:uFill>
                <a:latin typeface="Barlow"/>
                <a:ea typeface="Barlow"/>
                <a:cs typeface="Barlow"/>
                <a:sym typeface="Barlow"/>
                <a:hlinkClick r:id="rId3"/>
              </a:rPr>
              <a:t>Flaticon</a:t>
            </a:r>
            <a:r>
              <a:rPr lang="en" sz="1000">
                <a:latin typeface="Barlow Light"/>
                <a:ea typeface="Barlow Light"/>
                <a:cs typeface="Barlow Light"/>
                <a:sym typeface="Barlow Light"/>
              </a:rPr>
              <a:t>, and infographics &amp; images by </a:t>
            </a:r>
            <a:r>
              <a:rPr lang="en" sz="1000" b="1">
                <a:uFill>
                  <a:noFill/>
                </a:uFill>
                <a:latin typeface="Barlow"/>
                <a:ea typeface="Barlow"/>
                <a:cs typeface="Barlow"/>
                <a:sym typeface="Barlow"/>
                <a:hlinkClick r:id="rId4"/>
              </a:rPr>
              <a:t>Freepik</a:t>
            </a:r>
            <a:r>
              <a:rPr lang="en" sz="1000">
                <a:latin typeface="Barlow Light"/>
                <a:ea typeface="Barlow Light"/>
                <a:cs typeface="Barlow Light"/>
                <a:sym typeface="Barlow Light"/>
              </a:rPr>
              <a:t>. </a:t>
            </a:r>
            <a:endParaRPr sz="1000">
              <a:latin typeface="Barlow Light"/>
              <a:ea typeface="Barlow Light"/>
              <a:cs typeface="Barlow Light"/>
              <a:sym typeface="Barlow Light"/>
            </a:endParaRPr>
          </a:p>
          <a:p>
            <a:pPr marL="0" lvl="0" indent="0" algn="l" rtl="0">
              <a:lnSpc>
                <a:spcPct val="100000"/>
              </a:lnSpc>
              <a:spcBef>
                <a:spcPts val="300"/>
              </a:spcBef>
              <a:spcAft>
                <a:spcPts val="0"/>
              </a:spcAft>
              <a:buNone/>
            </a:pPr>
            <a:r>
              <a:rPr lang="en" sz="900" b="1">
                <a:latin typeface="Barlow"/>
                <a:ea typeface="Barlow"/>
                <a:cs typeface="Barlow"/>
                <a:sym typeface="Barlow"/>
              </a:rPr>
              <a:t>Please keep this slide for attribution.</a:t>
            </a:r>
            <a:endParaRPr sz="900" b="1">
              <a:latin typeface="Barlow"/>
              <a:ea typeface="Barlow"/>
              <a:cs typeface="Barlow"/>
              <a:sym typeface="Barlow"/>
            </a:endParaRPr>
          </a:p>
          <a:p>
            <a:pPr marL="0" lvl="0" indent="0" algn="l" rtl="0">
              <a:lnSpc>
                <a:spcPct val="115000"/>
              </a:lnSpc>
              <a:spcBef>
                <a:spcPts val="300"/>
              </a:spcBef>
              <a:spcAft>
                <a:spcPts val="0"/>
              </a:spcAft>
              <a:buNone/>
            </a:pPr>
            <a:endParaRPr>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053500"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1">
                <a:solidFill>
                  <a:schemeClr val="accent4"/>
                </a:solidFill>
                <a:latin typeface="Work Sans"/>
                <a:ea typeface="Work Sans"/>
                <a:cs typeface="Work Sans"/>
                <a:sym typeface="Work Sans"/>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3" name="Google Shape;13;p3"/>
          <p:cNvSpPr txBox="1">
            <a:spLocks noGrp="1"/>
          </p:cNvSpPr>
          <p:nvPr>
            <p:ph type="subTitle" idx="1"/>
          </p:nvPr>
        </p:nvSpPr>
        <p:spPr>
          <a:xfrm>
            <a:off x="1053500"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title" idx="2" hasCustomPrompt="1"/>
          </p:nvPr>
        </p:nvSpPr>
        <p:spPr>
          <a:xfrm>
            <a:off x="1053498"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15" name="Google Shape;15;p3"/>
          <p:cNvSpPr txBox="1">
            <a:spLocks noGrp="1"/>
          </p:cNvSpPr>
          <p:nvPr>
            <p:ph type="ctrTitle" idx="3"/>
          </p:nvPr>
        </p:nvSpPr>
        <p:spPr>
          <a:xfrm>
            <a:off x="2834729"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6" name="Google Shape;16;p3"/>
          <p:cNvSpPr txBox="1">
            <a:spLocks noGrp="1"/>
          </p:cNvSpPr>
          <p:nvPr>
            <p:ph type="subTitle" idx="4"/>
          </p:nvPr>
        </p:nvSpPr>
        <p:spPr>
          <a:xfrm>
            <a:off x="2834727"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 name="Google Shape;17;p3"/>
          <p:cNvSpPr txBox="1">
            <a:spLocks noGrp="1"/>
          </p:cNvSpPr>
          <p:nvPr>
            <p:ph type="title" idx="5" hasCustomPrompt="1"/>
          </p:nvPr>
        </p:nvSpPr>
        <p:spPr>
          <a:xfrm>
            <a:off x="2834737"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18" name="Google Shape;18;p3"/>
          <p:cNvSpPr txBox="1">
            <a:spLocks noGrp="1"/>
          </p:cNvSpPr>
          <p:nvPr>
            <p:ph type="ctrTitle" idx="6"/>
          </p:nvPr>
        </p:nvSpPr>
        <p:spPr>
          <a:xfrm>
            <a:off x="4615977"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19" name="Google Shape;19;p3"/>
          <p:cNvSpPr txBox="1">
            <a:spLocks noGrp="1"/>
          </p:cNvSpPr>
          <p:nvPr>
            <p:ph type="subTitle" idx="7"/>
          </p:nvPr>
        </p:nvSpPr>
        <p:spPr>
          <a:xfrm>
            <a:off x="4615976"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 name="Google Shape;20;p3"/>
          <p:cNvSpPr txBox="1">
            <a:spLocks noGrp="1"/>
          </p:cNvSpPr>
          <p:nvPr>
            <p:ph type="title" idx="8" hasCustomPrompt="1"/>
          </p:nvPr>
        </p:nvSpPr>
        <p:spPr>
          <a:xfrm>
            <a:off x="4615975"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
        <p:nvSpPr>
          <p:cNvPr id="21" name="Google Shape;21;p3"/>
          <p:cNvSpPr txBox="1">
            <a:spLocks noGrp="1"/>
          </p:cNvSpPr>
          <p:nvPr>
            <p:ph type="ctrTitle" idx="9"/>
          </p:nvPr>
        </p:nvSpPr>
        <p:spPr>
          <a:xfrm>
            <a:off x="723600" y="340204"/>
            <a:ext cx="7696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600"/>
              <a:buNone/>
              <a:defRPr sz="3000" b="0">
                <a:solidFill>
                  <a:srgbClr val="000000"/>
                </a:solidFill>
                <a:latin typeface="Work Sans Regular"/>
                <a:ea typeface="Work Sans Regular"/>
                <a:cs typeface="Work Sans Regular"/>
                <a:sym typeface="Work Sans Regular"/>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2" name="Google Shape;22;p3"/>
          <p:cNvSpPr txBox="1">
            <a:spLocks noGrp="1"/>
          </p:cNvSpPr>
          <p:nvPr>
            <p:ph type="ctrTitle" idx="13"/>
          </p:nvPr>
        </p:nvSpPr>
        <p:spPr>
          <a:xfrm>
            <a:off x="6397224" y="1962450"/>
            <a:ext cx="1753800" cy="34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Work Sans Regular"/>
              <a:buNone/>
              <a:defRPr sz="1200" b="0">
                <a:solidFill>
                  <a:schemeClr val="accent4"/>
                </a:solidFill>
                <a:latin typeface="Work Sans Regular"/>
                <a:ea typeface="Work Sans Regular"/>
                <a:cs typeface="Work Sans Regular"/>
                <a:sym typeface="Work Sans Regular"/>
              </a:defRPr>
            </a:lvl1pPr>
            <a:lvl2pPr lvl="1"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1200"/>
              <a:buFont typeface="Work Sans Regular"/>
              <a:buNone/>
              <a:defRPr sz="1200">
                <a:solidFill>
                  <a:srgbClr val="000000"/>
                </a:solidFill>
                <a:latin typeface="Work Sans Regular"/>
                <a:ea typeface="Work Sans Regular"/>
                <a:cs typeface="Work Sans Regular"/>
                <a:sym typeface="Work Sans Regular"/>
              </a:defRPr>
            </a:lvl9pPr>
          </a:lstStyle>
          <a:p>
            <a:endParaRPr/>
          </a:p>
        </p:txBody>
      </p:sp>
      <p:sp>
        <p:nvSpPr>
          <p:cNvPr id="23" name="Google Shape;23;p3"/>
          <p:cNvSpPr txBox="1">
            <a:spLocks noGrp="1"/>
          </p:cNvSpPr>
          <p:nvPr>
            <p:ph type="subTitle" idx="14"/>
          </p:nvPr>
        </p:nvSpPr>
        <p:spPr>
          <a:xfrm>
            <a:off x="6397225" y="2158700"/>
            <a:ext cx="1753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4" name="Google Shape;24;p3"/>
          <p:cNvSpPr txBox="1">
            <a:spLocks noGrp="1"/>
          </p:cNvSpPr>
          <p:nvPr>
            <p:ph type="title" idx="15" hasCustomPrompt="1"/>
          </p:nvPr>
        </p:nvSpPr>
        <p:spPr>
          <a:xfrm>
            <a:off x="6397214" y="1384648"/>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Font typeface="Work Sans Regular"/>
              <a:buNone/>
              <a:defRPr sz="4800" b="0">
                <a:solidFill>
                  <a:srgbClr val="000000"/>
                </a:solidFill>
                <a:latin typeface="Work Sans Regular"/>
                <a:ea typeface="Work Sans Regular"/>
                <a:cs typeface="Work Sans Regular"/>
                <a:sym typeface="Work Sans Regular"/>
              </a:defRPr>
            </a:lvl1pPr>
            <a:lvl2pPr lvl="1"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2pPr>
            <a:lvl3pPr lvl="2"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3pPr>
            <a:lvl4pPr lvl="3"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4pPr>
            <a:lvl5pPr lvl="4"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5pPr>
            <a:lvl6pPr lvl="5"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6pPr>
            <a:lvl7pPr lvl="6"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7pPr>
            <a:lvl8pPr lvl="7"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8pPr>
            <a:lvl9pPr lvl="8" rtl="0">
              <a:spcBef>
                <a:spcPts val="0"/>
              </a:spcBef>
              <a:spcAft>
                <a:spcPts val="0"/>
              </a:spcAft>
              <a:buClr>
                <a:srgbClr val="000000"/>
              </a:buClr>
              <a:buSzPts val="4800"/>
              <a:buFont typeface="Work Sans Regular"/>
              <a:buNone/>
              <a:defRPr sz="4800">
                <a:solidFill>
                  <a:srgbClr val="000000"/>
                </a:solidFill>
                <a:latin typeface="Work Sans Regular"/>
                <a:ea typeface="Work Sans Regular"/>
                <a:cs typeface="Work Sans Regular"/>
                <a:sym typeface="Work Sans Regular"/>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spTree>
      <p:nvGrpSpPr>
        <p:cNvPr id="1" name="Shape 25"/>
        <p:cNvGrpSpPr/>
        <p:nvPr/>
      </p:nvGrpSpPr>
      <p:grpSpPr>
        <a:xfrm>
          <a:off x="0" y="0"/>
          <a:ext cx="0" cy="0"/>
          <a:chOff x="0" y="0"/>
          <a:chExt cx="0" cy="0"/>
        </a:xfrm>
      </p:grpSpPr>
      <p:sp>
        <p:nvSpPr>
          <p:cNvPr id="26" name="Google Shape;26;p4"/>
          <p:cNvSpPr txBox="1">
            <a:spLocks noGrp="1"/>
          </p:cNvSpPr>
          <p:nvPr>
            <p:ph type="subTitle" idx="1"/>
          </p:nvPr>
        </p:nvSpPr>
        <p:spPr>
          <a:xfrm flipH="1">
            <a:off x="5097072" y="242160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27" name="Google Shape;27;p4"/>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Font typeface="Work Sans Regular"/>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28" name="Google Shape;28;p4"/>
          <p:cNvSpPr txBox="1">
            <a:spLocks noGrp="1"/>
          </p:cNvSpPr>
          <p:nvPr>
            <p:ph type="subTitle" idx="2"/>
          </p:nvPr>
        </p:nvSpPr>
        <p:spPr>
          <a:xfrm flipH="1">
            <a:off x="5097075" y="1634250"/>
            <a:ext cx="2631000" cy="7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Font typeface="Work Sans Regular"/>
              <a:buNone/>
              <a:defRPr sz="1600" b="1">
                <a:solidFill>
                  <a:schemeClr val="accent4"/>
                </a:solidFill>
                <a:latin typeface="Work Sans"/>
                <a:ea typeface="Work Sans"/>
                <a:cs typeface="Work Sans"/>
                <a:sym typeface="Work Sans"/>
              </a:defRPr>
            </a:lvl1pPr>
            <a:lvl2pPr lvl="1"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2pPr>
            <a:lvl3pPr lvl="2"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3pPr>
            <a:lvl4pPr lvl="3"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4pPr>
            <a:lvl5pPr lvl="4"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5pPr>
            <a:lvl6pPr lvl="5"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6pPr>
            <a:lvl7pPr lvl="6"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7pPr>
            <a:lvl8pPr lvl="7"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8pPr>
            <a:lvl9pPr lvl="8" rtl="0">
              <a:lnSpc>
                <a:spcPct val="100000"/>
              </a:lnSpc>
              <a:spcBef>
                <a:spcPts val="0"/>
              </a:spcBef>
              <a:spcAft>
                <a:spcPts val="0"/>
              </a:spcAft>
              <a:buClr>
                <a:srgbClr val="000000"/>
              </a:buClr>
              <a:buSzPts val="1800"/>
              <a:buFont typeface="Work Sans Regular"/>
              <a:buNone/>
              <a:defRPr sz="1800">
                <a:solidFill>
                  <a:srgbClr val="000000"/>
                </a:solidFill>
                <a:latin typeface="Work Sans Regular"/>
                <a:ea typeface="Work Sans Regular"/>
                <a:cs typeface="Work Sans Regular"/>
                <a:sym typeface="Work Sans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image">
  <p:cSld name="CUSTOM_14">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604675" y="1674350"/>
            <a:ext cx="28848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1" name="Google Shape;31;p5"/>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20">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6_2">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598600" y="170015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6" name="Google Shape;36;p7"/>
          <p:cNvSpPr txBox="1">
            <a:spLocks noGrp="1"/>
          </p:cNvSpPr>
          <p:nvPr>
            <p:ph type="subTitle" idx="1"/>
          </p:nvPr>
        </p:nvSpPr>
        <p:spPr>
          <a:xfrm>
            <a:off x="3763000" y="2266950"/>
            <a:ext cx="2632800" cy="1729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dk1"/>
                </a:solidFill>
              </a:defRPr>
            </a:lvl1pPr>
            <a:lvl2pPr lvl="1" algn="r" rtl="0">
              <a:spcBef>
                <a:spcPts val="1600"/>
              </a:spcBef>
              <a:spcAft>
                <a:spcPts val="0"/>
              </a:spcAft>
              <a:buNone/>
              <a:defRPr>
                <a:solidFill>
                  <a:schemeClr val="dk1"/>
                </a:solidFill>
              </a:defRPr>
            </a:lvl2pPr>
            <a:lvl3pPr lvl="2" algn="r" rtl="0">
              <a:spcBef>
                <a:spcPts val="1600"/>
              </a:spcBef>
              <a:spcAft>
                <a:spcPts val="0"/>
              </a:spcAft>
              <a:buNone/>
              <a:defRPr>
                <a:solidFill>
                  <a:schemeClr val="dk1"/>
                </a:solidFill>
              </a:defRPr>
            </a:lvl3pPr>
            <a:lvl4pPr lvl="3" algn="r" rtl="0">
              <a:spcBef>
                <a:spcPts val="1600"/>
              </a:spcBef>
              <a:spcAft>
                <a:spcPts val="0"/>
              </a:spcAft>
              <a:buNone/>
              <a:defRPr>
                <a:solidFill>
                  <a:schemeClr val="dk1"/>
                </a:solidFill>
              </a:defRPr>
            </a:lvl4pPr>
            <a:lvl5pPr lvl="4" algn="r" rtl="0">
              <a:spcBef>
                <a:spcPts val="1600"/>
              </a:spcBef>
              <a:spcAft>
                <a:spcPts val="0"/>
              </a:spcAft>
              <a:buNone/>
              <a:defRPr>
                <a:solidFill>
                  <a:schemeClr val="dk1"/>
                </a:solidFill>
              </a:defRPr>
            </a:lvl5pPr>
            <a:lvl6pPr lvl="5" algn="r" rtl="0">
              <a:spcBef>
                <a:spcPts val="1600"/>
              </a:spcBef>
              <a:spcAft>
                <a:spcPts val="0"/>
              </a:spcAft>
              <a:buNone/>
              <a:defRPr>
                <a:solidFill>
                  <a:schemeClr val="dk1"/>
                </a:solidFill>
              </a:defRPr>
            </a:lvl6pPr>
            <a:lvl7pPr lvl="6" algn="r" rtl="0">
              <a:spcBef>
                <a:spcPts val="1600"/>
              </a:spcBef>
              <a:spcAft>
                <a:spcPts val="0"/>
              </a:spcAft>
              <a:buNone/>
              <a:defRPr>
                <a:solidFill>
                  <a:schemeClr val="dk1"/>
                </a:solidFill>
              </a:defRPr>
            </a:lvl7pPr>
            <a:lvl8pPr lvl="7" algn="r" rtl="0">
              <a:spcBef>
                <a:spcPts val="1600"/>
              </a:spcBef>
              <a:spcAft>
                <a:spcPts val="0"/>
              </a:spcAft>
              <a:buNone/>
              <a:defRPr>
                <a:solidFill>
                  <a:schemeClr val="dk1"/>
                </a:solidFill>
              </a:defRPr>
            </a:lvl8pPr>
            <a:lvl9pPr lvl="8" algn="r" rtl="0">
              <a:spcBef>
                <a:spcPts val="1600"/>
              </a:spcBef>
              <a:spcAft>
                <a:spcPts val="1600"/>
              </a:spcAft>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3 ">
  <p:cSld name="CUSTOM_16_3">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2608000" y="170015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9"/>
          <p:cNvSpPr txBox="1">
            <a:spLocks noGrp="1"/>
          </p:cNvSpPr>
          <p:nvPr>
            <p:ph type="subTitle" idx="1"/>
          </p:nvPr>
        </p:nvSpPr>
        <p:spPr>
          <a:xfrm>
            <a:off x="2608000" y="2266950"/>
            <a:ext cx="26328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_1">
    <p:spTree>
      <p:nvGrpSpPr>
        <p:cNvPr id="1" name="Shape 45"/>
        <p:cNvGrpSpPr/>
        <p:nvPr/>
      </p:nvGrpSpPr>
      <p:grpSpPr>
        <a:xfrm>
          <a:off x="0" y="0"/>
          <a:ext cx="0" cy="0"/>
          <a:chOff x="0" y="0"/>
          <a:chExt cx="0" cy="0"/>
        </a:xfrm>
      </p:grpSpPr>
      <p:sp>
        <p:nvSpPr>
          <p:cNvPr id="46" name="Google Shape;46;p10"/>
          <p:cNvSpPr txBox="1">
            <a:spLocks noGrp="1"/>
          </p:cNvSpPr>
          <p:nvPr>
            <p:ph type="ctrTitle"/>
          </p:nvPr>
        </p:nvSpPr>
        <p:spPr>
          <a:xfrm>
            <a:off x="6467250" y="344897"/>
            <a:ext cx="2046000" cy="946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2800"/>
              <a:buNone/>
              <a:defRPr>
                <a:solidFill>
                  <a:srgbClr val="000000"/>
                </a:solidFill>
              </a:defRPr>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18_2_1">
    <p:spTree>
      <p:nvGrpSpPr>
        <p:cNvPr id="1" name="Shape 47"/>
        <p:cNvGrpSpPr/>
        <p:nvPr/>
      </p:nvGrpSpPr>
      <p:grpSpPr>
        <a:xfrm>
          <a:off x="0" y="0"/>
          <a:ext cx="0" cy="0"/>
          <a:chOff x="0" y="0"/>
          <a:chExt cx="0" cy="0"/>
        </a:xfrm>
      </p:grpSpPr>
      <p:sp>
        <p:nvSpPr>
          <p:cNvPr id="48" name="Google Shape;48;p11"/>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b="0">
                <a:solidFill>
                  <a:schemeClr val="dk1"/>
                </a:solidFill>
                <a:latin typeface="Work Sans Regular"/>
                <a:ea typeface="Work Sans Regular"/>
                <a:cs typeface="Work Sans Regular"/>
                <a:sym typeface="Work Sans Regular"/>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9" name="Google Shape;49;p11"/>
          <p:cNvSpPr txBox="1">
            <a:spLocks noGrp="1"/>
          </p:cNvSpPr>
          <p:nvPr>
            <p:ph type="ctrTitle" idx="2"/>
          </p:nvPr>
        </p:nvSpPr>
        <p:spPr>
          <a:xfrm>
            <a:off x="2578763" y="194765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0" name="Google Shape;50;p11"/>
          <p:cNvSpPr txBox="1">
            <a:spLocks noGrp="1"/>
          </p:cNvSpPr>
          <p:nvPr>
            <p:ph type="subTitle" idx="1"/>
          </p:nvPr>
        </p:nvSpPr>
        <p:spPr>
          <a:xfrm>
            <a:off x="2578763" y="2460809"/>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100">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1" name="Google Shape;51;p11"/>
          <p:cNvSpPr txBox="1">
            <a:spLocks noGrp="1"/>
          </p:cNvSpPr>
          <p:nvPr>
            <p:ph type="ctrTitle" idx="3"/>
          </p:nvPr>
        </p:nvSpPr>
        <p:spPr>
          <a:xfrm>
            <a:off x="4829663" y="2661159"/>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b="1">
                <a:solidFill>
                  <a:schemeClr val="dk1"/>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2" name="Google Shape;52;p11"/>
          <p:cNvSpPr txBox="1">
            <a:spLocks noGrp="1"/>
          </p:cNvSpPr>
          <p:nvPr>
            <p:ph type="subTitle" idx="4"/>
          </p:nvPr>
        </p:nvSpPr>
        <p:spPr>
          <a:xfrm>
            <a:off x="4829663" y="30219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100">
                <a:solidFill>
                  <a:schemeClr val="dk1"/>
                </a:solidFill>
              </a:defRPr>
            </a:lvl1pPr>
            <a:lvl2pPr lvl="1" algn="ctr" rtl="0">
              <a:lnSpc>
                <a:spcPct val="100000"/>
              </a:lnSpc>
              <a:spcBef>
                <a:spcPts val="160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11"/>
          <p:cNvSpPr txBox="1">
            <a:spLocks noGrp="1"/>
          </p:cNvSpPr>
          <p:nvPr>
            <p:ph type="ctrTitle" idx="5"/>
          </p:nvPr>
        </p:nvSpPr>
        <p:spPr>
          <a:xfrm>
            <a:off x="2578763" y="318590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b="1">
                <a:solidFill>
                  <a:srgbClr val="000000"/>
                </a:solidFill>
                <a:latin typeface="Work Sans"/>
                <a:ea typeface="Work Sans"/>
                <a:cs typeface="Work Sans"/>
                <a:sym typeface="Work Sans"/>
              </a:defRPr>
            </a:lvl1pPr>
            <a:lvl2pPr lvl="1" algn="ctr" rtl="0">
              <a:spcBef>
                <a:spcPts val="0"/>
              </a:spcBef>
              <a:spcAft>
                <a:spcPts val="0"/>
              </a:spcAft>
              <a:buClr>
                <a:srgbClr val="000000"/>
              </a:buClr>
              <a:buSzPts val="1800"/>
              <a:buNone/>
              <a:defRPr sz="1800" b="1">
                <a:solidFill>
                  <a:srgbClr val="000000"/>
                </a:solidFill>
              </a:defRPr>
            </a:lvl2pPr>
            <a:lvl3pPr lvl="2" algn="ctr" rtl="0">
              <a:spcBef>
                <a:spcPts val="0"/>
              </a:spcBef>
              <a:spcAft>
                <a:spcPts val="0"/>
              </a:spcAft>
              <a:buClr>
                <a:srgbClr val="000000"/>
              </a:buClr>
              <a:buSzPts val="1800"/>
              <a:buNone/>
              <a:defRPr sz="1800" b="1">
                <a:solidFill>
                  <a:srgbClr val="000000"/>
                </a:solidFill>
              </a:defRPr>
            </a:lvl3pPr>
            <a:lvl4pPr lvl="3" algn="ctr" rtl="0">
              <a:spcBef>
                <a:spcPts val="0"/>
              </a:spcBef>
              <a:spcAft>
                <a:spcPts val="0"/>
              </a:spcAft>
              <a:buClr>
                <a:srgbClr val="000000"/>
              </a:buClr>
              <a:buSzPts val="1800"/>
              <a:buNone/>
              <a:defRPr sz="1800" b="1">
                <a:solidFill>
                  <a:srgbClr val="000000"/>
                </a:solidFill>
              </a:defRPr>
            </a:lvl4pPr>
            <a:lvl5pPr lvl="4" algn="ctr" rtl="0">
              <a:spcBef>
                <a:spcPts val="0"/>
              </a:spcBef>
              <a:spcAft>
                <a:spcPts val="0"/>
              </a:spcAft>
              <a:buClr>
                <a:srgbClr val="000000"/>
              </a:buClr>
              <a:buSzPts val="1800"/>
              <a:buNone/>
              <a:defRPr sz="1800" b="1">
                <a:solidFill>
                  <a:srgbClr val="000000"/>
                </a:solidFill>
              </a:defRPr>
            </a:lvl5pPr>
            <a:lvl6pPr lvl="5" algn="ctr" rtl="0">
              <a:spcBef>
                <a:spcPts val="0"/>
              </a:spcBef>
              <a:spcAft>
                <a:spcPts val="0"/>
              </a:spcAft>
              <a:buClr>
                <a:srgbClr val="000000"/>
              </a:buClr>
              <a:buSzPts val="1800"/>
              <a:buNone/>
              <a:defRPr sz="1800" b="1">
                <a:solidFill>
                  <a:srgbClr val="000000"/>
                </a:solidFill>
              </a:defRPr>
            </a:lvl6pPr>
            <a:lvl7pPr lvl="6" algn="ctr" rtl="0">
              <a:spcBef>
                <a:spcPts val="0"/>
              </a:spcBef>
              <a:spcAft>
                <a:spcPts val="0"/>
              </a:spcAft>
              <a:buClr>
                <a:srgbClr val="000000"/>
              </a:buClr>
              <a:buSzPts val="1800"/>
              <a:buNone/>
              <a:defRPr sz="1800" b="1">
                <a:solidFill>
                  <a:srgbClr val="000000"/>
                </a:solidFill>
              </a:defRPr>
            </a:lvl7pPr>
            <a:lvl8pPr lvl="7" algn="ctr" rtl="0">
              <a:spcBef>
                <a:spcPts val="0"/>
              </a:spcBef>
              <a:spcAft>
                <a:spcPts val="0"/>
              </a:spcAft>
              <a:buClr>
                <a:srgbClr val="000000"/>
              </a:buClr>
              <a:buSzPts val="1800"/>
              <a:buNone/>
              <a:defRPr sz="1800" b="1">
                <a:solidFill>
                  <a:srgbClr val="000000"/>
                </a:solidFill>
              </a:defRPr>
            </a:lvl8pPr>
            <a:lvl9pPr lvl="8" algn="ctr" rtl="0">
              <a:spcBef>
                <a:spcPts val="0"/>
              </a:spcBef>
              <a:spcAft>
                <a:spcPts val="0"/>
              </a:spcAft>
              <a:buClr>
                <a:srgbClr val="000000"/>
              </a:buClr>
              <a:buSzPts val="1800"/>
              <a:buNone/>
              <a:defRPr sz="1800" b="1">
                <a:solidFill>
                  <a:srgbClr val="000000"/>
                </a:solidFill>
              </a:defRPr>
            </a:lvl9pPr>
          </a:lstStyle>
          <a:p>
            <a:endParaRPr/>
          </a:p>
        </p:txBody>
      </p:sp>
      <p:sp>
        <p:nvSpPr>
          <p:cNvPr id="54" name="Google Shape;54;p11"/>
          <p:cNvSpPr txBox="1">
            <a:spLocks noGrp="1"/>
          </p:cNvSpPr>
          <p:nvPr>
            <p:ph type="subTitle" idx="6"/>
          </p:nvPr>
        </p:nvSpPr>
        <p:spPr>
          <a:xfrm>
            <a:off x="2578763" y="3707403"/>
            <a:ext cx="1881300" cy="74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1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Work Sans Regular"/>
              <a:buNone/>
              <a:defRPr sz="2800">
                <a:latin typeface="Work Sans Regular"/>
                <a:ea typeface="Work Sans Regular"/>
                <a:cs typeface="Work Sans Regular"/>
                <a:sym typeface="Work Sans Regular"/>
              </a:defRPr>
            </a:lvl1pPr>
            <a:lvl2pPr lvl="1"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2pPr>
            <a:lvl3pPr lvl="2"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3pPr>
            <a:lvl4pPr lvl="3"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4pPr>
            <a:lvl5pPr lvl="4"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5pPr>
            <a:lvl6pPr lvl="5"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6pPr>
            <a:lvl7pPr lvl="6"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7pPr>
            <a:lvl8pPr lvl="7"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8pPr>
            <a:lvl9pPr lvl="8" rtl="0">
              <a:spcBef>
                <a:spcPts val="0"/>
              </a:spcBef>
              <a:spcAft>
                <a:spcPts val="0"/>
              </a:spcAft>
              <a:buClr>
                <a:srgbClr val="666666"/>
              </a:buClr>
              <a:buSzPts val="2800"/>
              <a:buFont typeface="Questrial"/>
              <a:buNone/>
              <a:defRPr sz="2800">
                <a:solidFill>
                  <a:srgbClr val="666666"/>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Barlow Light"/>
              <a:buChar char="●"/>
              <a:defRPr sz="1200">
                <a:latin typeface="Barlow Light"/>
                <a:ea typeface="Barlow Light"/>
                <a:cs typeface="Barlow Light"/>
                <a:sym typeface="Barlow Light"/>
              </a:defRPr>
            </a:lvl1pPr>
            <a:lvl2pPr marL="914400" lvl="1"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2pPr>
            <a:lvl3pPr marL="1371600" lvl="2"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3pPr>
            <a:lvl4pPr marL="1828800" lvl="3"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4pPr>
            <a:lvl5pPr marL="2286000" lvl="4"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5pPr>
            <a:lvl6pPr marL="2743200" lvl="5"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6pPr>
            <a:lvl7pPr marL="3200400" lvl="6"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7pPr>
            <a:lvl8pPr marL="3657600" lvl="7" indent="-304800" rtl="0">
              <a:lnSpc>
                <a:spcPct val="115000"/>
              </a:lnSpc>
              <a:spcBef>
                <a:spcPts val="1600"/>
              </a:spcBef>
              <a:spcAft>
                <a:spcPts val="0"/>
              </a:spcAft>
              <a:buSzPts val="1200"/>
              <a:buFont typeface="Barlow Light"/>
              <a:buChar char="○"/>
              <a:defRPr sz="1200">
                <a:latin typeface="Barlow Light"/>
                <a:ea typeface="Barlow Light"/>
                <a:cs typeface="Barlow Light"/>
                <a:sym typeface="Barlow Light"/>
              </a:defRPr>
            </a:lvl8pPr>
            <a:lvl9pPr marL="4114800" lvl="8" indent="-304800" rtl="0">
              <a:lnSpc>
                <a:spcPct val="115000"/>
              </a:lnSpc>
              <a:spcBef>
                <a:spcPts val="1600"/>
              </a:spcBef>
              <a:spcAft>
                <a:spcPts val="1600"/>
              </a:spcAft>
              <a:buSzPts val="1200"/>
              <a:buFont typeface="Barlow Light"/>
              <a:buChar char="■"/>
              <a:defRPr sz="1200">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6" r:id="rId13"/>
    <p:sldLayoutId id="214748366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5" name="Google Shape;125;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9.xml"/><Relationship Id="rId4" Type="http://schemas.openxmlformats.org/officeDocument/2006/relationships/video" Target="../media/media2.mp4"/><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t="-39000" b="-39000"/>
          </a:stretch>
        </a:blipFill>
        <a:effectLst/>
      </p:bgPr>
    </p:bg>
    <p:spTree>
      <p:nvGrpSpPr>
        <p:cNvPr id="1" name="Shape 130"/>
        <p:cNvGrpSpPr/>
        <p:nvPr/>
      </p:nvGrpSpPr>
      <p:grpSpPr>
        <a:xfrm>
          <a:off x="0" y="0"/>
          <a:ext cx="0" cy="0"/>
          <a:chOff x="0" y="0"/>
          <a:chExt cx="0" cy="0"/>
        </a:xfrm>
      </p:grpSpPr>
      <p:sp>
        <p:nvSpPr>
          <p:cNvPr id="131" name="Google Shape;131;p25"/>
          <p:cNvSpPr txBox="1">
            <a:spLocks noGrp="1"/>
          </p:cNvSpPr>
          <p:nvPr>
            <p:ph type="subTitle" idx="1"/>
          </p:nvPr>
        </p:nvSpPr>
        <p:spPr>
          <a:xfrm>
            <a:off x="604275" y="4379246"/>
            <a:ext cx="4121400" cy="3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By Adrienne Smith &amp; Shelby El-rassi</a:t>
            </a:r>
            <a:endParaRPr dirty="0"/>
          </a:p>
        </p:txBody>
      </p:sp>
      <p:sp>
        <p:nvSpPr>
          <p:cNvPr id="132" name="Google Shape;132;p25"/>
          <p:cNvSpPr txBox="1">
            <a:spLocks noGrp="1"/>
          </p:cNvSpPr>
          <p:nvPr>
            <p:ph type="ctrTitle"/>
          </p:nvPr>
        </p:nvSpPr>
        <p:spPr>
          <a:xfrm>
            <a:off x="597417" y="2732367"/>
            <a:ext cx="51672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err="1">
                <a:solidFill>
                  <a:schemeClr val="lt1"/>
                </a:solidFill>
              </a:rPr>
              <a:t>FridgeMate</a:t>
            </a:r>
            <a:endParaRPr sz="5500" b="0" dirty="0">
              <a:solidFill>
                <a:schemeClr val="lt1"/>
              </a:solidFill>
              <a:latin typeface="Work Sans Regular"/>
              <a:ea typeface="Work Sans Regular"/>
              <a:cs typeface="Work Sans Regular"/>
              <a:sym typeface="Work Sans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Core Functionality</a:t>
            </a:r>
            <a:endParaRPr dirty="0"/>
          </a:p>
        </p:txBody>
      </p:sp>
      <p:sp>
        <p:nvSpPr>
          <p:cNvPr id="265" name="Google Shape;265;p36"/>
          <p:cNvSpPr/>
          <p:nvPr/>
        </p:nvSpPr>
        <p:spPr>
          <a:xfrm rot="-5400000" flipH="1">
            <a:off x="6732375" y="2923581"/>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6"/>
          <p:cNvGrpSpPr/>
          <p:nvPr/>
        </p:nvGrpSpPr>
        <p:grpSpPr>
          <a:xfrm>
            <a:off x="7165187" y="1170784"/>
            <a:ext cx="2404860" cy="3194038"/>
            <a:chOff x="3580725" y="2020075"/>
            <a:chExt cx="1344925" cy="1786275"/>
          </a:xfrm>
        </p:grpSpPr>
        <p:sp>
          <p:nvSpPr>
            <p:cNvPr id="267" name="Google Shape;267;p36"/>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4235915"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6"/>
          <p:cNvSpPr txBox="1">
            <a:spLocks noGrp="1"/>
          </p:cNvSpPr>
          <p:nvPr>
            <p:ph type="ctrTitle" idx="2"/>
          </p:nvPr>
        </p:nvSpPr>
        <p:spPr>
          <a:xfrm>
            <a:off x="2084044" y="1109253"/>
            <a:ext cx="2682689"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Browse Recipe Search </a:t>
            </a:r>
            <a:endParaRPr dirty="0"/>
          </a:p>
        </p:txBody>
      </p:sp>
      <p:sp>
        <p:nvSpPr>
          <p:cNvPr id="274" name="Google Shape;274;p36"/>
          <p:cNvSpPr txBox="1">
            <a:spLocks noGrp="1"/>
          </p:cNvSpPr>
          <p:nvPr>
            <p:ph type="subTitle" idx="1"/>
          </p:nvPr>
        </p:nvSpPr>
        <p:spPr>
          <a:xfrm>
            <a:off x="2108028" y="1611229"/>
            <a:ext cx="3407234" cy="224339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000" dirty="0"/>
              <a:t>Asynchronous function calling modularized functions.</a:t>
            </a:r>
          </a:p>
          <a:p>
            <a:pPr marL="628650" lvl="1" indent="-171450">
              <a:buClr>
                <a:schemeClr val="dk1"/>
              </a:buClr>
              <a:buSzPts val="1100"/>
              <a:buFont typeface="Arial" panose="020B0604020202020204" pitchFamily="34" charset="0"/>
              <a:buChar char="•"/>
            </a:pPr>
            <a:r>
              <a:rPr lang="en-US" sz="900" dirty="0"/>
              <a:t>Find the User.</a:t>
            </a:r>
          </a:p>
          <a:p>
            <a:pPr marL="628650" lvl="1" indent="-171450">
              <a:buClr>
                <a:schemeClr val="dk1"/>
              </a:buClr>
              <a:buSzPts val="1100"/>
              <a:buFont typeface="Arial" panose="020B0604020202020204" pitchFamily="34" charset="0"/>
              <a:buChar char="•"/>
            </a:pPr>
            <a:r>
              <a:rPr lang="en-US" sz="900" dirty="0"/>
              <a:t>Extra user information (ingredients, </a:t>
            </a:r>
            <a:r>
              <a:rPr lang="en-US" sz="900" dirty="0" err="1"/>
              <a:t>prefs</a:t>
            </a:r>
            <a:r>
              <a:rPr lang="en-US" sz="900" dirty="0"/>
              <a:t>).</a:t>
            </a:r>
          </a:p>
          <a:p>
            <a:pPr marL="628650" lvl="1" indent="-171450">
              <a:buClr>
                <a:schemeClr val="dk1"/>
              </a:buClr>
              <a:buSzPts val="1100"/>
              <a:buFont typeface="Arial" panose="020B0604020202020204" pitchFamily="34" charset="0"/>
              <a:buChar char="•"/>
            </a:pPr>
            <a:r>
              <a:rPr lang="en-US" sz="900" dirty="0"/>
              <a:t>Sanitize ingredients (if null return random recipes), if not call 1</a:t>
            </a:r>
            <a:r>
              <a:rPr lang="en-US" sz="900" baseline="30000" dirty="0"/>
              <a:t>st</a:t>
            </a:r>
            <a:r>
              <a:rPr lang="en-US" sz="900" dirty="0"/>
              <a:t> </a:t>
            </a:r>
            <a:r>
              <a:rPr lang="en-US" sz="900" dirty="0" err="1"/>
              <a:t>Spoonacular</a:t>
            </a:r>
            <a:r>
              <a:rPr lang="en-US" sz="900" dirty="0"/>
              <a:t> API end point (ingredient search).</a:t>
            </a:r>
          </a:p>
          <a:p>
            <a:pPr marL="628650" lvl="1" indent="-171450">
              <a:buClr>
                <a:schemeClr val="dk1"/>
              </a:buClr>
              <a:buSzPts val="1100"/>
              <a:buFont typeface="Arial" panose="020B0604020202020204" pitchFamily="34" charset="0"/>
              <a:buChar char="•"/>
            </a:pPr>
            <a:r>
              <a:rPr lang="en-US" sz="900" dirty="0"/>
              <a:t>Gather the recipe IDs, used and missed ingredients from the data.</a:t>
            </a:r>
          </a:p>
          <a:p>
            <a:pPr marL="628650" lvl="1" indent="-171450">
              <a:buClr>
                <a:schemeClr val="dk1"/>
              </a:buClr>
              <a:buSzPts val="1100"/>
              <a:buFont typeface="Arial" panose="020B0604020202020204" pitchFamily="34" charset="0"/>
              <a:buChar char="•"/>
            </a:pPr>
            <a:r>
              <a:rPr lang="en-US" sz="900" dirty="0"/>
              <a:t>Call next </a:t>
            </a:r>
            <a:r>
              <a:rPr lang="en-US" sz="900" dirty="0" err="1"/>
              <a:t>Spoonacular</a:t>
            </a:r>
            <a:r>
              <a:rPr lang="en-US" sz="900" dirty="0"/>
              <a:t> API end point, detailed recipe search using gathered ID’s.</a:t>
            </a:r>
          </a:p>
          <a:p>
            <a:pPr marL="628650" lvl="1" indent="-171450">
              <a:buClr>
                <a:schemeClr val="dk1"/>
              </a:buClr>
              <a:buSzPts val="1100"/>
              <a:buFont typeface="Arial" panose="020B0604020202020204" pitchFamily="34" charset="0"/>
              <a:buChar char="•"/>
            </a:pPr>
            <a:r>
              <a:rPr lang="en-US" sz="900" dirty="0"/>
              <a:t>Then combine array of objects from first call, and array of objects from next call to a hybrid array of objects to be sent to FE.</a:t>
            </a:r>
          </a:p>
          <a:p>
            <a:pPr marL="171450" lvl="0" indent="-171450" algn="l" rtl="0">
              <a:spcBef>
                <a:spcPts val="0"/>
              </a:spcBef>
              <a:spcAft>
                <a:spcPts val="0"/>
              </a:spcAft>
              <a:buClr>
                <a:schemeClr val="dk1"/>
              </a:buClr>
              <a:buSzPts val="1100"/>
              <a:buFont typeface="Arial" panose="020B0604020202020204" pitchFamily="34" charset="0"/>
              <a:buChar char="•"/>
            </a:pPr>
            <a:endParaRPr lang="en-US" dirty="0"/>
          </a:p>
          <a:p>
            <a:pPr marL="171450" lvl="0" indent="-171450" algn="l" rtl="0">
              <a:spcBef>
                <a:spcPts val="0"/>
              </a:spcBef>
              <a:spcAft>
                <a:spcPts val="0"/>
              </a:spcAft>
              <a:buClr>
                <a:schemeClr val="dk1"/>
              </a:buClr>
              <a:buSzPts val="1100"/>
              <a:buFont typeface="Arial" panose="020B0604020202020204" pitchFamily="34" charset="0"/>
              <a:buChar char="•"/>
            </a:pPr>
            <a:endParaRPr dirty="0"/>
          </a:p>
          <a:p>
            <a:pPr marL="0" lvl="0" indent="0" algn="l" rtl="0">
              <a:spcBef>
                <a:spcPts val="1600"/>
              </a:spcBef>
              <a:spcAft>
                <a:spcPts val="0"/>
              </a:spcAft>
              <a:buNone/>
            </a:pPr>
            <a:endParaRPr dirty="0"/>
          </a:p>
        </p:txBody>
      </p:sp>
      <p:sp>
        <p:nvSpPr>
          <p:cNvPr id="277" name="Google Shape;277;p36"/>
          <p:cNvSpPr txBox="1">
            <a:spLocks noGrp="1"/>
          </p:cNvSpPr>
          <p:nvPr>
            <p:ph type="ctrTitle" idx="3"/>
          </p:nvPr>
        </p:nvSpPr>
        <p:spPr>
          <a:xfrm>
            <a:off x="4829663" y="2508759"/>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Tablet</a:t>
            </a:r>
            <a:endParaRPr dirty="0"/>
          </a:p>
        </p:txBody>
      </p:sp>
      <p:sp>
        <p:nvSpPr>
          <p:cNvPr id="278" name="Google Shape;278;p36"/>
          <p:cNvSpPr txBox="1">
            <a:spLocks noGrp="1"/>
          </p:cNvSpPr>
          <p:nvPr>
            <p:ph type="subTitle" idx="4"/>
          </p:nvPr>
        </p:nvSpPr>
        <p:spPr>
          <a:xfrm>
            <a:off x="5211900" y="3020904"/>
            <a:ext cx="18813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Jupiter is a gas giant and the biggest planet in our Solar System</a:t>
            </a:r>
            <a:endParaRPr dirty="0"/>
          </a:p>
        </p:txBody>
      </p:sp>
      <p:grpSp>
        <p:nvGrpSpPr>
          <p:cNvPr id="279" name="Google Shape;279;p36"/>
          <p:cNvGrpSpPr/>
          <p:nvPr/>
        </p:nvGrpSpPr>
        <p:grpSpPr>
          <a:xfrm>
            <a:off x="385270" y="1216331"/>
            <a:ext cx="1251147" cy="2287365"/>
            <a:chOff x="6417224" y="2247097"/>
            <a:chExt cx="951950" cy="1740368"/>
          </a:xfrm>
        </p:grpSpPr>
        <p:sp>
          <p:nvSpPr>
            <p:cNvPr id="280" name="Google Shape;280;p36"/>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AD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6"/>
          <p:cNvSpPr/>
          <p:nvPr/>
        </p:nvSpPr>
        <p:spPr>
          <a:xfrm rot="5400000">
            <a:off x="1976273" y="1483990"/>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E7208"/>
              </a:solidFill>
            </a:endParaRPr>
          </a:p>
        </p:txBody>
      </p:sp>
      <p:cxnSp>
        <p:nvCxnSpPr>
          <p:cNvPr id="290" name="Google Shape;290;p36"/>
          <p:cNvCxnSpPr/>
          <p:nvPr/>
        </p:nvCxnSpPr>
        <p:spPr>
          <a:xfrm>
            <a:off x="6821175" y="2964909"/>
            <a:ext cx="1081200" cy="0"/>
          </a:xfrm>
          <a:prstGeom prst="straightConnector1">
            <a:avLst/>
          </a:prstGeom>
          <a:noFill/>
          <a:ln w="19050" cap="flat" cmpd="sng">
            <a:solidFill>
              <a:srgbClr val="3E7208"/>
            </a:solidFill>
            <a:prstDash val="solid"/>
            <a:round/>
            <a:headEnd type="none" w="med" len="med"/>
            <a:tailEnd type="none" w="med" len="med"/>
          </a:ln>
        </p:spPr>
      </p:cxnSp>
      <p:cxnSp>
        <p:nvCxnSpPr>
          <p:cNvPr id="291" name="Google Shape;291;p36"/>
          <p:cNvCxnSpPr>
            <a:cxnSpLocks/>
          </p:cNvCxnSpPr>
          <p:nvPr/>
        </p:nvCxnSpPr>
        <p:spPr>
          <a:xfrm flipH="1">
            <a:off x="1079147" y="1544611"/>
            <a:ext cx="901282" cy="0"/>
          </a:xfrm>
          <a:prstGeom prst="straightConnector1">
            <a:avLst/>
          </a:prstGeom>
          <a:noFill/>
          <a:ln w="19050" cap="flat" cmpd="sng">
            <a:solidFill>
              <a:srgbClr val="3E7208"/>
            </a:solidFill>
            <a:prstDash val="solid"/>
            <a:round/>
            <a:headEnd type="none" w="med" len="med"/>
            <a:tailEnd type="none" w="med" len="med"/>
          </a:ln>
        </p:spPr>
      </p:cxnSp>
      <p:pic>
        <p:nvPicPr>
          <p:cNvPr id="4" name="phone-overview.mp4" descr="phone-overview.mp4">
            <a:hlinkClick r:id="" action="ppaction://media"/>
            <a:extLst>
              <a:ext uri="{FF2B5EF4-FFF2-40B4-BE49-F238E27FC236}">
                <a16:creationId xmlns:a16="http://schemas.microsoft.com/office/drawing/2014/main" id="{37DD4121-C9F7-D742-B218-DFF55A4375D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6207" y="1333373"/>
            <a:ext cx="1108671" cy="1975848"/>
          </a:xfrm>
          <a:prstGeom prst="rect">
            <a:avLst/>
          </a:prstGeom>
        </p:spPr>
      </p:pic>
      <p:pic>
        <p:nvPicPr>
          <p:cNvPr id="5" name="tablet-overview.mp4" descr="tablet-overview.mp4">
            <a:hlinkClick r:id="" action="ppaction://media"/>
            <a:extLst>
              <a:ext uri="{FF2B5EF4-FFF2-40B4-BE49-F238E27FC236}">
                <a16:creationId xmlns:a16="http://schemas.microsoft.com/office/drawing/2014/main" id="{51019670-EA02-204F-B1AF-8E1D486B572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99020" y="1330669"/>
            <a:ext cx="2089002" cy="2785336"/>
          </a:xfrm>
          <a:prstGeom prst="rect">
            <a:avLst/>
          </a:prstGeom>
        </p:spPr>
      </p:pic>
      <p:pic>
        <p:nvPicPr>
          <p:cNvPr id="35" name="Picture 34" descr="A screenshot of a computer&#10;&#10;Description automatically generated with medium confidence">
            <a:extLst>
              <a:ext uri="{FF2B5EF4-FFF2-40B4-BE49-F238E27FC236}">
                <a16:creationId xmlns:a16="http://schemas.microsoft.com/office/drawing/2014/main" id="{F1B33F9A-3DAE-F546-8921-5D928E348993}"/>
              </a:ext>
            </a:extLst>
          </p:cNvPr>
          <p:cNvPicPr>
            <a:picLocks noChangeAspect="1"/>
          </p:cNvPicPr>
          <p:nvPr/>
        </p:nvPicPr>
        <p:blipFill>
          <a:blip r:embed="rId9"/>
          <a:stretch>
            <a:fillRect/>
          </a:stretch>
        </p:blipFill>
        <p:spPr>
          <a:xfrm>
            <a:off x="2635503" y="3666609"/>
            <a:ext cx="2532175" cy="999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3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pic>
        <p:nvPicPr>
          <p:cNvPr id="4" name="Picture 3" descr="A picture containing table, indoor, wooden, board&#10;&#10;Description automatically generated">
            <a:extLst>
              <a:ext uri="{FF2B5EF4-FFF2-40B4-BE49-F238E27FC236}">
                <a16:creationId xmlns:a16="http://schemas.microsoft.com/office/drawing/2014/main" id="{8A1AA261-FECA-A64C-BD6A-1DD55C4AB6F5}"/>
              </a:ext>
            </a:extLst>
          </p:cNvPr>
          <p:cNvPicPr>
            <a:picLocks noChangeAspect="1"/>
          </p:cNvPicPr>
          <p:nvPr/>
        </p:nvPicPr>
        <p:blipFill>
          <a:blip r:embed="rId5"/>
          <a:stretch>
            <a:fillRect/>
          </a:stretch>
        </p:blipFill>
        <p:spPr>
          <a:xfrm>
            <a:off x="5693988" y="530245"/>
            <a:ext cx="4387022" cy="3290267"/>
          </a:xfrm>
          <a:prstGeom prst="rect">
            <a:avLst/>
          </a:prstGeom>
        </p:spPr>
      </p:pic>
      <p:sp>
        <p:nvSpPr>
          <p:cNvPr id="323" name="Google Shape;323;p38"/>
          <p:cNvSpPr txBox="1">
            <a:spLocks noGrp="1"/>
          </p:cNvSpPr>
          <p:nvPr>
            <p:ph type="ctrTitle"/>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Full Demo</a:t>
            </a:r>
            <a:endParaRPr dirty="0"/>
          </a:p>
        </p:txBody>
      </p:sp>
      <p:sp>
        <p:nvSpPr>
          <p:cNvPr id="325" name="Google Shape;325;p38"/>
          <p:cNvSpPr txBox="1">
            <a:spLocks noGrp="1"/>
          </p:cNvSpPr>
          <p:nvPr>
            <p:ph type="ctrTitle" idx="2"/>
          </p:nvPr>
        </p:nvSpPr>
        <p:spPr>
          <a:xfrm>
            <a:off x="1311650" y="1500875"/>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Desktop</a:t>
            </a:r>
            <a:endParaRPr dirty="0"/>
          </a:p>
        </p:txBody>
      </p:sp>
      <p:sp>
        <p:nvSpPr>
          <p:cNvPr id="326" name="Google Shape;326;p38"/>
          <p:cNvSpPr txBox="1">
            <a:spLocks noGrp="1"/>
          </p:cNvSpPr>
          <p:nvPr>
            <p:ph type="subTitle" idx="1"/>
          </p:nvPr>
        </p:nvSpPr>
        <p:spPr>
          <a:xfrm>
            <a:off x="1311650" y="2014025"/>
            <a:ext cx="18813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Venus has a beautiful name and is the second planet from the Sun. It’s terribly hot</a:t>
            </a:r>
            <a:endParaRPr dirty="0"/>
          </a:p>
          <a:p>
            <a:pPr marL="0" lvl="0" indent="0" algn="r" rtl="0">
              <a:spcBef>
                <a:spcPts val="1600"/>
              </a:spcBef>
              <a:spcAft>
                <a:spcPts val="0"/>
              </a:spcAft>
              <a:buNone/>
            </a:pPr>
            <a:endParaRPr dirty="0"/>
          </a:p>
        </p:txBody>
      </p:sp>
      <p:sp>
        <p:nvSpPr>
          <p:cNvPr id="329" name="Google Shape;329;p38"/>
          <p:cNvSpPr/>
          <p:nvPr/>
        </p:nvSpPr>
        <p:spPr>
          <a:xfrm rot="5400000">
            <a:off x="3256429" y="1865432"/>
            <a:ext cx="212100" cy="1833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8"/>
          <p:cNvGrpSpPr/>
          <p:nvPr/>
        </p:nvGrpSpPr>
        <p:grpSpPr>
          <a:xfrm>
            <a:off x="3745751" y="1247752"/>
            <a:ext cx="3959969" cy="3111596"/>
            <a:chOff x="238125" y="1676700"/>
            <a:chExt cx="2045650" cy="1779275"/>
          </a:xfrm>
        </p:grpSpPr>
        <p:sp>
          <p:nvSpPr>
            <p:cNvPr id="332" name="Google Shape;332;p38"/>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C4B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full-dev-test.mp4" descr="full-dev-test.mp4">
            <a:hlinkClick r:id="" action="ppaction://media"/>
            <a:extLst>
              <a:ext uri="{FF2B5EF4-FFF2-40B4-BE49-F238E27FC236}">
                <a16:creationId xmlns:a16="http://schemas.microsoft.com/office/drawing/2014/main" id="{DE1A81AF-7D94-D74C-A3B1-CB3F22D603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37"/>
          <a:stretch/>
        </p:blipFill>
        <p:spPr>
          <a:xfrm>
            <a:off x="3831192" y="1417560"/>
            <a:ext cx="3794826" cy="2005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3000" b="-3000"/>
          </a:stretch>
        </a:blipFill>
        <a:effectLst/>
      </p:bgPr>
    </p:bg>
    <p:spTree>
      <p:nvGrpSpPr>
        <p:cNvPr id="1" name="Shape 233"/>
        <p:cNvGrpSpPr/>
        <p:nvPr/>
      </p:nvGrpSpPr>
      <p:grpSpPr>
        <a:xfrm>
          <a:off x="0" y="0"/>
          <a:ext cx="0" cy="0"/>
          <a:chOff x="0" y="0"/>
          <a:chExt cx="0" cy="0"/>
        </a:xfrm>
      </p:grpSpPr>
      <p:sp>
        <p:nvSpPr>
          <p:cNvPr id="15" name="Rectangle 14">
            <a:extLst>
              <a:ext uri="{FF2B5EF4-FFF2-40B4-BE49-F238E27FC236}">
                <a16:creationId xmlns:a16="http://schemas.microsoft.com/office/drawing/2014/main" id="{AFB94BD3-BE65-7D46-B336-6ED125BACE14}"/>
              </a:ext>
            </a:extLst>
          </p:cNvPr>
          <p:cNvSpPr/>
          <p:nvPr/>
        </p:nvSpPr>
        <p:spPr>
          <a:xfrm>
            <a:off x="2759159" y="2170892"/>
            <a:ext cx="2307771" cy="2800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A61ACD3-485B-8648-B138-4A453AE9BA3F}"/>
              </a:ext>
            </a:extLst>
          </p:cNvPr>
          <p:cNvSpPr/>
          <p:nvPr/>
        </p:nvSpPr>
        <p:spPr>
          <a:xfrm>
            <a:off x="274857" y="317515"/>
            <a:ext cx="2307771" cy="2597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Google Shape;239;p34"/>
          <p:cNvSpPr txBox="1">
            <a:spLocks noGrp="1"/>
          </p:cNvSpPr>
          <p:nvPr>
            <p:ph type="ctrTitle" idx="4294967295"/>
          </p:nvPr>
        </p:nvSpPr>
        <p:spPr>
          <a:xfrm>
            <a:off x="2873932" y="2269907"/>
            <a:ext cx="2121300" cy="64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dirty="0">
                <a:solidFill>
                  <a:schemeClr val="dk1"/>
                </a:solidFill>
                <a:latin typeface="Work Sans"/>
                <a:ea typeface="Work Sans"/>
                <a:cs typeface="Work Sans"/>
                <a:sym typeface="Work Sans"/>
              </a:rPr>
              <a:t>Changes</a:t>
            </a:r>
            <a:endParaRPr sz="1600" b="1" dirty="0">
              <a:solidFill>
                <a:schemeClr val="dk1"/>
              </a:solidFill>
              <a:latin typeface="Work Sans"/>
              <a:ea typeface="Work Sans"/>
              <a:cs typeface="Work Sans"/>
              <a:sym typeface="Work Sans"/>
            </a:endParaRPr>
          </a:p>
        </p:txBody>
      </p:sp>
      <p:sp>
        <p:nvSpPr>
          <p:cNvPr id="240" name="Google Shape;240;p34"/>
          <p:cNvSpPr txBox="1">
            <a:spLocks noGrp="1"/>
          </p:cNvSpPr>
          <p:nvPr>
            <p:ph type="subTitle" idx="4294967295"/>
          </p:nvPr>
        </p:nvSpPr>
        <p:spPr>
          <a:xfrm>
            <a:off x="2894326" y="2660073"/>
            <a:ext cx="1881300" cy="2128058"/>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r>
              <a:rPr lang="en" sz="1100" b="1" dirty="0"/>
              <a:t>Preferences</a:t>
            </a:r>
            <a:r>
              <a:rPr lang="en" sz="1100" dirty="0"/>
              <a:t>- limited selection due to API paid tiers. </a:t>
            </a:r>
          </a:p>
          <a:p>
            <a:pPr marL="171450" indent="-171450">
              <a:lnSpc>
                <a:spcPct val="100000"/>
              </a:lnSpc>
              <a:spcAft>
                <a:spcPts val="1600"/>
              </a:spcAft>
            </a:pPr>
            <a:r>
              <a:rPr lang="en-AU" sz="1100" b="1" dirty="0"/>
              <a:t>Saved Recipes- </a:t>
            </a:r>
            <a:r>
              <a:rPr lang="en-AU" sz="1100" dirty="0"/>
              <a:t>No categories- later feature.</a:t>
            </a:r>
          </a:p>
          <a:p>
            <a:pPr marL="171450" indent="-171450">
              <a:lnSpc>
                <a:spcPct val="100000"/>
              </a:lnSpc>
              <a:spcAft>
                <a:spcPts val="1600"/>
              </a:spcAft>
            </a:pPr>
            <a:r>
              <a:rPr lang="en" sz="1100" b="1" dirty="0"/>
              <a:t>Search Recipes - </a:t>
            </a:r>
            <a:r>
              <a:rPr lang="en-AU" sz="1100" dirty="0"/>
              <a:t>Added to future features. </a:t>
            </a:r>
          </a:p>
          <a:p>
            <a:pPr marL="171450" indent="-171450">
              <a:lnSpc>
                <a:spcPct val="100000"/>
              </a:lnSpc>
              <a:spcAft>
                <a:spcPts val="1600"/>
              </a:spcAft>
            </a:pPr>
            <a:endParaRPr sz="1100" dirty="0"/>
          </a:p>
        </p:txBody>
      </p:sp>
      <p:sp>
        <p:nvSpPr>
          <p:cNvPr id="241" name="Google Shape;241;p34"/>
          <p:cNvSpPr txBox="1">
            <a:spLocks noGrp="1"/>
          </p:cNvSpPr>
          <p:nvPr>
            <p:ph type="subTitle" idx="4294967295"/>
          </p:nvPr>
        </p:nvSpPr>
        <p:spPr>
          <a:xfrm>
            <a:off x="440854" y="817996"/>
            <a:ext cx="1881300" cy="2008331"/>
          </a:xfrm>
          <a:prstGeom prst="rect">
            <a:avLst/>
          </a:prstGeom>
        </p:spPr>
        <p:txBody>
          <a:bodyPr spcFirstLastPara="1" wrap="square" lIns="91425" tIns="91425" rIns="91425" bIns="91425" anchor="t" anchorCtr="0">
            <a:noAutofit/>
          </a:bodyPr>
          <a:lstStyle/>
          <a:p>
            <a:pPr marL="171450" indent="-171450">
              <a:lnSpc>
                <a:spcPct val="100000"/>
              </a:lnSpc>
              <a:spcAft>
                <a:spcPts val="1600"/>
              </a:spcAft>
            </a:pPr>
            <a:r>
              <a:rPr lang="en" sz="1100" b="1" dirty="0"/>
              <a:t>Preferences</a:t>
            </a:r>
            <a:r>
              <a:rPr lang="en" sz="1100" dirty="0"/>
              <a:t>- Diet and Health Labels</a:t>
            </a:r>
          </a:p>
          <a:p>
            <a:pPr marL="171450" indent="-171450">
              <a:lnSpc>
                <a:spcPct val="100000"/>
              </a:lnSpc>
              <a:spcAft>
                <a:spcPts val="1600"/>
              </a:spcAft>
            </a:pPr>
            <a:r>
              <a:rPr lang="en" sz="1100" b="1" dirty="0"/>
              <a:t>Saved Recipes- </a:t>
            </a:r>
            <a:r>
              <a:rPr lang="en" sz="1100" dirty="0"/>
              <a:t>Breakfast, lunch, dinner, snack categories.</a:t>
            </a:r>
          </a:p>
          <a:p>
            <a:pPr marL="171450" indent="-171450">
              <a:lnSpc>
                <a:spcPct val="100000"/>
              </a:lnSpc>
              <a:spcAft>
                <a:spcPts val="1600"/>
              </a:spcAft>
            </a:pPr>
            <a:r>
              <a:rPr lang="en" sz="1100" b="1" dirty="0"/>
              <a:t>Search Recipes - </a:t>
            </a:r>
            <a:r>
              <a:rPr lang="en" sz="1100" dirty="0"/>
              <a:t>Large filter feature for search recipes. </a:t>
            </a:r>
            <a:endParaRPr sz="1100" dirty="0"/>
          </a:p>
        </p:txBody>
      </p:sp>
      <p:sp>
        <p:nvSpPr>
          <p:cNvPr id="242" name="Google Shape;242;p34"/>
          <p:cNvSpPr txBox="1">
            <a:spLocks noGrp="1"/>
          </p:cNvSpPr>
          <p:nvPr>
            <p:ph type="ctrTitle" idx="4294967295"/>
          </p:nvPr>
        </p:nvSpPr>
        <p:spPr>
          <a:xfrm>
            <a:off x="440854" y="344897"/>
            <a:ext cx="1881300" cy="64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Work Sans"/>
                <a:ea typeface="Work Sans"/>
                <a:cs typeface="Work Sans"/>
                <a:sym typeface="Work Sans"/>
              </a:rPr>
              <a:t>Planned</a:t>
            </a:r>
            <a:endParaRPr sz="1600" b="1" dirty="0">
              <a:solidFill>
                <a:schemeClr val="dk1"/>
              </a:solidFill>
              <a:latin typeface="Work Sans"/>
              <a:ea typeface="Work Sans"/>
              <a:cs typeface="Work Sans"/>
              <a:sym typeface="Work Sans"/>
            </a:endParaRPr>
          </a:p>
        </p:txBody>
      </p:sp>
      <p:pic>
        <p:nvPicPr>
          <p:cNvPr id="16" name="Picture 15" descr="Graphical user interface, application&#10;&#10;Description automatically generated">
            <a:extLst>
              <a:ext uri="{FF2B5EF4-FFF2-40B4-BE49-F238E27FC236}">
                <a16:creationId xmlns:a16="http://schemas.microsoft.com/office/drawing/2014/main" id="{4E5E357E-7D37-4340-9D7D-34C83842C040}"/>
              </a:ext>
            </a:extLst>
          </p:cNvPr>
          <p:cNvPicPr>
            <a:picLocks noChangeAspect="1"/>
          </p:cNvPicPr>
          <p:nvPr/>
        </p:nvPicPr>
        <p:blipFill rotWithShape="1">
          <a:blip r:embed="rId4"/>
          <a:srcRect l="5803" t="6326" r="4402" b="4953"/>
          <a:stretch/>
        </p:blipFill>
        <p:spPr>
          <a:xfrm>
            <a:off x="6557253" y="31811"/>
            <a:ext cx="1089377" cy="1572370"/>
          </a:xfrm>
          <a:prstGeom prst="rect">
            <a:avLst/>
          </a:prstGeom>
          <a:ln w="15875">
            <a:solidFill>
              <a:schemeClr val="tx1"/>
            </a:solidFill>
          </a:ln>
        </p:spPr>
      </p:pic>
      <p:pic>
        <p:nvPicPr>
          <p:cNvPr id="5" name="Picture 4" descr="Graphical user interface&#10;&#10;Description automatically generated">
            <a:extLst>
              <a:ext uri="{FF2B5EF4-FFF2-40B4-BE49-F238E27FC236}">
                <a16:creationId xmlns:a16="http://schemas.microsoft.com/office/drawing/2014/main" id="{A4F9B389-0315-AA41-BC64-9CC95AEF4A38}"/>
              </a:ext>
            </a:extLst>
          </p:cNvPr>
          <p:cNvPicPr>
            <a:picLocks noChangeAspect="1"/>
          </p:cNvPicPr>
          <p:nvPr/>
        </p:nvPicPr>
        <p:blipFill rotWithShape="1">
          <a:blip r:embed="rId5"/>
          <a:srcRect l="2380" r="2180"/>
          <a:stretch/>
        </p:blipFill>
        <p:spPr>
          <a:xfrm>
            <a:off x="7752647" y="31811"/>
            <a:ext cx="1247928" cy="1572370"/>
          </a:xfrm>
          <a:prstGeom prst="rect">
            <a:avLst/>
          </a:prstGeom>
          <a:ln w="15875">
            <a:solidFill>
              <a:schemeClr val="tx1"/>
            </a:solidFill>
          </a:ln>
        </p:spPr>
      </p:pic>
      <p:pic>
        <p:nvPicPr>
          <p:cNvPr id="9" name="Picture 8" descr="Graphical user interface, website&#10;&#10;Description automatically generated">
            <a:extLst>
              <a:ext uri="{FF2B5EF4-FFF2-40B4-BE49-F238E27FC236}">
                <a16:creationId xmlns:a16="http://schemas.microsoft.com/office/drawing/2014/main" id="{0C32386E-CF05-BD4A-AD64-2C9027E7FA9B}"/>
              </a:ext>
            </a:extLst>
          </p:cNvPr>
          <p:cNvPicPr>
            <a:picLocks noChangeAspect="1"/>
          </p:cNvPicPr>
          <p:nvPr/>
        </p:nvPicPr>
        <p:blipFill>
          <a:blip r:embed="rId6"/>
          <a:stretch>
            <a:fillRect/>
          </a:stretch>
        </p:blipFill>
        <p:spPr>
          <a:xfrm>
            <a:off x="5230956" y="1860495"/>
            <a:ext cx="996707" cy="1422509"/>
          </a:xfrm>
          <a:prstGeom prst="rect">
            <a:avLst/>
          </a:prstGeom>
          <a:ln w="15875">
            <a:solidFill>
              <a:schemeClr val="tx1"/>
            </a:solidFill>
          </a:ln>
        </p:spPr>
      </p:pic>
      <p:pic>
        <p:nvPicPr>
          <p:cNvPr id="11" name="Picture 10" descr="Graphical user interface, website&#10;&#10;Description automatically generated">
            <a:extLst>
              <a:ext uri="{FF2B5EF4-FFF2-40B4-BE49-F238E27FC236}">
                <a16:creationId xmlns:a16="http://schemas.microsoft.com/office/drawing/2014/main" id="{DFBA95C0-E9DE-ED42-86A1-CD647C17D104}"/>
              </a:ext>
            </a:extLst>
          </p:cNvPr>
          <p:cNvPicPr>
            <a:picLocks noChangeAspect="1"/>
          </p:cNvPicPr>
          <p:nvPr/>
        </p:nvPicPr>
        <p:blipFill rotWithShape="1">
          <a:blip r:embed="rId7"/>
          <a:srcRect b="6858"/>
          <a:stretch/>
        </p:blipFill>
        <p:spPr>
          <a:xfrm>
            <a:off x="6668547" y="3412260"/>
            <a:ext cx="1069527" cy="1438132"/>
          </a:xfrm>
          <a:prstGeom prst="rect">
            <a:avLst/>
          </a:prstGeom>
          <a:ln w="15875">
            <a:solidFill>
              <a:schemeClr val="tx1"/>
            </a:solidFill>
          </a:ln>
        </p:spPr>
      </p:pic>
      <p:pic>
        <p:nvPicPr>
          <p:cNvPr id="13" name="Picture 12" descr="Graphical user interface, application, website&#10;&#10;Description automatically generated">
            <a:extLst>
              <a:ext uri="{FF2B5EF4-FFF2-40B4-BE49-F238E27FC236}">
                <a16:creationId xmlns:a16="http://schemas.microsoft.com/office/drawing/2014/main" id="{8D1893CF-2B4D-8141-84B9-FDD84D3F4C17}"/>
              </a:ext>
            </a:extLst>
          </p:cNvPr>
          <p:cNvPicPr>
            <a:picLocks noChangeAspect="1"/>
          </p:cNvPicPr>
          <p:nvPr/>
        </p:nvPicPr>
        <p:blipFill rotWithShape="1">
          <a:blip r:embed="rId8"/>
          <a:srcRect b="-1749"/>
          <a:stretch/>
        </p:blipFill>
        <p:spPr>
          <a:xfrm>
            <a:off x="7818078" y="3412259"/>
            <a:ext cx="1182497" cy="1438131"/>
          </a:xfrm>
          <a:prstGeom prst="rect">
            <a:avLst/>
          </a:prstGeom>
          <a:ln w="15875">
            <a:solidFill>
              <a:schemeClr val="tx1"/>
            </a:solidFill>
          </a:ln>
        </p:spPr>
      </p:pic>
      <p:pic>
        <p:nvPicPr>
          <p:cNvPr id="18" name="Picture 17" descr="Graphical user interface, application&#10;&#10;Description automatically generated">
            <a:extLst>
              <a:ext uri="{FF2B5EF4-FFF2-40B4-BE49-F238E27FC236}">
                <a16:creationId xmlns:a16="http://schemas.microsoft.com/office/drawing/2014/main" id="{9A87ECFB-733A-4F44-834E-04A073D34F62}"/>
              </a:ext>
            </a:extLst>
          </p:cNvPr>
          <p:cNvPicPr>
            <a:picLocks noChangeAspect="1"/>
          </p:cNvPicPr>
          <p:nvPr/>
        </p:nvPicPr>
        <p:blipFill>
          <a:blip r:embed="rId9"/>
          <a:stretch>
            <a:fillRect/>
          </a:stretch>
        </p:blipFill>
        <p:spPr>
          <a:xfrm>
            <a:off x="6305014" y="1852684"/>
            <a:ext cx="1069527" cy="1438132"/>
          </a:xfrm>
          <a:prstGeom prst="rect">
            <a:avLst/>
          </a:prstGeom>
          <a:ln w="15875">
            <a:solidFill>
              <a:schemeClr val="tx1"/>
            </a:solidFill>
          </a:ln>
        </p:spPr>
      </p:pic>
      <p:sp>
        <p:nvSpPr>
          <p:cNvPr id="32" name="Google Shape;239;p34">
            <a:extLst>
              <a:ext uri="{FF2B5EF4-FFF2-40B4-BE49-F238E27FC236}">
                <a16:creationId xmlns:a16="http://schemas.microsoft.com/office/drawing/2014/main" id="{E97CB915-D28A-FC4F-8A92-B6AB8A89E869}"/>
              </a:ext>
            </a:extLst>
          </p:cNvPr>
          <p:cNvSpPr txBox="1">
            <a:spLocks/>
          </p:cNvSpPr>
          <p:nvPr/>
        </p:nvSpPr>
        <p:spPr>
          <a:xfrm>
            <a:off x="5259623" y="626295"/>
            <a:ext cx="1476384"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Preferences</a:t>
            </a:r>
          </a:p>
        </p:txBody>
      </p:sp>
      <p:sp>
        <p:nvSpPr>
          <p:cNvPr id="33" name="Google Shape;239;p34">
            <a:extLst>
              <a:ext uri="{FF2B5EF4-FFF2-40B4-BE49-F238E27FC236}">
                <a16:creationId xmlns:a16="http://schemas.microsoft.com/office/drawing/2014/main" id="{05DBAFCB-1D75-9E47-8B47-2FCEE14F2044}"/>
              </a:ext>
            </a:extLst>
          </p:cNvPr>
          <p:cNvSpPr txBox="1">
            <a:spLocks/>
          </p:cNvSpPr>
          <p:nvPr/>
        </p:nvSpPr>
        <p:spPr>
          <a:xfrm>
            <a:off x="7451891" y="2269907"/>
            <a:ext cx="16339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Browse Recipes</a:t>
            </a:r>
          </a:p>
        </p:txBody>
      </p:sp>
      <p:sp>
        <p:nvSpPr>
          <p:cNvPr id="34" name="Google Shape;239;p34">
            <a:extLst>
              <a:ext uri="{FF2B5EF4-FFF2-40B4-BE49-F238E27FC236}">
                <a16:creationId xmlns:a16="http://schemas.microsoft.com/office/drawing/2014/main" id="{96115BB5-67CC-C14F-A663-E04D037C8661}"/>
              </a:ext>
            </a:extLst>
          </p:cNvPr>
          <p:cNvSpPr txBox="1">
            <a:spLocks/>
          </p:cNvSpPr>
          <p:nvPr/>
        </p:nvSpPr>
        <p:spPr>
          <a:xfrm>
            <a:off x="5180855" y="3891932"/>
            <a:ext cx="163391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Work Sans Regular"/>
              <a:buNone/>
              <a:defRPr sz="2800" b="0" i="0" u="none" strike="noStrike" cap="none">
                <a:solidFill>
                  <a:srgbClr val="000000"/>
                </a:solidFill>
                <a:latin typeface="Work Sans Regular"/>
                <a:ea typeface="Work Sans Regular"/>
                <a:cs typeface="Work Sans Regular"/>
                <a:sym typeface="Work Sans Regular"/>
              </a:defRPr>
            </a:lvl1pPr>
            <a:lvl2pPr marR="0" lvl="1"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2pPr>
            <a:lvl3pPr marR="0" lvl="2"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3pPr>
            <a:lvl4pPr marR="0" lvl="3"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4pPr>
            <a:lvl5pPr marR="0" lvl="4"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5pPr>
            <a:lvl6pPr marR="0" lvl="5"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6pPr>
            <a:lvl7pPr marR="0" lvl="6"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7pPr>
            <a:lvl8pPr marR="0" lvl="7"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8pPr>
            <a:lvl9pPr marR="0" lvl="8" algn="l" rtl="0">
              <a:lnSpc>
                <a:spcPct val="100000"/>
              </a:lnSpc>
              <a:spcBef>
                <a:spcPts val="0"/>
              </a:spcBef>
              <a:spcAft>
                <a:spcPts val="0"/>
              </a:spcAft>
              <a:buClr>
                <a:srgbClr val="666666"/>
              </a:buClr>
              <a:buSzPts val="2800"/>
              <a:buFont typeface="Questrial"/>
              <a:buNone/>
              <a:defRPr sz="2800" b="0" i="0" u="none" strike="noStrike" cap="none">
                <a:solidFill>
                  <a:srgbClr val="666666"/>
                </a:solidFill>
                <a:latin typeface="Questrial"/>
                <a:ea typeface="Questrial"/>
                <a:cs typeface="Questrial"/>
                <a:sym typeface="Questrial"/>
              </a:defRPr>
            </a:lvl9pPr>
          </a:lstStyle>
          <a:p>
            <a:r>
              <a:rPr lang="en-AU" sz="1400" dirty="0">
                <a:solidFill>
                  <a:schemeClr val="dk1"/>
                </a:solidFill>
                <a:latin typeface="Work Sans"/>
                <a:ea typeface="Work Sans"/>
                <a:cs typeface="Work Sans"/>
                <a:sym typeface="Work Sans"/>
              </a:rPr>
              <a:t>Saved Recipes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 name="Picture 2" descr="A picture containing text, indoor, handcart, marketplace&#10;&#10;Description automatically generated">
            <a:extLst>
              <a:ext uri="{FF2B5EF4-FFF2-40B4-BE49-F238E27FC236}">
                <a16:creationId xmlns:a16="http://schemas.microsoft.com/office/drawing/2014/main" id="{906B51CA-7B14-FB4C-AA94-8F545E3F7A39}"/>
              </a:ext>
            </a:extLst>
          </p:cNvPr>
          <p:cNvPicPr>
            <a:picLocks noChangeAspect="1"/>
          </p:cNvPicPr>
          <p:nvPr/>
        </p:nvPicPr>
        <p:blipFill>
          <a:blip r:embed="rId3">
            <a:alphaModFix amt="46000"/>
          </a:blip>
          <a:stretch>
            <a:fillRect/>
          </a:stretch>
        </p:blipFill>
        <p:spPr>
          <a:xfrm>
            <a:off x="3940629" y="984781"/>
            <a:ext cx="5237360" cy="3495368"/>
          </a:xfrm>
          <a:prstGeom prst="rect">
            <a:avLst/>
          </a:prstGeom>
        </p:spPr>
      </p:pic>
      <p:sp>
        <p:nvSpPr>
          <p:cNvPr id="361" name="Google Shape;361;p40"/>
          <p:cNvSpPr txBox="1">
            <a:spLocks noGrp="1"/>
          </p:cNvSpPr>
          <p:nvPr>
            <p:ph type="ctrTitle" idx="8"/>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a:t>
            </a:r>
            <a:endParaRPr dirty="0">
              <a:solidFill>
                <a:srgbClr val="FFFFFF"/>
              </a:solidFill>
            </a:endParaRPr>
          </a:p>
        </p:txBody>
      </p:sp>
      <p:sp>
        <p:nvSpPr>
          <p:cNvPr id="363" name="Google Shape;363;p40"/>
          <p:cNvSpPr txBox="1">
            <a:spLocks noGrp="1"/>
          </p:cNvSpPr>
          <p:nvPr>
            <p:ph type="subTitle" idx="2"/>
          </p:nvPr>
        </p:nvSpPr>
        <p:spPr>
          <a:xfrm>
            <a:off x="4215521" y="1670404"/>
            <a:ext cx="2218650" cy="2947316"/>
          </a:xfrm>
          <a:prstGeom prst="rect">
            <a:avLst/>
          </a:prstGeom>
        </p:spPr>
        <p:txBody>
          <a:bodyPr spcFirstLastPara="1" wrap="square" lIns="91425" tIns="91425" rIns="91425" bIns="91425" anchor="t" anchorCtr="0">
            <a:noAutofit/>
          </a:bodyPr>
          <a:lstStyle/>
          <a:p>
            <a:pPr marL="171450" indent="-171450" algn="l">
              <a:spcAft>
                <a:spcPts val="400"/>
              </a:spcAft>
              <a:buFont typeface="Arial" panose="020B0604020202020204" pitchFamily="34" charset="0"/>
              <a:buChar char="•"/>
            </a:pPr>
            <a:r>
              <a:rPr lang="en-US" dirty="0"/>
              <a:t>Local storage usage. String only, so large data needed to be </a:t>
            </a:r>
            <a:r>
              <a:rPr lang="en-US" dirty="0" err="1"/>
              <a:t>stringified</a:t>
            </a:r>
            <a:r>
              <a:rPr lang="en-US" dirty="0"/>
              <a:t> and parsed. </a:t>
            </a:r>
          </a:p>
          <a:p>
            <a:pPr marL="171450" indent="-171450" algn="l">
              <a:spcAft>
                <a:spcPts val="400"/>
              </a:spcAft>
              <a:buFont typeface="Arial" panose="020B0604020202020204" pitchFamily="34" charset="0"/>
              <a:buChar char="•"/>
            </a:pPr>
            <a:r>
              <a:rPr lang="en-US" dirty="0"/>
              <a:t>Calling DB when necessary, using local storage for larger data (recipe results).</a:t>
            </a:r>
          </a:p>
          <a:p>
            <a:pPr marL="171450" indent="-171450" algn="l">
              <a:spcAft>
                <a:spcPts val="400"/>
              </a:spcAft>
              <a:buFont typeface="Arial" panose="020B0604020202020204" pitchFamily="34" charset="0"/>
              <a:buChar char="•"/>
            </a:pPr>
            <a:r>
              <a:rPr lang="en-US" dirty="0"/>
              <a:t>Material UI autocomplete- clearing the components after adding.</a:t>
            </a:r>
          </a:p>
          <a:p>
            <a:pPr marL="171450" indent="-171450" algn="l">
              <a:spcAft>
                <a:spcPts val="400"/>
              </a:spcAft>
              <a:buFont typeface="Arial" panose="020B0604020202020204" pitchFamily="34" charset="0"/>
              <a:buChar char="•"/>
            </a:pPr>
            <a:r>
              <a:rPr lang="en-US" dirty="0"/>
              <a:t>Filtering ingredients after adding, so as no duplicates were added. </a:t>
            </a:r>
          </a:p>
          <a:p>
            <a:pPr marL="171450" indent="-171450" algn="l">
              <a:spcAft>
                <a:spcPts val="400"/>
              </a:spcAft>
              <a:buFont typeface="Arial" panose="020B0604020202020204" pitchFamily="34" charset="0"/>
              <a:buChar char="•"/>
            </a:pPr>
            <a:r>
              <a:rPr lang="en-US" dirty="0"/>
              <a:t>JWT in cookie not being held in browser in deployment.</a:t>
            </a:r>
          </a:p>
        </p:txBody>
      </p:sp>
      <p:sp>
        <p:nvSpPr>
          <p:cNvPr id="366" name="Google Shape;366;p40"/>
          <p:cNvSpPr txBox="1">
            <a:spLocks noGrp="1"/>
          </p:cNvSpPr>
          <p:nvPr>
            <p:ph type="subTitle" idx="1"/>
          </p:nvPr>
        </p:nvSpPr>
        <p:spPr>
          <a:xfrm>
            <a:off x="712227" y="1620064"/>
            <a:ext cx="2252940" cy="3271975"/>
          </a:xfrm>
          <a:prstGeom prst="rect">
            <a:avLst/>
          </a:prstGeom>
        </p:spPr>
        <p:txBody>
          <a:bodyPr spcFirstLastPara="1" wrap="square" lIns="91425" tIns="91425" rIns="91425" bIns="91425" anchor="t" anchorCtr="0">
            <a:noAutofit/>
          </a:bodyPr>
          <a:lstStyle/>
          <a:p>
            <a:pPr marL="171450" indent="-171450" algn="l">
              <a:spcAft>
                <a:spcPts val="400"/>
              </a:spcAft>
              <a:buFont typeface="Arial" panose="020B0604020202020204" pitchFamily="34" charset="0"/>
              <a:buChar char="•"/>
            </a:pPr>
            <a:r>
              <a:rPr lang="en" dirty="0"/>
              <a:t>JWT as auth in cookie.</a:t>
            </a:r>
          </a:p>
          <a:p>
            <a:pPr marL="171450" indent="-171450" algn="l">
              <a:spcAft>
                <a:spcPts val="400"/>
              </a:spcAft>
              <a:buFont typeface="Arial" panose="020B0604020202020204" pitchFamily="34" charset="0"/>
              <a:buChar char="•"/>
            </a:pPr>
            <a:r>
              <a:rPr lang="en-US" dirty="0"/>
              <a:t>Persisting cookies in test files.</a:t>
            </a:r>
          </a:p>
          <a:p>
            <a:pPr marL="171450" indent="-171450" algn="l">
              <a:spcAft>
                <a:spcPts val="400"/>
              </a:spcAft>
              <a:buFont typeface="Arial" panose="020B0604020202020204" pitchFamily="34" charset="0"/>
              <a:buChar char="•"/>
            </a:pPr>
            <a:r>
              <a:rPr lang="en-US" dirty="0"/>
              <a:t>Validation (</a:t>
            </a:r>
            <a:r>
              <a:rPr lang="en-US" dirty="0" err="1"/>
              <a:t>eg.</a:t>
            </a:r>
            <a:r>
              <a:rPr lang="en-US" dirty="0"/>
              <a:t> email and username on sign up) Express-validator solved this. </a:t>
            </a:r>
          </a:p>
          <a:p>
            <a:pPr marL="171450" indent="-171450" algn="l">
              <a:spcAft>
                <a:spcPts val="400"/>
              </a:spcAft>
              <a:buFont typeface="Arial" panose="020B0604020202020204" pitchFamily="34" charset="0"/>
              <a:buChar char="•"/>
            </a:pPr>
            <a:r>
              <a:rPr lang="en-US" dirty="0"/>
              <a:t>Search options with </a:t>
            </a:r>
            <a:r>
              <a:rPr lang="en-US" dirty="0" err="1"/>
              <a:t>Spoonacular</a:t>
            </a:r>
            <a:r>
              <a:rPr lang="en-US" dirty="0"/>
              <a:t> API, we wanted results from both so we combined. </a:t>
            </a:r>
          </a:p>
          <a:p>
            <a:pPr marL="171450" indent="-171450" algn="l">
              <a:spcAft>
                <a:spcPts val="400"/>
              </a:spcAft>
              <a:buFont typeface="Arial" panose="020B0604020202020204" pitchFamily="34" charset="0"/>
              <a:buChar char="•"/>
            </a:pPr>
            <a:r>
              <a:rPr lang="en-US" dirty="0"/>
              <a:t>Adjusted preferences due to payment tiers.</a:t>
            </a:r>
          </a:p>
          <a:p>
            <a:pPr marL="171450" indent="-171450" algn="l">
              <a:spcAft>
                <a:spcPts val="400"/>
              </a:spcAft>
              <a:buFont typeface="Arial" panose="020B0604020202020204" pitchFamily="34" charset="0"/>
              <a:buChar char="•"/>
            </a:pPr>
            <a:r>
              <a:rPr lang="en-US" dirty="0"/>
              <a:t>Correct DB find and update so that data was no override. Find by ID and update did this.  </a:t>
            </a:r>
          </a:p>
        </p:txBody>
      </p:sp>
      <p:sp>
        <p:nvSpPr>
          <p:cNvPr id="367" name="Google Shape;367;p40"/>
          <p:cNvSpPr txBox="1">
            <a:spLocks noGrp="1"/>
          </p:cNvSpPr>
          <p:nvPr>
            <p:ph type="ctrTitle" idx="3"/>
          </p:nvPr>
        </p:nvSpPr>
        <p:spPr>
          <a:xfrm>
            <a:off x="3814871" y="1299424"/>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Client</a:t>
            </a:r>
            <a:endParaRPr dirty="0"/>
          </a:p>
        </p:txBody>
      </p:sp>
      <p:sp>
        <p:nvSpPr>
          <p:cNvPr id="368" name="Google Shape;368;p40"/>
          <p:cNvSpPr txBox="1">
            <a:spLocks noGrp="1"/>
          </p:cNvSpPr>
          <p:nvPr>
            <p:ph type="ctrTitle"/>
          </p:nvPr>
        </p:nvSpPr>
        <p:spPr>
          <a:xfrm>
            <a:off x="318524" y="1281525"/>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Server</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 name="Picture 2" descr="A cutting board with vegetables and a knife&#10;&#10;Description automatically generated with low confidence">
            <a:extLst>
              <a:ext uri="{FF2B5EF4-FFF2-40B4-BE49-F238E27FC236}">
                <a16:creationId xmlns:a16="http://schemas.microsoft.com/office/drawing/2014/main" id="{AA22F017-A5DD-9246-8C2D-315F68E067DB}"/>
              </a:ext>
            </a:extLst>
          </p:cNvPr>
          <p:cNvPicPr>
            <a:picLocks noChangeAspect="1"/>
          </p:cNvPicPr>
          <p:nvPr/>
        </p:nvPicPr>
        <p:blipFill rotWithShape="1">
          <a:blip r:embed="rId3">
            <a:alphaModFix amt="89000"/>
          </a:blip>
          <a:srcRect t="42827" b="33203"/>
          <a:stretch/>
        </p:blipFill>
        <p:spPr>
          <a:xfrm>
            <a:off x="0" y="1287243"/>
            <a:ext cx="9449090" cy="2264933"/>
          </a:xfrm>
          <a:prstGeom prst="rect">
            <a:avLst/>
          </a:prstGeom>
        </p:spPr>
      </p:pic>
      <p:sp>
        <p:nvSpPr>
          <p:cNvPr id="375" name="Google Shape;375;p41"/>
          <p:cNvSpPr txBox="1">
            <a:spLocks noGrp="1"/>
          </p:cNvSpPr>
          <p:nvPr>
            <p:ph type="ctrTitle" idx="6"/>
          </p:nvPr>
        </p:nvSpPr>
        <p:spPr>
          <a:xfrm>
            <a:off x="604675" y="341600"/>
            <a:ext cx="6679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Reviews</a:t>
            </a:r>
            <a:endParaRPr>
              <a:solidFill>
                <a:srgbClr val="073763"/>
              </a:solidFill>
            </a:endParaRPr>
          </a:p>
        </p:txBody>
      </p:sp>
      <p:sp>
        <p:nvSpPr>
          <p:cNvPr id="377" name="Google Shape;377;p41"/>
          <p:cNvSpPr txBox="1">
            <a:spLocks noGrp="1"/>
          </p:cNvSpPr>
          <p:nvPr>
            <p:ph type="subTitle" idx="4"/>
          </p:nvPr>
        </p:nvSpPr>
        <p:spPr>
          <a:xfrm>
            <a:off x="6320500"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recipes are really simple, not too complex!”</a:t>
            </a:r>
            <a:endParaRPr dirty="0"/>
          </a:p>
          <a:p>
            <a:pPr marL="0" lvl="0" indent="0" algn="l" rtl="0">
              <a:spcBef>
                <a:spcPts val="0"/>
              </a:spcBef>
              <a:spcAft>
                <a:spcPts val="0"/>
              </a:spcAft>
              <a:buNone/>
            </a:pPr>
            <a:endParaRPr dirty="0"/>
          </a:p>
        </p:txBody>
      </p:sp>
      <p:sp>
        <p:nvSpPr>
          <p:cNvPr id="378" name="Google Shape;378;p41"/>
          <p:cNvSpPr txBox="1">
            <a:spLocks noGrp="1"/>
          </p:cNvSpPr>
          <p:nvPr>
            <p:ph type="ctrTitle" idx="5"/>
          </p:nvPr>
        </p:nvSpPr>
        <p:spPr>
          <a:xfrm>
            <a:off x="6320500"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a:t>
            </a:r>
            <a:r>
              <a:rPr lang="en" dirty="0"/>
              <a:t>Wayne</a:t>
            </a:r>
            <a:endParaRPr dirty="0"/>
          </a:p>
        </p:txBody>
      </p:sp>
      <p:sp>
        <p:nvSpPr>
          <p:cNvPr id="379" name="Google Shape;379;p41"/>
          <p:cNvSpPr txBox="1">
            <a:spLocks noGrp="1"/>
          </p:cNvSpPr>
          <p:nvPr>
            <p:ph type="subTitle" idx="1"/>
          </p:nvPr>
        </p:nvSpPr>
        <p:spPr>
          <a:xfrm>
            <a:off x="987750"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app has given me so many recipes with eggs! The sky </a:t>
            </a:r>
            <a:r>
              <a:rPr lang="en-AU" dirty="0"/>
              <a:t>is the limit!</a:t>
            </a:r>
            <a:r>
              <a:rPr lang="en" dirty="0"/>
              <a:t>”</a:t>
            </a:r>
            <a:endParaRPr dirty="0"/>
          </a:p>
        </p:txBody>
      </p:sp>
      <p:sp>
        <p:nvSpPr>
          <p:cNvPr id="380" name="Google Shape;380;p41"/>
          <p:cNvSpPr txBox="1">
            <a:spLocks noGrp="1"/>
          </p:cNvSpPr>
          <p:nvPr>
            <p:ph type="subTitle" idx="2"/>
          </p:nvPr>
        </p:nvSpPr>
        <p:spPr>
          <a:xfrm>
            <a:off x="3674163" y="2202832"/>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really like the section that tells me which ingredients I have!” </a:t>
            </a:r>
            <a:endParaRPr dirty="0"/>
          </a:p>
        </p:txBody>
      </p:sp>
      <p:sp>
        <p:nvSpPr>
          <p:cNvPr id="381" name="Google Shape;381;p41"/>
          <p:cNvSpPr txBox="1">
            <a:spLocks noGrp="1"/>
          </p:cNvSpPr>
          <p:nvPr>
            <p:ph type="ctrTitle"/>
          </p:nvPr>
        </p:nvSpPr>
        <p:spPr>
          <a:xfrm>
            <a:off x="987750"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a:t>
            </a:r>
            <a:r>
              <a:rPr lang="en" dirty="0"/>
              <a:t>Bez</a:t>
            </a:r>
            <a:endParaRPr dirty="0"/>
          </a:p>
        </p:txBody>
      </p:sp>
      <p:sp>
        <p:nvSpPr>
          <p:cNvPr id="382" name="Google Shape;382;p41"/>
          <p:cNvSpPr txBox="1">
            <a:spLocks noGrp="1"/>
          </p:cNvSpPr>
          <p:nvPr>
            <p:ph type="ctrTitle" idx="3"/>
          </p:nvPr>
        </p:nvSpPr>
        <p:spPr>
          <a:xfrm>
            <a:off x="3674163" y="3569331"/>
            <a:ext cx="2129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—Sarah</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0"/>
        <p:cNvGrpSpPr/>
        <p:nvPr/>
      </p:nvGrpSpPr>
      <p:grpSpPr>
        <a:xfrm>
          <a:off x="0" y="0"/>
          <a:ext cx="0" cy="0"/>
          <a:chOff x="0" y="0"/>
          <a:chExt cx="0" cy="0"/>
        </a:xfrm>
      </p:grpSpPr>
      <p:sp>
        <p:nvSpPr>
          <p:cNvPr id="912" name="Google Shape;912;p53"/>
          <p:cNvSpPr txBox="1">
            <a:spLocks noGrp="1"/>
          </p:cNvSpPr>
          <p:nvPr>
            <p:ph type="subTitle" idx="1"/>
          </p:nvPr>
        </p:nvSpPr>
        <p:spPr>
          <a:xfrm>
            <a:off x="617947" y="2116050"/>
            <a:ext cx="2515500" cy="115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latin typeface="Barlow Medium"/>
                <a:ea typeface="Barlow Medium"/>
                <a:cs typeface="Barlow Medium"/>
                <a:sym typeface="Barlow Medium"/>
              </a:rPr>
              <a:t>Does anyone have any questions?</a:t>
            </a:r>
            <a:endParaRPr dirty="0">
              <a:latin typeface="Barlow Medium"/>
              <a:ea typeface="Barlow Medium"/>
              <a:cs typeface="Barlow Medium"/>
              <a:sym typeface="Barlow Medium"/>
            </a:endParaRPr>
          </a:p>
        </p:txBody>
      </p:sp>
      <p:sp>
        <p:nvSpPr>
          <p:cNvPr id="913" name="Google Shape;913;p53"/>
          <p:cNvSpPr txBox="1">
            <a:spLocks noGrp="1"/>
          </p:cNvSpPr>
          <p:nvPr>
            <p:ph type="ctrTitle"/>
          </p:nvPr>
        </p:nvSpPr>
        <p:spPr>
          <a:xfrm>
            <a:off x="617950" y="1395676"/>
            <a:ext cx="3299142" cy="68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pic>
        <p:nvPicPr>
          <p:cNvPr id="3" name="Picture 2" descr="A cutting board with vegetables and a knife&#10;&#10;Description automatically generated with low confidence">
            <a:extLst>
              <a:ext uri="{FF2B5EF4-FFF2-40B4-BE49-F238E27FC236}">
                <a16:creationId xmlns:a16="http://schemas.microsoft.com/office/drawing/2014/main" id="{9BC2F0C4-48BA-E349-96F6-1BE9CB659579}"/>
              </a:ext>
            </a:extLst>
          </p:cNvPr>
          <p:cNvPicPr>
            <a:picLocks noChangeAspect="1"/>
          </p:cNvPicPr>
          <p:nvPr/>
        </p:nvPicPr>
        <p:blipFill>
          <a:blip r:embed="rId3"/>
          <a:stretch>
            <a:fillRect/>
          </a:stretch>
        </p:blipFill>
        <p:spPr>
          <a:xfrm>
            <a:off x="5336522" y="339937"/>
            <a:ext cx="4238368" cy="42383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4"/>
        <p:cNvGrpSpPr/>
        <p:nvPr/>
      </p:nvGrpSpPr>
      <p:grpSpPr>
        <a:xfrm>
          <a:off x="0" y="0"/>
          <a:ext cx="0" cy="0"/>
          <a:chOff x="0" y="0"/>
          <a:chExt cx="0" cy="0"/>
        </a:xfrm>
      </p:grpSpPr>
      <p:sp>
        <p:nvSpPr>
          <p:cNvPr id="5675" name="Google Shape;5675;p6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6" name="Google Shape;5676;p6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5677" name="Google Shape;5677;p63"/>
          <p:cNvGrpSpPr/>
          <p:nvPr/>
        </p:nvGrpSpPr>
        <p:grpSpPr>
          <a:xfrm>
            <a:off x="2704005" y="4258781"/>
            <a:ext cx="342144" cy="362704"/>
            <a:chOff x="2704005" y="4258781"/>
            <a:chExt cx="342144" cy="362704"/>
          </a:xfrm>
        </p:grpSpPr>
        <p:sp>
          <p:nvSpPr>
            <p:cNvPr id="5678" name="Google Shape;5678;p63"/>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3"/>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3"/>
          <p:cNvGrpSpPr/>
          <p:nvPr/>
        </p:nvGrpSpPr>
        <p:grpSpPr>
          <a:xfrm>
            <a:off x="2157462" y="4258496"/>
            <a:ext cx="347435" cy="363370"/>
            <a:chOff x="2157462" y="4258496"/>
            <a:chExt cx="347435" cy="363370"/>
          </a:xfrm>
        </p:grpSpPr>
        <p:sp>
          <p:nvSpPr>
            <p:cNvPr id="5686" name="Google Shape;5686;p63"/>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3"/>
          <p:cNvGrpSpPr/>
          <p:nvPr/>
        </p:nvGrpSpPr>
        <p:grpSpPr>
          <a:xfrm>
            <a:off x="4010963" y="3763781"/>
            <a:ext cx="343665" cy="363211"/>
            <a:chOff x="4010963" y="3763781"/>
            <a:chExt cx="343665" cy="363211"/>
          </a:xfrm>
        </p:grpSpPr>
        <p:sp>
          <p:nvSpPr>
            <p:cNvPr id="5690" name="Google Shape;5690;p63"/>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3"/>
          <p:cNvGrpSpPr/>
          <p:nvPr/>
        </p:nvGrpSpPr>
        <p:grpSpPr>
          <a:xfrm>
            <a:off x="2214042" y="3810509"/>
            <a:ext cx="368153" cy="311193"/>
            <a:chOff x="2214042" y="3810509"/>
            <a:chExt cx="368153" cy="311193"/>
          </a:xfrm>
        </p:grpSpPr>
        <p:sp>
          <p:nvSpPr>
            <p:cNvPr id="5696" name="Google Shape;5696;p63"/>
            <p:cNvSpPr/>
            <p:nvPr/>
          </p:nvSpPr>
          <p:spPr>
            <a:xfrm>
              <a:off x="2214042" y="3810509"/>
              <a:ext cx="368153" cy="311193"/>
            </a:xfrm>
            <a:custGeom>
              <a:avLst/>
              <a:gdLst/>
              <a:ahLst/>
              <a:cxnLst/>
              <a:rect l="l" t="t" r="r" b="b"/>
              <a:pathLst>
                <a:path w="11621" h="9823" extrusionOk="0">
                  <a:moveTo>
                    <a:pt x="11264" y="6227"/>
                  </a:moveTo>
                  <a:lnTo>
                    <a:pt x="11264" y="6834"/>
                  </a:lnTo>
                  <a:lnTo>
                    <a:pt x="9644" y="6834"/>
                  </a:lnTo>
                  <a:lnTo>
                    <a:pt x="9406" y="6525"/>
                  </a:lnTo>
                  <a:lnTo>
                    <a:pt x="9180" y="6227"/>
                  </a:lnTo>
                  <a:close/>
                  <a:moveTo>
                    <a:pt x="8787" y="6239"/>
                  </a:moveTo>
                  <a:lnTo>
                    <a:pt x="9061" y="6608"/>
                  </a:lnTo>
                  <a:lnTo>
                    <a:pt x="8406" y="7191"/>
                  </a:lnTo>
                  <a:lnTo>
                    <a:pt x="7894" y="7191"/>
                  </a:lnTo>
                  <a:lnTo>
                    <a:pt x="7025" y="6239"/>
                  </a:lnTo>
                  <a:close/>
                  <a:moveTo>
                    <a:pt x="8632" y="7537"/>
                  </a:moveTo>
                  <a:lnTo>
                    <a:pt x="8632" y="7953"/>
                  </a:lnTo>
                  <a:lnTo>
                    <a:pt x="7561" y="7953"/>
                  </a:lnTo>
                  <a:lnTo>
                    <a:pt x="7561" y="7537"/>
                  </a:lnTo>
                  <a:close/>
                  <a:moveTo>
                    <a:pt x="6584" y="0"/>
                  </a:moveTo>
                  <a:cubicBezTo>
                    <a:pt x="4596" y="0"/>
                    <a:pt x="2786" y="1179"/>
                    <a:pt x="1977" y="2977"/>
                  </a:cubicBezTo>
                  <a:cubicBezTo>
                    <a:pt x="1941" y="3072"/>
                    <a:pt x="1977" y="3167"/>
                    <a:pt x="2072" y="3203"/>
                  </a:cubicBezTo>
                  <a:cubicBezTo>
                    <a:pt x="2094" y="3216"/>
                    <a:pt x="2118" y="3222"/>
                    <a:pt x="2142" y="3222"/>
                  </a:cubicBezTo>
                  <a:cubicBezTo>
                    <a:pt x="2208" y="3222"/>
                    <a:pt x="2272" y="3177"/>
                    <a:pt x="2298" y="3108"/>
                  </a:cubicBezTo>
                  <a:cubicBezTo>
                    <a:pt x="3048" y="1429"/>
                    <a:pt x="4739" y="333"/>
                    <a:pt x="6584" y="333"/>
                  </a:cubicBezTo>
                  <a:cubicBezTo>
                    <a:pt x="9109" y="333"/>
                    <a:pt x="11192" y="2358"/>
                    <a:pt x="11287" y="4846"/>
                  </a:cubicBezTo>
                  <a:lnTo>
                    <a:pt x="10835" y="4846"/>
                  </a:lnTo>
                  <a:cubicBezTo>
                    <a:pt x="10716" y="4108"/>
                    <a:pt x="10371" y="3405"/>
                    <a:pt x="9823" y="2870"/>
                  </a:cubicBezTo>
                  <a:cubicBezTo>
                    <a:pt x="9240" y="2310"/>
                    <a:pt x="8489" y="1941"/>
                    <a:pt x="7680" y="1857"/>
                  </a:cubicBezTo>
                  <a:cubicBezTo>
                    <a:pt x="7674" y="1857"/>
                    <a:pt x="7668" y="1856"/>
                    <a:pt x="7661" y="1856"/>
                  </a:cubicBezTo>
                  <a:cubicBezTo>
                    <a:pt x="7583" y="1856"/>
                    <a:pt x="7500" y="1924"/>
                    <a:pt x="7489" y="2012"/>
                  </a:cubicBezTo>
                  <a:cubicBezTo>
                    <a:pt x="7477" y="2096"/>
                    <a:pt x="7549" y="2191"/>
                    <a:pt x="7632" y="2203"/>
                  </a:cubicBezTo>
                  <a:cubicBezTo>
                    <a:pt x="9061" y="2358"/>
                    <a:pt x="10240" y="3453"/>
                    <a:pt x="10478" y="4846"/>
                  </a:cubicBezTo>
                  <a:lnTo>
                    <a:pt x="4168" y="4846"/>
                  </a:lnTo>
                  <a:cubicBezTo>
                    <a:pt x="4406" y="3441"/>
                    <a:pt x="5584" y="2334"/>
                    <a:pt x="7013" y="2191"/>
                  </a:cubicBezTo>
                  <a:cubicBezTo>
                    <a:pt x="7096" y="2167"/>
                    <a:pt x="7180" y="2096"/>
                    <a:pt x="7156" y="2012"/>
                  </a:cubicBezTo>
                  <a:cubicBezTo>
                    <a:pt x="7145" y="1924"/>
                    <a:pt x="7083" y="1856"/>
                    <a:pt x="6998" y="1856"/>
                  </a:cubicBezTo>
                  <a:cubicBezTo>
                    <a:pt x="6991" y="1856"/>
                    <a:pt x="6984" y="1857"/>
                    <a:pt x="6977" y="1857"/>
                  </a:cubicBezTo>
                  <a:cubicBezTo>
                    <a:pt x="5370" y="2024"/>
                    <a:pt x="4060" y="3262"/>
                    <a:pt x="3822" y="4846"/>
                  </a:cubicBezTo>
                  <a:lnTo>
                    <a:pt x="1882" y="4846"/>
                  </a:lnTo>
                  <a:cubicBezTo>
                    <a:pt x="1893" y="4477"/>
                    <a:pt x="1953" y="4108"/>
                    <a:pt x="2060" y="3751"/>
                  </a:cubicBezTo>
                  <a:cubicBezTo>
                    <a:pt x="2084" y="3655"/>
                    <a:pt x="2024" y="3572"/>
                    <a:pt x="1941" y="3548"/>
                  </a:cubicBezTo>
                  <a:cubicBezTo>
                    <a:pt x="1922" y="3541"/>
                    <a:pt x="1903" y="3538"/>
                    <a:pt x="1885" y="3538"/>
                  </a:cubicBezTo>
                  <a:cubicBezTo>
                    <a:pt x="1814" y="3538"/>
                    <a:pt x="1755" y="3589"/>
                    <a:pt x="1727" y="3655"/>
                  </a:cubicBezTo>
                  <a:cubicBezTo>
                    <a:pt x="1608" y="4060"/>
                    <a:pt x="1548" y="4477"/>
                    <a:pt x="1536" y="4905"/>
                  </a:cubicBezTo>
                  <a:lnTo>
                    <a:pt x="119" y="5417"/>
                  </a:lnTo>
                  <a:cubicBezTo>
                    <a:pt x="48" y="5441"/>
                    <a:pt x="0" y="5501"/>
                    <a:pt x="0" y="5584"/>
                  </a:cubicBezTo>
                  <a:lnTo>
                    <a:pt x="0" y="6072"/>
                  </a:lnTo>
                  <a:cubicBezTo>
                    <a:pt x="0" y="6156"/>
                    <a:pt x="72" y="6239"/>
                    <a:pt x="167" y="6239"/>
                  </a:cubicBezTo>
                  <a:lnTo>
                    <a:pt x="2572" y="6239"/>
                  </a:lnTo>
                  <a:cubicBezTo>
                    <a:pt x="2667" y="6239"/>
                    <a:pt x="2739" y="6156"/>
                    <a:pt x="2739" y="6072"/>
                  </a:cubicBezTo>
                  <a:cubicBezTo>
                    <a:pt x="2739" y="5977"/>
                    <a:pt x="2667" y="5906"/>
                    <a:pt x="2572" y="5906"/>
                  </a:cubicBezTo>
                  <a:lnTo>
                    <a:pt x="346" y="5906"/>
                  </a:lnTo>
                  <a:lnTo>
                    <a:pt x="346" y="5703"/>
                  </a:lnTo>
                  <a:lnTo>
                    <a:pt x="1727" y="5203"/>
                  </a:lnTo>
                  <a:lnTo>
                    <a:pt x="11264" y="5203"/>
                  </a:lnTo>
                  <a:lnTo>
                    <a:pt x="11264" y="5739"/>
                  </a:lnTo>
                  <a:lnTo>
                    <a:pt x="11264" y="5906"/>
                  </a:lnTo>
                  <a:lnTo>
                    <a:pt x="3251" y="5906"/>
                  </a:lnTo>
                  <a:cubicBezTo>
                    <a:pt x="3155" y="5906"/>
                    <a:pt x="3084" y="5989"/>
                    <a:pt x="3084" y="6072"/>
                  </a:cubicBezTo>
                  <a:cubicBezTo>
                    <a:pt x="3084" y="6168"/>
                    <a:pt x="3155" y="6239"/>
                    <a:pt x="3251" y="6239"/>
                  </a:cubicBezTo>
                  <a:lnTo>
                    <a:pt x="6549" y="6239"/>
                  </a:lnTo>
                  <a:lnTo>
                    <a:pt x="7418" y="7191"/>
                  </a:lnTo>
                  <a:lnTo>
                    <a:pt x="7382" y="7191"/>
                  </a:lnTo>
                  <a:cubicBezTo>
                    <a:pt x="7299" y="7191"/>
                    <a:pt x="7216" y="7263"/>
                    <a:pt x="7216" y="7358"/>
                  </a:cubicBezTo>
                  <a:lnTo>
                    <a:pt x="7216" y="8108"/>
                  </a:lnTo>
                  <a:cubicBezTo>
                    <a:pt x="7216" y="8204"/>
                    <a:pt x="7299" y="8275"/>
                    <a:pt x="7382" y="8275"/>
                  </a:cubicBezTo>
                  <a:lnTo>
                    <a:pt x="7930" y="8275"/>
                  </a:lnTo>
                  <a:lnTo>
                    <a:pt x="7930" y="9656"/>
                  </a:lnTo>
                  <a:cubicBezTo>
                    <a:pt x="7930" y="9751"/>
                    <a:pt x="8013" y="9823"/>
                    <a:pt x="8097" y="9823"/>
                  </a:cubicBezTo>
                  <a:cubicBezTo>
                    <a:pt x="8192" y="9823"/>
                    <a:pt x="8263" y="9751"/>
                    <a:pt x="8263" y="9656"/>
                  </a:cubicBezTo>
                  <a:lnTo>
                    <a:pt x="8263" y="8275"/>
                  </a:lnTo>
                  <a:lnTo>
                    <a:pt x="8811" y="8275"/>
                  </a:lnTo>
                  <a:cubicBezTo>
                    <a:pt x="8906" y="8275"/>
                    <a:pt x="8978" y="8204"/>
                    <a:pt x="8978" y="8108"/>
                  </a:cubicBezTo>
                  <a:lnTo>
                    <a:pt x="8978" y="7358"/>
                  </a:lnTo>
                  <a:cubicBezTo>
                    <a:pt x="8978" y="7275"/>
                    <a:pt x="8930" y="7239"/>
                    <a:pt x="8882" y="7203"/>
                  </a:cubicBezTo>
                  <a:lnTo>
                    <a:pt x="9240" y="6882"/>
                  </a:lnTo>
                  <a:lnTo>
                    <a:pt x="9418" y="7096"/>
                  </a:lnTo>
                  <a:cubicBezTo>
                    <a:pt x="9454" y="7144"/>
                    <a:pt x="9513" y="7180"/>
                    <a:pt x="9561" y="7180"/>
                  </a:cubicBezTo>
                  <a:lnTo>
                    <a:pt x="11466" y="7180"/>
                  </a:lnTo>
                  <a:cubicBezTo>
                    <a:pt x="11549" y="7180"/>
                    <a:pt x="11621" y="7096"/>
                    <a:pt x="11621" y="7013"/>
                  </a:cubicBezTo>
                  <a:lnTo>
                    <a:pt x="11621" y="6072"/>
                  </a:lnTo>
                  <a:lnTo>
                    <a:pt x="11621" y="5739"/>
                  </a:lnTo>
                  <a:lnTo>
                    <a:pt x="11621" y="5036"/>
                  </a:lnTo>
                  <a:cubicBezTo>
                    <a:pt x="11621" y="3691"/>
                    <a:pt x="11109" y="2429"/>
                    <a:pt x="10156" y="1476"/>
                  </a:cubicBezTo>
                  <a:cubicBezTo>
                    <a:pt x="9204" y="524"/>
                    <a:pt x="7930" y="0"/>
                    <a:pt x="6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2451674" y="3927060"/>
              <a:ext cx="70932" cy="32092"/>
            </a:xfrm>
            <a:custGeom>
              <a:avLst/>
              <a:gdLst/>
              <a:ahLst/>
              <a:cxnLst/>
              <a:rect l="l" t="t" r="r" b="b"/>
              <a:pathLst>
                <a:path w="2239" h="1013" extrusionOk="0">
                  <a:moveTo>
                    <a:pt x="1727" y="322"/>
                  </a:moveTo>
                  <a:cubicBezTo>
                    <a:pt x="1822" y="322"/>
                    <a:pt x="1905" y="393"/>
                    <a:pt x="1905" y="500"/>
                  </a:cubicBezTo>
                  <a:cubicBezTo>
                    <a:pt x="1893" y="607"/>
                    <a:pt x="1822" y="679"/>
                    <a:pt x="1727" y="679"/>
                  </a:cubicBezTo>
                  <a:lnTo>
                    <a:pt x="512" y="679"/>
                  </a:lnTo>
                  <a:cubicBezTo>
                    <a:pt x="417" y="679"/>
                    <a:pt x="334" y="607"/>
                    <a:pt x="334" y="500"/>
                  </a:cubicBezTo>
                  <a:cubicBezTo>
                    <a:pt x="334" y="417"/>
                    <a:pt x="405" y="322"/>
                    <a:pt x="512" y="322"/>
                  </a:cubicBezTo>
                  <a:close/>
                  <a:moveTo>
                    <a:pt x="512" y="0"/>
                  </a:moveTo>
                  <a:cubicBezTo>
                    <a:pt x="226" y="0"/>
                    <a:pt x="0" y="226"/>
                    <a:pt x="0" y="500"/>
                  </a:cubicBezTo>
                  <a:cubicBezTo>
                    <a:pt x="0" y="786"/>
                    <a:pt x="226" y="1012"/>
                    <a:pt x="512" y="1012"/>
                  </a:cubicBezTo>
                  <a:lnTo>
                    <a:pt x="1727" y="1012"/>
                  </a:lnTo>
                  <a:cubicBezTo>
                    <a:pt x="2012" y="1012"/>
                    <a:pt x="2239" y="786"/>
                    <a:pt x="2239" y="500"/>
                  </a:cubicBezTo>
                  <a:cubicBezTo>
                    <a:pt x="2239" y="238"/>
                    <a:pt x="2012"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63"/>
          <p:cNvGrpSpPr/>
          <p:nvPr/>
        </p:nvGrpSpPr>
        <p:grpSpPr>
          <a:xfrm>
            <a:off x="1768938" y="3782219"/>
            <a:ext cx="367805" cy="367773"/>
            <a:chOff x="1768938" y="3782219"/>
            <a:chExt cx="367805" cy="367773"/>
          </a:xfrm>
        </p:grpSpPr>
        <p:sp>
          <p:nvSpPr>
            <p:cNvPr id="5699" name="Google Shape;5699;p63"/>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3"/>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3"/>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3"/>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3"/>
          <p:cNvGrpSpPr/>
          <p:nvPr/>
        </p:nvGrpSpPr>
        <p:grpSpPr>
          <a:xfrm>
            <a:off x="2681385" y="3798439"/>
            <a:ext cx="325544" cy="327413"/>
            <a:chOff x="2681385" y="3798439"/>
            <a:chExt cx="325544" cy="327413"/>
          </a:xfrm>
        </p:grpSpPr>
        <p:sp>
          <p:nvSpPr>
            <p:cNvPr id="5705" name="Google Shape;5705;p63"/>
            <p:cNvSpPr/>
            <p:nvPr/>
          </p:nvSpPr>
          <p:spPr>
            <a:xfrm>
              <a:off x="2713826" y="3830975"/>
              <a:ext cx="58101" cy="56866"/>
            </a:xfrm>
            <a:custGeom>
              <a:avLst/>
              <a:gdLst/>
              <a:ahLst/>
              <a:cxnLst/>
              <a:rect l="l" t="t" r="r" b="b"/>
              <a:pathLst>
                <a:path w="1834" h="1795" extrusionOk="0">
                  <a:moveTo>
                    <a:pt x="165" y="0"/>
                  </a:moveTo>
                  <a:cubicBezTo>
                    <a:pt x="128" y="0"/>
                    <a:pt x="89" y="15"/>
                    <a:pt x="60" y="45"/>
                  </a:cubicBezTo>
                  <a:cubicBezTo>
                    <a:pt x="0" y="104"/>
                    <a:pt x="0" y="188"/>
                    <a:pt x="60" y="247"/>
                  </a:cubicBezTo>
                  <a:lnTo>
                    <a:pt x="1560" y="1747"/>
                  </a:lnTo>
                  <a:cubicBezTo>
                    <a:pt x="1596" y="1783"/>
                    <a:pt x="1643" y="1795"/>
                    <a:pt x="1667" y="1795"/>
                  </a:cubicBezTo>
                  <a:cubicBezTo>
                    <a:pt x="1703" y="1795"/>
                    <a:pt x="1738" y="1783"/>
                    <a:pt x="1774" y="1747"/>
                  </a:cubicBezTo>
                  <a:cubicBezTo>
                    <a:pt x="1834" y="1688"/>
                    <a:pt x="1834" y="1604"/>
                    <a:pt x="1774" y="1545"/>
                  </a:cubicBezTo>
                  <a:lnTo>
                    <a:pt x="262" y="45"/>
                  </a:lnTo>
                  <a:cubicBezTo>
                    <a:pt x="238" y="15"/>
                    <a:pt x="20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2683255" y="3880110"/>
              <a:ext cx="75462" cy="28100"/>
            </a:xfrm>
            <a:custGeom>
              <a:avLst/>
              <a:gdLst/>
              <a:ahLst/>
              <a:cxnLst/>
              <a:rect l="l" t="t" r="r" b="b"/>
              <a:pathLst>
                <a:path w="2382" h="887" extrusionOk="0">
                  <a:moveTo>
                    <a:pt x="189" y="0"/>
                  </a:moveTo>
                  <a:cubicBezTo>
                    <a:pt x="119" y="0"/>
                    <a:pt x="55" y="52"/>
                    <a:pt x="25" y="113"/>
                  </a:cubicBezTo>
                  <a:cubicBezTo>
                    <a:pt x="1" y="184"/>
                    <a:pt x="60" y="280"/>
                    <a:pt x="132" y="303"/>
                  </a:cubicBezTo>
                  <a:lnTo>
                    <a:pt x="2168" y="887"/>
                  </a:lnTo>
                  <a:lnTo>
                    <a:pt x="2215" y="887"/>
                  </a:lnTo>
                  <a:cubicBezTo>
                    <a:pt x="2275" y="887"/>
                    <a:pt x="2346" y="839"/>
                    <a:pt x="2370" y="780"/>
                  </a:cubicBezTo>
                  <a:cubicBezTo>
                    <a:pt x="2382" y="696"/>
                    <a:pt x="2334" y="613"/>
                    <a:pt x="2263" y="589"/>
                  </a:cubicBezTo>
                  <a:lnTo>
                    <a:pt x="227" y="6"/>
                  </a:lnTo>
                  <a:cubicBezTo>
                    <a:pt x="214" y="2"/>
                    <a:pt x="20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3"/>
            <p:cNvSpPr/>
            <p:nvPr/>
          </p:nvSpPr>
          <p:spPr>
            <a:xfrm>
              <a:off x="2681385" y="3918918"/>
              <a:ext cx="75082" cy="29272"/>
            </a:xfrm>
            <a:custGeom>
              <a:avLst/>
              <a:gdLst/>
              <a:ahLst/>
              <a:cxnLst/>
              <a:rect l="l" t="t" r="r" b="b"/>
              <a:pathLst>
                <a:path w="2370" h="924" extrusionOk="0">
                  <a:moveTo>
                    <a:pt x="2186" y="1"/>
                  </a:moveTo>
                  <a:cubicBezTo>
                    <a:pt x="2172" y="1"/>
                    <a:pt x="2158" y="3"/>
                    <a:pt x="2143" y="7"/>
                  </a:cubicBezTo>
                  <a:lnTo>
                    <a:pt x="119" y="626"/>
                  </a:lnTo>
                  <a:cubicBezTo>
                    <a:pt x="48" y="662"/>
                    <a:pt x="0" y="733"/>
                    <a:pt x="12" y="817"/>
                  </a:cubicBezTo>
                  <a:cubicBezTo>
                    <a:pt x="24" y="876"/>
                    <a:pt x="84" y="924"/>
                    <a:pt x="155" y="924"/>
                  </a:cubicBezTo>
                  <a:lnTo>
                    <a:pt x="203" y="924"/>
                  </a:lnTo>
                  <a:lnTo>
                    <a:pt x="2227" y="305"/>
                  </a:lnTo>
                  <a:cubicBezTo>
                    <a:pt x="2322" y="269"/>
                    <a:pt x="2370" y="198"/>
                    <a:pt x="2334" y="102"/>
                  </a:cubicBezTo>
                  <a:cubicBezTo>
                    <a:pt x="2304" y="44"/>
                    <a:pt x="2251" y="1"/>
                    <a:pt x="2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3"/>
            <p:cNvSpPr/>
            <p:nvPr/>
          </p:nvSpPr>
          <p:spPr>
            <a:xfrm>
              <a:off x="2762835" y="3800340"/>
              <a:ext cx="29462" cy="74321"/>
            </a:xfrm>
            <a:custGeom>
              <a:avLst/>
              <a:gdLst/>
              <a:ahLst/>
              <a:cxnLst/>
              <a:rect l="l" t="t" r="r" b="b"/>
              <a:pathLst>
                <a:path w="930" h="2346" extrusionOk="0">
                  <a:moveTo>
                    <a:pt x="188" y="1"/>
                  </a:moveTo>
                  <a:cubicBezTo>
                    <a:pt x="170" y="1"/>
                    <a:pt x="152" y="4"/>
                    <a:pt x="132" y="12"/>
                  </a:cubicBezTo>
                  <a:cubicBezTo>
                    <a:pt x="60" y="35"/>
                    <a:pt x="1" y="107"/>
                    <a:pt x="37" y="202"/>
                  </a:cubicBezTo>
                  <a:lnTo>
                    <a:pt x="608" y="2238"/>
                  </a:lnTo>
                  <a:cubicBezTo>
                    <a:pt x="632" y="2298"/>
                    <a:pt x="691" y="2345"/>
                    <a:pt x="763" y="2345"/>
                  </a:cubicBezTo>
                  <a:lnTo>
                    <a:pt x="799" y="2345"/>
                  </a:lnTo>
                  <a:cubicBezTo>
                    <a:pt x="882" y="2333"/>
                    <a:pt x="930" y="2238"/>
                    <a:pt x="906" y="2155"/>
                  </a:cubicBezTo>
                  <a:lnTo>
                    <a:pt x="334" y="107"/>
                  </a:lnTo>
                  <a:cubicBezTo>
                    <a:pt x="306" y="50"/>
                    <a:pt x="25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2801326" y="3798439"/>
              <a:ext cx="30951" cy="73941"/>
            </a:xfrm>
            <a:custGeom>
              <a:avLst/>
              <a:gdLst/>
              <a:ahLst/>
              <a:cxnLst/>
              <a:rect l="l" t="t" r="r" b="b"/>
              <a:pathLst>
                <a:path w="977" h="2334" extrusionOk="0">
                  <a:moveTo>
                    <a:pt x="802" y="0"/>
                  </a:moveTo>
                  <a:cubicBezTo>
                    <a:pt x="740" y="0"/>
                    <a:pt x="686" y="45"/>
                    <a:pt x="667" y="119"/>
                  </a:cubicBezTo>
                  <a:lnTo>
                    <a:pt x="36" y="2143"/>
                  </a:lnTo>
                  <a:cubicBezTo>
                    <a:pt x="0" y="2215"/>
                    <a:pt x="48" y="2298"/>
                    <a:pt x="143" y="2334"/>
                  </a:cubicBezTo>
                  <a:lnTo>
                    <a:pt x="179" y="2334"/>
                  </a:lnTo>
                  <a:cubicBezTo>
                    <a:pt x="238" y="2334"/>
                    <a:pt x="298" y="2286"/>
                    <a:pt x="334" y="2227"/>
                  </a:cubicBezTo>
                  <a:lnTo>
                    <a:pt x="965" y="203"/>
                  </a:lnTo>
                  <a:cubicBezTo>
                    <a:pt x="977" y="119"/>
                    <a:pt x="929" y="36"/>
                    <a:pt x="858" y="12"/>
                  </a:cubicBezTo>
                  <a:cubicBezTo>
                    <a:pt x="839" y="4"/>
                    <a:pt x="820" y="0"/>
                    <a:pt x="8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2851095" y="3944262"/>
              <a:ext cx="124534" cy="127670"/>
            </a:xfrm>
            <a:custGeom>
              <a:avLst/>
              <a:gdLst/>
              <a:ahLst/>
              <a:cxnLst/>
              <a:rect l="l" t="t" r="r" b="b"/>
              <a:pathLst>
                <a:path w="3931" h="4030" extrusionOk="0">
                  <a:moveTo>
                    <a:pt x="1918" y="1195"/>
                  </a:moveTo>
                  <a:lnTo>
                    <a:pt x="2144" y="1422"/>
                  </a:lnTo>
                  <a:lnTo>
                    <a:pt x="1989" y="1565"/>
                  </a:lnTo>
                  <a:lnTo>
                    <a:pt x="1775" y="1350"/>
                  </a:lnTo>
                  <a:lnTo>
                    <a:pt x="1918" y="1195"/>
                  </a:lnTo>
                  <a:close/>
                  <a:moveTo>
                    <a:pt x="1644" y="1624"/>
                  </a:moveTo>
                  <a:lnTo>
                    <a:pt x="1704" y="1684"/>
                  </a:lnTo>
                  <a:lnTo>
                    <a:pt x="1668" y="1731"/>
                  </a:lnTo>
                  <a:lnTo>
                    <a:pt x="1608" y="1672"/>
                  </a:lnTo>
                  <a:lnTo>
                    <a:pt x="1644" y="1624"/>
                  </a:lnTo>
                  <a:close/>
                  <a:moveTo>
                    <a:pt x="2632" y="1898"/>
                  </a:moveTo>
                  <a:lnTo>
                    <a:pt x="2858" y="2124"/>
                  </a:lnTo>
                  <a:lnTo>
                    <a:pt x="2704" y="2267"/>
                  </a:lnTo>
                  <a:lnTo>
                    <a:pt x="2477" y="2041"/>
                  </a:lnTo>
                  <a:lnTo>
                    <a:pt x="2632" y="1898"/>
                  </a:lnTo>
                  <a:close/>
                  <a:moveTo>
                    <a:pt x="2347" y="2338"/>
                  </a:moveTo>
                  <a:lnTo>
                    <a:pt x="2406" y="2398"/>
                  </a:lnTo>
                  <a:lnTo>
                    <a:pt x="2370" y="2446"/>
                  </a:lnTo>
                  <a:lnTo>
                    <a:pt x="2311" y="2386"/>
                  </a:lnTo>
                  <a:lnTo>
                    <a:pt x="2347" y="2338"/>
                  </a:lnTo>
                  <a:close/>
                  <a:moveTo>
                    <a:pt x="3335" y="2612"/>
                  </a:moveTo>
                  <a:lnTo>
                    <a:pt x="3561" y="2839"/>
                  </a:lnTo>
                  <a:lnTo>
                    <a:pt x="3406" y="2981"/>
                  </a:lnTo>
                  <a:lnTo>
                    <a:pt x="3180" y="2755"/>
                  </a:lnTo>
                  <a:lnTo>
                    <a:pt x="3335" y="2612"/>
                  </a:lnTo>
                  <a:close/>
                  <a:moveTo>
                    <a:pt x="3049" y="3041"/>
                  </a:moveTo>
                  <a:lnTo>
                    <a:pt x="3109" y="3100"/>
                  </a:lnTo>
                  <a:lnTo>
                    <a:pt x="3061" y="3148"/>
                  </a:lnTo>
                  <a:lnTo>
                    <a:pt x="3001" y="3089"/>
                  </a:lnTo>
                  <a:lnTo>
                    <a:pt x="3049" y="3041"/>
                  </a:lnTo>
                  <a:close/>
                  <a:moveTo>
                    <a:pt x="176" y="0"/>
                  </a:moveTo>
                  <a:cubicBezTo>
                    <a:pt x="154" y="0"/>
                    <a:pt x="130" y="6"/>
                    <a:pt x="108" y="17"/>
                  </a:cubicBezTo>
                  <a:cubicBezTo>
                    <a:pt x="25" y="64"/>
                    <a:pt x="1" y="160"/>
                    <a:pt x="49" y="231"/>
                  </a:cubicBezTo>
                  <a:cubicBezTo>
                    <a:pt x="322" y="719"/>
                    <a:pt x="668" y="1184"/>
                    <a:pt x="1073" y="1588"/>
                  </a:cubicBezTo>
                  <a:lnTo>
                    <a:pt x="1596" y="2100"/>
                  </a:lnTo>
                  <a:lnTo>
                    <a:pt x="2025" y="2541"/>
                  </a:lnTo>
                  <a:lnTo>
                    <a:pt x="2989" y="3505"/>
                  </a:lnTo>
                  <a:lnTo>
                    <a:pt x="3466" y="3982"/>
                  </a:lnTo>
                  <a:cubicBezTo>
                    <a:pt x="3501" y="4005"/>
                    <a:pt x="3537" y="4029"/>
                    <a:pt x="3573" y="4029"/>
                  </a:cubicBezTo>
                  <a:cubicBezTo>
                    <a:pt x="3597" y="4029"/>
                    <a:pt x="3644" y="4005"/>
                    <a:pt x="3680" y="3982"/>
                  </a:cubicBezTo>
                  <a:cubicBezTo>
                    <a:pt x="3740" y="3922"/>
                    <a:pt x="3740" y="3827"/>
                    <a:pt x="3680" y="3767"/>
                  </a:cubicBezTo>
                  <a:lnTo>
                    <a:pt x="3299" y="3398"/>
                  </a:lnTo>
                  <a:lnTo>
                    <a:pt x="3347" y="3350"/>
                  </a:lnTo>
                  <a:cubicBezTo>
                    <a:pt x="3347" y="3339"/>
                    <a:pt x="3370" y="3339"/>
                    <a:pt x="3406" y="3339"/>
                  </a:cubicBezTo>
                  <a:cubicBezTo>
                    <a:pt x="3454" y="3339"/>
                    <a:pt x="3478" y="3327"/>
                    <a:pt x="3513" y="3291"/>
                  </a:cubicBezTo>
                  <a:lnTo>
                    <a:pt x="3871" y="2934"/>
                  </a:lnTo>
                  <a:cubicBezTo>
                    <a:pt x="3930" y="2874"/>
                    <a:pt x="3930" y="2791"/>
                    <a:pt x="3871" y="2731"/>
                  </a:cubicBezTo>
                  <a:lnTo>
                    <a:pt x="3442" y="2303"/>
                  </a:lnTo>
                  <a:cubicBezTo>
                    <a:pt x="3412" y="2273"/>
                    <a:pt x="3373" y="2258"/>
                    <a:pt x="3335" y="2258"/>
                  </a:cubicBezTo>
                  <a:cubicBezTo>
                    <a:pt x="3296" y="2258"/>
                    <a:pt x="3257" y="2273"/>
                    <a:pt x="3228" y="2303"/>
                  </a:cubicBezTo>
                  <a:lnTo>
                    <a:pt x="2870" y="2660"/>
                  </a:lnTo>
                  <a:cubicBezTo>
                    <a:pt x="2847" y="2684"/>
                    <a:pt x="2823" y="2731"/>
                    <a:pt x="2823" y="2755"/>
                  </a:cubicBezTo>
                  <a:cubicBezTo>
                    <a:pt x="2823" y="2791"/>
                    <a:pt x="2847" y="2815"/>
                    <a:pt x="2858" y="2850"/>
                  </a:cubicBezTo>
                  <a:lnTo>
                    <a:pt x="2811" y="2898"/>
                  </a:lnTo>
                  <a:lnTo>
                    <a:pt x="2585" y="2672"/>
                  </a:lnTo>
                  <a:lnTo>
                    <a:pt x="2632" y="2624"/>
                  </a:lnTo>
                  <a:cubicBezTo>
                    <a:pt x="2668" y="2636"/>
                    <a:pt x="2692" y="2660"/>
                    <a:pt x="2728" y="2660"/>
                  </a:cubicBezTo>
                  <a:cubicBezTo>
                    <a:pt x="2763" y="2660"/>
                    <a:pt x="2799" y="2636"/>
                    <a:pt x="2823" y="2612"/>
                  </a:cubicBezTo>
                  <a:lnTo>
                    <a:pt x="3180" y="2255"/>
                  </a:lnTo>
                  <a:cubicBezTo>
                    <a:pt x="3239" y="2196"/>
                    <a:pt x="3239" y="2100"/>
                    <a:pt x="3180" y="2041"/>
                  </a:cubicBezTo>
                  <a:lnTo>
                    <a:pt x="2751" y="1612"/>
                  </a:lnTo>
                  <a:cubicBezTo>
                    <a:pt x="2722" y="1582"/>
                    <a:pt x="2686" y="1568"/>
                    <a:pt x="2650" y="1568"/>
                  </a:cubicBezTo>
                  <a:cubicBezTo>
                    <a:pt x="2614" y="1568"/>
                    <a:pt x="2579" y="1582"/>
                    <a:pt x="2549" y="1612"/>
                  </a:cubicBezTo>
                  <a:lnTo>
                    <a:pt x="2192" y="1969"/>
                  </a:lnTo>
                  <a:cubicBezTo>
                    <a:pt x="2156" y="2005"/>
                    <a:pt x="2144" y="2041"/>
                    <a:pt x="2144" y="2077"/>
                  </a:cubicBezTo>
                  <a:cubicBezTo>
                    <a:pt x="2144" y="2100"/>
                    <a:pt x="2156" y="2136"/>
                    <a:pt x="2168" y="2160"/>
                  </a:cubicBezTo>
                  <a:lnTo>
                    <a:pt x="2132" y="2207"/>
                  </a:lnTo>
                  <a:lnTo>
                    <a:pt x="1906" y="1981"/>
                  </a:lnTo>
                  <a:lnTo>
                    <a:pt x="1954" y="1946"/>
                  </a:lnTo>
                  <a:cubicBezTo>
                    <a:pt x="1977" y="1957"/>
                    <a:pt x="2013" y="1969"/>
                    <a:pt x="2037" y="1969"/>
                  </a:cubicBezTo>
                  <a:cubicBezTo>
                    <a:pt x="2085" y="1969"/>
                    <a:pt x="2108" y="1957"/>
                    <a:pt x="2144" y="1922"/>
                  </a:cubicBezTo>
                  <a:lnTo>
                    <a:pt x="2501" y="1565"/>
                  </a:lnTo>
                  <a:cubicBezTo>
                    <a:pt x="2525" y="1541"/>
                    <a:pt x="2549" y="1493"/>
                    <a:pt x="2549" y="1469"/>
                  </a:cubicBezTo>
                  <a:cubicBezTo>
                    <a:pt x="2549" y="1422"/>
                    <a:pt x="2525" y="1386"/>
                    <a:pt x="2501" y="1362"/>
                  </a:cubicBezTo>
                  <a:lnTo>
                    <a:pt x="2073" y="934"/>
                  </a:lnTo>
                  <a:cubicBezTo>
                    <a:pt x="2037" y="898"/>
                    <a:pt x="1989" y="886"/>
                    <a:pt x="1966" y="886"/>
                  </a:cubicBezTo>
                  <a:cubicBezTo>
                    <a:pt x="1930" y="886"/>
                    <a:pt x="1894" y="898"/>
                    <a:pt x="1858" y="934"/>
                  </a:cubicBezTo>
                  <a:lnTo>
                    <a:pt x="1501" y="1291"/>
                  </a:lnTo>
                  <a:cubicBezTo>
                    <a:pt x="1454" y="1326"/>
                    <a:pt x="1442" y="1422"/>
                    <a:pt x="1489" y="1481"/>
                  </a:cubicBezTo>
                  <a:lnTo>
                    <a:pt x="1442" y="1529"/>
                  </a:lnTo>
                  <a:lnTo>
                    <a:pt x="1299" y="1374"/>
                  </a:lnTo>
                  <a:cubicBezTo>
                    <a:pt x="906" y="993"/>
                    <a:pt x="584" y="553"/>
                    <a:pt x="311" y="76"/>
                  </a:cubicBezTo>
                  <a:cubicBezTo>
                    <a:pt x="278" y="27"/>
                    <a:pt x="22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2750416" y="3870163"/>
              <a:ext cx="256513" cy="255689"/>
            </a:xfrm>
            <a:custGeom>
              <a:avLst/>
              <a:gdLst/>
              <a:ahLst/>
              <a:cxnLst/>
              <a:rect l="l" t="t" r="r" b="b"/>
              <a:pathLst>
                <a:path w="8097" h="8071" extrusionOk="0">
                  <a:moveTo>
                    <a:pt x="3663" y="4506"/>
                  </a:moveTo>
                  <a:cubicBezTo>
                    <a:pt x="3704" y="4506"/>
                    <a:pt x="3745" y="4512"/>
                    <a:pt x="3786" y="4523"/>
                  </a:cubicBezTo>
                  <a:lnTo>
                    <a:pt x="3834" y="4558"/>
                  </a:lnTo>
                  <a:lnTo>
                    <a:pt x="3167" y="5237"/>
                  </a:lnTo>
                  <a:cubicBezTo>
                    <a:pt x="3108" y="5035"/>
                    <a:pt x="3143" y="4820"/>
                    <a:pt x="3298" y="4666"/>
                  </a:cubicBezTo>
                  <a:cubicBezTo>
                    <a:pt x="3399" y="4565"/>
                    <a:pt x="3528" y="4506"/>
                    <a:pt x="3663" y="4506"/>
                  </a:cubicBezTo>
                  <a:close/>
                  <a:moveTo>
                    <a:pt x="4036" y="4773"/>
                  </a:moveTo>
                  <a:lnTo>
                    <a:pt x="4084" y="4820"/>
                  </a:lnTo>
                  <a:lnTo>
                    <a:pt x="3369" y="5535"/>
                  </a:lnTo>
                  <a:lnTo>
                    <a:pt x="3310" y="5475"/>
                  </a:lnTo>
                  <a:lnTo>
                    <a:pt x="4036" y="4773"/>
                  </a:lnTo>
                  <a:close/>
                  <a:moveTo>
                    <a:pt x="4310" y="5035"/>
                  </a:moveTo>
                  <a:lnTo>
                    <a:pt x="4536" y="5261"/>
                  </a:lnTo>
                  <a:lnTo>
                    <a:pt x="3822" y="5975"/>
                  </a:lnTo>
                  <a:lnTo>
                    <a:pt x="3596" y="5749"/>
                  </a:lnTo>
                  <a:lnTo>
                    <a:pt x="4310" y="5035"/>
                  </a:lnTo>
                  <a:close/>
                  <a:moveTo>
                    <a:pt x="4739" y="5451"/>
                  </a:moveTo>
                  <a:lnTo>
                    <a:pt x="4798" y="5511"/>
                  </a:lnTo>
                  <a:lnTo>
                    <a:pt x="4084" y="6225"/>
                  </a:lnTo>
                  <a:lnTo>
                    <a:pt x="4024" y="6166"/>
                  </a:lnTo>
                  <a:lnTo>
                    <a:pt x="4739" y="5451"/>
                  </a:lnTo>
                  <a:close/>
                  <a:moveTo>
                    <a:pt x="5024" y="5737"/>
                  </a:moveTo>
                  <a:lnTo>
                    <a:pt x="5251" y="5963"/>
                  </a:lnTo>
                  <a:lnTo>
                    <a:pt x="4536" y="6678"/>
                  </a:lnTo>
                  <a:lnTo>
                    <a:pt x="4310" y="6451"/>
                  </a:lnTo>
                  <a:lnTo>
                    <a:pt x="5024" y="5737"/>
                  </a:lnTo>
                  <a:close/>
                  <a:moveTo>
                    <a:pt x="5453" y="6166"/>
                  </a:moveTo>
                  <a:lnTo>
                    <a:pt x="5513" y="6225"/>
                  </a:lnTo>
                  <a:lnTo>
                    <a:pt x="4798" y="6940"/>
                  </a:lnTo>
                  <a:lnTo>
                    <a:pt x="4739" y="6880"/>
                  </a:lnTo>
                  <a:lnTo>
                    <a:pt x="5453" y="6166"/>
                  </a:lnTo>
                  <a:close/>
                  <a:moveTo>
                    <a:pt x="5727" y="6440"/>
                  </a:moveTo>
                  <a:lnTo>
                    <a:pt x="5763" y="6487"/>
                  </a:lnTo>
                  <a:cubicBezTo>
                    <a:pt x="5798" y="6666"/>
                    <a:pt x="5739" y="6856"/>
                    <a:pt x="5620" y="6975"/>
                  </a:cubicBezTo>
                  <a:cubicBezTo>
                    <a:pt x="5509" y="7078"/>
                    <a:pt x="5367" y="7131"/>
                    <a:pt x="5221" y="7131"/>
                  </a:cubicBezTo>
                  <a:cubicBezTo>
                    <a:pt x="5163" y="7131"/>
                    <a:pt x="5105" y="7123"/>
                    <a:pt x="5048" y="7106"/>
                  </a:cubicBezTo>
                  <a:lnTo>
                    <a:pt x="5727" y="6440"/>
                  </a:lnTo>
                  <a:close/>
                  <a:moveTo>
                    <a:pt x="3274" y="4058"/>
                  </a:moveTo>
                  <a:cubicBezTo>
                    <a:pt x="3358" y="4118"/>
                    <a:pt x="3429" y="4177"/>
                    <a:pt x="3489" y="4249"/>
                  </a:cubicBezTo>
                  <a:cubicBezTo>
                    <a:pt x="3334" y="4273"/>
                    <a:pt x="3191" y="4368"/>
                    <a:pt x="3072" y="4475"/>
                  </a:cubicBezTo>
                  <a:cubicBezTo>
                    <a:pt x="2774" y="4773"/>
                    <a:pt x="2738" y="5249"/>
                    <a:pt x="2977" y="5582"/>
                  </a:cubicBezTo>
                  <a:cubicBezTo>
                    <a:pt x="3012" y="5618"/>
                    <a:pt x="3024" y="5642"/>
                    <a:pt x="3060" y="5678"/>
                  </a:cubicBezTo>
                  <a:lnTo>
                    <a:pt x="3250" y="5868"/>
                  </a:lnTo>
                  <a:lnTo>
                    <a:pt x="4584" y="7213"/>
                  </a:lnTo>
                  <a:cubicBezTo>
                    <a:pt x="4620" y="7237"/>
                    <a:pt x="4643" y="7273"/>
                    <a:pt x="4691" y="7297"/>
                  </a:cubicBezTo>
                  <a:cubicBezTo>
                    <a:pt x="4846" y="7404"/>
                    <a:pt x="5024" y="7464"/>
                    <a:pt x="5203" y="7464"/>
                  </a:cubicBezTo>
                  <a:cubicBezTo>
                    <a:pt x="5417" y="7464"/>
                    <a:pt x="5644" y="7368"/>
                    <a:pt x="5810" y="7213"/>
                  </a:cubicBezTo>
                  <a:cubicBezTo>
                    <a:pt x="5929" y="7094"/>
                    <a:pt x="6001" y="6940"/>
                    <a:pt x="6036" y="6797"/>
                  </a:cubicBezTo>
                  <a:lnTo>
                    <a:pt x="6227" y="6987"/>
                  </a:lnTo>
                  <a:cubicBezTo>
                    <a:pt x="6203" y="7118"/>
                    <a:pt x="6108" y="7261"/>
                    <a:pt x="5989" y="7356"/>
                  </a:cubicBezTo>
                  <a:cubicBezTo>
                    <a:pt x="5775" y="7577"/>
                    <a:pt x="5492" y="7687"/>
                    <a:pt x="5209" y="7687"/>
                  </a:cubicBezTo>
                  <a:cubicBezTo>
                    <a:pt x="4926" y="7687"/>
                    <a:pt x="4643" y="7577"/>
                    <a:pt x="4429" y="7356"/>
                  </a:cubicBezTo>
                  <a:lnTo>
                    <a:pt x="2905" y="5844"/>
                  </a:lnTo>
                  <a:cubicBezTo>
                    <a:pt x="2703" y="5630"/>
                    <a:pt x="2584" y="5356"/>
                    <a:pt x="2584" y="5070"/>
                  </a:cubicBezTo>
                  <a:cubicBezTo>
                    <a:pt x="2584" y="4785"/>
                    <a:pt x="2703" y="4499"/>
                    <a:pt x="2905" y="4296"/>
                  </a:cubicBezTo>
                  <a:cubicBezTo>
                    <a:pt x="3012" y="4189"/>
                    <a:pt x="3143" y="4106"/>
                    <a:pt x="3274" y="4058"/>
                  </a:cubicBezTo>
                  <a:close/>
                  <a:moveTo>
                    <a:pt x="7596" y="7047"/>
                  </a:moveTo>
                  <a:lnTo>
                    <a:pt x="7739" y="7202"/>
                  </a:lnTo>
                  <a:lnTo>
                    <a:pt x="7227" y="7714"/>
                  </a:lnTo>
                  <a:lnTo>
                    <a:pt x="7072" y="7571"/>
                  </a:lnTo>
                  <a:lnTo>
                    <a:pt x="7596" y="7047"/>
                  </a:lnTo>
                  <a:close/>
                  <a:moveTo>
                    <a:pt x="2470" y="1"/>
                  </a:moveTo>
                  <a:cubicBezTo>
                    <a:pt x="2432" y="1"/>
                    <a:pt x="2392" y="20"/>
                    <a:pt x="2357" y="46"/>
                  </a:cubicBezTo>
                  <a:lnTo>
                    <a:pt x="1298" y="1106"/>
                  </a:lnTo>
                  <a:cubicBezTo>
                    <a:pt x="1238" y="1165"/>
                    <a:pt x="1238" y="1260"/>
                    <a:pt x="1298" y="1320"/>
                  </a:cubicBezTo>
                  <a:cubicBezTo>
                    <a:pt x="1328" y="1350"/>
                    <a:pt x="1366" y="1365"/>
                    <a:pt x="1405" y="1365"/>
                  </a:cubicBezTo>
                  <a:cubicBezTo>
                    <a:pt x="1444" y="1365"/>
                    <a:pt x="1482" y="1350"/>
                    <a:pt x="1512" y="1320"/>
                  </a:cubicBezTo>
                  <a:lnTo>
                    <a:pt x="2381" y="439"/>
                  </a:lnTo>
                  <a:lnTo>
                    <a:pt x="2500" y="832"/>
                  </a:lnTo>
                  <a:lnTo>
                    <a:pt x="833" y="2499"/>
                  </a:lnTo>
                  <a:lnTo>
                    <a:pt x="452" y="2380"/>
                  </a:lnTo>
                  <a:lnTo>
                    <a:pt x="1095" y="1737"/>
                  </a:lnTo>
                  <a:cubicBezTo>
                    <a:pt x="1095" y="1737"/>
                    <a:pt x="1095" y="1725"/>
                    <a:pt x="1107" y="1725"/>
                  </a:cubicBezTo>
                  <a:cubicBezTo>
                    <a:pt x="1155" y="1665"/>
                    <a:pt x="1155" y="1570"/>
                    <a:pt x="1095" y="1510"/>
                  </a:cubicBezTo>
                  <a:cubicBezTo>
                    <a:pt x="1066" y="1481"/>
                    <a:pt x="1027" y="1466"/>
                    <a:pt x="988" y="1466"/>
                  </a:cubicBezTo>
                  <a:cubicBezTo>
                    <a:pt x="950" y="1466"/>
                    <a:pt x="911" y="1481"/>
                    <a:pt x="881" y="1510"/>
                  </a:cubicBezTo>
                  <a:lnTo>
                    <a:pt x="60" y="2332"/>
                  </a:lnTo>
                  <a:cubicBezTo>
                    <a:pt x="24" y="2380"/>
                    <a:pt x="0" y="2415"/>
                    <a:pt x="24" y="2475"/>
                  </a:cubicBezTo>
                  <a:cubicBezTo>
                    <a:pt x="36" y="2522"/>
                    <a:pt x="83" y="2570"/>
                    <a:pt x="119" y="2582"/>
                  </a:cubicBezTo>
                  <a:lnTo>
                    <a:pt x="833" y="2796"/>
                  </a:lnTo>
                  <a:lnTo>
                    <a:pt x="1107" y="2868"/>
                  </a:lnTo>
                  <a:cubicBezTo>
                    <a:pt x="1810" y="3070"/>
                    <a:pt x="2441" y="3392"/>
                    <a:pt x="3012" y="3820"/>
                  </a:cubicBezTo>
                  <a:cubicBezTo>
                    <a:pt x="2893" y="3880"/>
                    <a:pt x="2786" y="3963"/>
                    <a:pt x="2703" y="4058"/>
                  </a:cubicBezTo>
                  <a:cubicBezTo>
                    <a:pt x="2429" y="4320"/>
                    <a:pt x="2286" y="4677"/>
                    <a:pt x="2286" y="5058"/>
                  </a:cubicBezTo>
                  <a:cubicBezTo>
                    <a:pt x="2286" y="5428"/>
                    <a:pt x="2429" y="5785"/>
                    <a:pt x="2703" y="6047"/>
                  </a:cubicBezTo>
                  <a:lnTo>
                    <a:pt x="4215" y="7571"/>
                  </a:lnTo>
                  <a:cubicBezTo>
                    <a:pt x="4489" y="7833"/>
                    <a:pt x="4858" y="7987"/>
                    <a:pt x="5215" y="7987"/>
                  </a:cubicBezTo>
                  <a:cubicBezTo>
                    <a:pt x="5572" y="7987"/>
                    <a:pt x="5929" y="7856"/>
                    <a:pt x="6215" y="7571"/>
                  </a:cubicBezTo>
                  <a:cubicBezTo>
                    <a:pt x="6310" y="7464"/>
                    <a:pt x="6417" y="7333"/>
                    <a:pt x="6477" y="7178"/>
                  </a:cubicBezTo>
                  <a:lnTo>
                    <a:pt x="6763" y="7464"/>
                  </a:lnTo>
                  <a:cubicBezTo>
                    <a:pt x="6703" y="7523"/>
                    <a:pt x="6715" y="7618"/>
                    <a:pt x="6763" y="7678"/>
                  </a:cubicBezTo>
                  <a:lnTo>
                    <a:pt x="7120" y="8035"/>
                  </a:lnTo>
                  <a:cubicBezTo>
                    <a:pt x="7144" y="8059"/>
                    <a:pt x="7191" y="8071"/>
                    <a:pt x="7227" y="8071"/>
                  </a:cubicBezTo>
                  <a:cubicBezTo>
                    <a:pt x="7251" y="8071"/>
                    <a:pt x="7299" y="8059"/>
                    <a:pt x="7322" y="8035"/>
                  </a:cubicBezTo>
                  <a:lnTo>
                    <a:pt x="8061" y="7297"/>
                  </a:lnTo>
                  <a:cubicBezTo>
                    <a:pt x="8084" y="7273"/>
                    <a:pt x="8096" y="7225"/>
                    <a:pt x="8096" y="7202"/>
                  </a:cubicBezTo>
                  <a:cubicBezTo>
                    <a:pt x="8096" y="7166"/>
                    <a:pt x="8084" y="7142"/>
                    <a:pt x="8061" y="7106"/>
                  </a:cubicBezTo>
                  <a:lnTo>
                    <a:pt x="7703" y="6749"/>
                  </a:lnTo>
                  <a:cubicBezTo>
                    <a:pt x="7674" y="6719"/>
                    <a:pt x="7635" y="6704"/>
                    <a:pt x="7596" y="6704"/>
                  </a:cubicBezTo>
                  <a:cubicBezTo>
                    <a:pt x="7557" y="6704"/>
                    <a:pt x="7519" y="6719"/>
                    <a:pt x="7489" y="6749"/>
                  </a:cubicBezTo>
                  <a:lnTo>
                    <a:pt x="7251" y="6511"/>
                  </a:lnTo>
                  <a:cubicBezTo>
                    <a:pt x="7221" y="6481"/>
                    <a:pt x="7185" y="6466"/>
                    <a:pt x="7150" y="6466"/>
                  </a:cubicBezTo>
                  <a:cubicBezTo>
                    <a:pt x="7114" y="6466"/>
                    <a:pt x="7078" y="6481"/>
                    <a:pt x="7049" y="6511"/>
                  </a:cubicBezTo>
                  <a:cubicBezTo>
                    <a:pt x="6989" y="6571"/>
                    <a:pt x="6989" y="6666"/>
                    <a:pt x="7049" y="6725"/>
                  </a:cubicBezTo>
                  <a:lnTo>
                    <a:pt x="7287" y="6963"/>
                  </a:lnTo>
                  <a:lnTo>
                    <a:pt x="6977" y="7273"/>
                  </a:lnTo>
                  <a:lnTo>
                    <a:pt x="6525" y="6821"/>
                  </a:lnTo>
                  <a:lnTo>
                    <a:pt x="3905" y="4189"/>
                  </a:lnTo>
                  <a:cubicBezTo>
                    <a:pt x="3739" y="4023"/>
                    <a:pt x="3572" y="3880"/>
                    <a:pt x="3417" y="3749"/>
                  </a:cubicBezTo>
                  <a:cubicBezTo>
                    <a:pt x="2762" y="3213"/>
                    <a:pt x="2012" y="2820"/>
                    <a:pt x="1203" y="2582"/>
                  </a:cubicBezTo>
                  <a:lnTo>
                    <a:pt x="1179" y="2582"/>
                  </a:lnTo>
                  <a:lnTo>
                    <a:pt x="2607" y="1153"/>
                  </a:lnTo>
                  <a:lnTo>
                    <a:pt x="2607" y="1165"/>
                  </a:lnTo>
                  <a:cubicBezTo>
                    <a:pt x="2691" y="1439"/>
                    <a:pt x="2786" y="1701"/>
                    <a:pt x="2893" y="1963"/>
                  </a:cubicBezTo>
                  <a:cubicBezTo>
                    <a:pt x="2929" y="2022"/>
                    <a:pt x="2965" y="2046"/>
                    <a:pt x="3024" y="2046"/>
                  </a:cubicBezTo>
                  <a:cubicBezTo>
                    <a:pt x="3048" y="2046"/>
                    <a:pt x="3072" y="2046"/>
                    <a:pt x="3084" y="2034"/>
                  </a:cubicBezTo>
                  <a:cubicBezTo>
                    <a:pt x="3167" y="1999"/>
                    <a:pt x="3191" y="1915"/>
                    <a:pt x="3167" y="1844"/>
                  </a:cubicBezTo>
                  <a:cubicBezTo>
                    <a:pt x="3060" y="1606"/>
                    <a:pt x="2965" y="1344"/>
                    <a:pt x="2893" y="1094"/>
                  </a:cubicBezTo>
                  <a:lnTo>
                    <a:pt x="2607" y="117"/>
                  </a:lnTo>
                  <a:cubicBezTo>
                    <a:pt x="2596" y="70"/>
                    <a:pt x="2548" y="22"/>
                    <a:pt x="2512" y="10"/>
                  </a:cubicBezTo>
                  <a:cubicBezTo>
                    <a:pt x="2499" y="4"/>
                    <a:pt x="2485" y="1"/>
                    <a:pt x="24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3"/>
          <p:cNvGrpSpPr/>
          <p:nvPr/>
        </p:nvGrpSpPr>
        <p:grpSpPr>
          <a:xfrm>
            <a:off x="6243928" y="4263502"/>
            <a:ext cx="274254" cy="350824"/>
            <a:chOff x="6243928" y="4263502"/>
            <a:chExt cx="274254" cy="350824"/>
          </a:xfrm>
        </p:grpSpPr>
        <p:sp>
          <p:nvSpPr>
            <p:cNvPr id="5713" name="Google Shape;5713;p63"/>
            <p:cNvSpPr/>
            <p:nvPr/>
          </p:nvSpPr>
          <p:spPr>
            <a:xfrm>
              <a:off x="6342390" y="4373653"/>
              <a:ext cx="10581" cy="15872"/>
            </a:xfrm>
            <a:custGeom>
              <a:avLst/>
              <a:gdLst/>
              <a:ahLst/>
              <a:cxnLst/>
              <a:rect l="l" t="t" r="r" b="b"/>
              <a:pathLst>
                <a:path w="334" h="501" extrusionOk="0">
                  <a:moveTo>
                    <a:pt x="167" y="0"/>
                  </a:moveTo>
                  <a:cubicBezTo>
                    <a:pt x="72" y="0"/>
                    <a:pt x="0" y="72"/>
                    <a:pt x="0" y="155"/>
                  </a:cubicBezTo>
                  <a:lnTo>
                    <a:pt x="0" y="333"/>
                  </a:lnTo>
                  <a:cubicBezTo>
                    <a:pt x="0" y="429"/>
                    <a:pt x="72" y="500"/>
                    <a:pt x="167" y="500"/>
                  </a:cubicBezTo>
                  <a:cubicBezTo>
                    <a:pt x="250" y="500"/>
                    <a:pt x="334" y="429"/>
                    <a:pt x="334" y="333"/>
                  </a:cubicBezTo>
                  <a:lnTo>
                    <a:pt x="334" y="155"/>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3"/>
            <p:cNvSpPr/>
            <p:nvPr/>
          </p:nvSpPr>
          <p:spPr>
            <a:xfrm>
              <a:off x="6407999" y="4373653"/>
              <a:ext cx="10233" cy="15872"/>
            </a:xfrm>
            <a:custGeom>
              <a:avLst/>
              <a:gdLst/>
              <a:ahLst/>
              <a:cxnLst/>
              <a:rect l="l" t="t" r="r" b="b"/>
              <a:pathLst>
                <a:path w="323" h="501" extrusionOk="0">
                  <a:moveTo>
                    <a:pt x="168" y="0"/>
                  </a:moveTo>
                  <a:cubicBezTo>
                    <a:pt x="72" y="0"/>
                    <a:pt x="1" y="72"/>
                    <a:pt x="1" y="155"/>
                  </a:cubicBezTo>
                  <a:lnTo>
                    <a:pt x="1" y="333"/>
                  </a:lnTo>
                  <a:cubicBezTo>
                    <a:pt x="1" y="429"/>
                    <a:pt x="72" y="500"/>
                    <a:pt x="168" y="500"/>
                  </a:cubicBezTo>
                  <a:cubicBezTo>
                    <a:pt x="251" y="500"/>
                    <a:pt x="322" y="429"/>
                    <a:pt x="322" y="333"/>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6336719" y="4357053"/>
              <a:ext cx="21162" cy="10201"/>
            </a:xfrm>
            <a:custGeom>
              <a:avLst/>
              <a:gdLst/>
              <a:ahLst/>
              <a:cxnLst/>
              <a:rect l="l" t="t" r="r" b="b"/>
              <a:pathLst>
                <a:path w="668" h="322" extrusionOk="0">
                  <a:moveTo>
                    <a:pt x="167" y="0"/>
                  </a:moveTo>
                  <a:cubicBezTo>
                    <a:pt x="72" y="0"/>
                    <a:pt x="1" y="72"/>
                    <a:pt x="1" y="167"/>
                  </a:cubicBezTo>
                  <a:cubicBezTo>
                    <a:pt x="1" y="250"/>
                    <a:pt x="72" y="322"/>
                    <a:pt x="167" y="322"/>
                  </a:cubicBezTo>
                  <a:lnTo>
                    <a:pt x="513" y="322"/>
                  </a:lnTo>
                  <a:cubicBezTo>
                    <a:pt x="596" y="322"/>
                    <a:pt x="667" y="250"/>
                    <a:pt x="667" y="167"/>
                  </a:cubicBezTo>
                  <a:cubicBezTo>
                    <a:pt x="667" y="72"/>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6402740" y="4357053"/>
              <a:ext cx="21131" cy="10201"/>
            </a:xfrm>
            <a:custGeom>
              <a:avLst/>
              <a:gdLst/>
              <a:ahLst/>
              <a:cxnLst/>
              <a:rect l="l" t="t" r="r" b="b"/>
              <a:pathLst>
                <a:path w="667" h="322" extrusionOk="0">
                  <a:moveTo>
                    <a:pt x="167" y="0"/>
                  </a:moveTo>
                  <a:cubicBezTo>
                    <a:pt x="72" y="0"/>
                    <a:pt x="0" y="72"/>
                    <a:pt x="0" y="167"/>
                  </a:cubicBezTo>
                  <a:cubicBezTo>
                    <a:pt x="0" y="250"/>
                    <a:pt x="72" y="322"/>
                    <a:pt x="167" y="322"/>
                  </a:cubicBezTo>
                  <a:lnTo>
                    <a:pt x="512" y="322"/>
                  </a:lnTo>
                  <a:cubicBezTo>
                    <a:pt x="596" y="322"/>
                    <a:pt x="667" y="250"/>
                    <a:pt x="667" y="167"/>
                  </a:cubicBezTo>
                  <a:cubicBezTo>
                    <a:pt x="667"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6243928" y="4263502"/>
              <a:ext cx="274254" cy="350824"/>
            </a:xfrm>
            <a:custGeom>
              <a:avLst/>
              <a:gdLst/>
              <a:ahLst/>
              <a:cxnLst/>
              <a:rect l="l" t="t" r="r" b="b"/>
              <a:pathLst>
                <a:path w="8657" h="11074" extrusionOk="0">
                  <a:moveTo>
                    <a:pt x="1501" y="4406"/>
                  </a:moveTo>
                  <a:cubicBezTo>
                    <a:pt x="1596" y="4453"/>
                    <a:pt x="1691" y="4489"/>
                    <a:pt x="1799" y="4489"/>
                  </a:cubicBezTo>
                  <a:lnTo>
                    <a:pt x="1918" y="4489"/>
                  </a:lnTo>
                  <a:cubicBezTo>
                    <a:pt x="1977" y="4942"/>
                    <a:pt x="2191" y="5382"/>
                    <a:pt x="2489" y="5739"/>
                  </a:cubicBezTo>
                  <a:cubicBezTo>
                    <a:pt x="2584" y="5858"/>
                    <a:pt x="2692" y="5954"/>
                    <a:pt x="2811" y="6049"/>
                  </a:cubicBezTo>
                  <a:cubicBezTo>
                    <a:pt x="2156" y="5977"/>
                    <a:pt x="1620" y="5644"/>
                    <a:pt x="1358" y="5442"/>
                  </a:cubicBezTo>
                  <a:cubicBezTo>
                    <a:pt x="1275" y="5382"/>
                    <a:pt x="1263" y="5287"/>
                    <a:pt x="1298" y="5215"/>
                  </a:cubicBezTo>
                  <a:cubicBezTo>
                    <a:pt x="1370" y="5049"/>
                    <a:pt x="1453" y="4787"/>
                    <a:pt x="1501" y="4406"/>
                  </a:cubicBezTo>
                  <a:close/>
                  <a:moveTo>
                    <a:pt x="7097" y="4394"/>
                  </a:moveTo>
                  <a:cubicBezTo>
                    <a:pt x="7156" y="4787"/>
                    <a:pt x="7252" y="5049"/>
                    <a:pt x="7323" y="5215"/>
                  </a:cubicBezTo>
                  <a:cubicBezTo>
                    <a:pt x="7347" y="5287"/>
                    <a:pt x="7335" y="5394"/>
                    <a:pt x="7264" y="5442"/>
                  </a:cubicBezTo>
                  <a:cubicBezTo>
                    <a:pt x="6990" y="5644"/>
                    <a:pt x="6454" y="5977"/>
                    <a:pt x="5787" y="6049"/>
                  </a:cubicBezTo>
                  <a:cubicBezTo>
                    <a:pt x="5906" y="5942"/>
                    <a:pt x="6025" y="5835"/>
                    <a:pt x="6132" y="5715"/>
                  </a:cubicBezTo>
                  <a:cubicBezTo>
                    <a:pt x="6430" y="5358"/>
                    <a:pt x="6621" y="4930"/>
                    <a:pt x="6692" y="4489"/>
                  </a:cubicBezTo>
                  <a:lnTo>
                    <a:pt x="6787" y="4489"/>
                  </a:lnTo>
                  <a:cubicBezTo>
                    <a:pt x="6906" y="4489"/>
                    <a:pt x="7002" y="4453"/>
                    <a:pt x="7097" y="4394"/>
                  </a:cubicBezTo>
                  <a:close/>
                  <a:moveTo>
                    <a:pt x="4299" y="334"/>
                  </a:moveTo>
                  <a:cubicBezTo>
                    <a:pt x="5835" y="334"/>
                    <a:pt x="7085" y="1584"/>
                    <a:pt x="7085" y="3120"/>
                  </a:cubicBezTo>
                  <a:lnTo>
                    <a:pt x="7085" y="3370"/>
                  </a:lnTo>
                  <a:cubicBezTo>
                    <a:pt x="6990" y="3322"/>
                    <a:pt x="6906" y="3310"/>
                    <a:pt x="6811" y="3310"/>
                  </a:cubicBezTo>
                  <a:lnTo>
                    <a:pt x="6728" y="3310"/>
                  </a:lnTo>
                  <a:cubicBezTo>
                    <a:pt x="6680" y="3310"/>
                    <a:pt x="6632" y="3299"/>
                    <a:pt x="6585" y="3251"/>
                  </a:cubicBezTo>
                  <a:cubicBezTo>
                    <a:pt x="6561" y="3215"/>
                    <a:pt x="6525" y="3179"/>
                    <a:pt x="6525" y="3120"/>
                  </a:cubicBezTo>
                  <a:cubicBezTo>
                    <a:pt x="6525" y="2382"/>
                    <a:pt x="6168" y="1715"/>
                    <a:pt x="5597" y="1286"/>
                  </a:cubicBezTo>
                  <a:cubicBezTo>
                    <a:pt x="5503" y="1224"/>
                    <a:pt x="5373" y="1189"/>
                    <a:pt x="5255" y="1189"/>
                  </a:cubicBezTo>
                  <a:cubicBezTo>
                    <a:pt x="5237" y="1189"/>
                    <a:pt x="5220" y="1190"/>
                    <a:pt x="5204" y="1191"/>
                  </a:cubicBezTo>
                  <a:cubicBezTo>
                    <a:pt x="5073" y="1227"/>
                    <a:pt x="4954" y="1298"/>
                    <a:pt x="4882" y="1417"/>
                  </a:cubicBezTo>
                  <a:cubicBezTo>
                    <a:pt x="4739" y="1608"/>
                    <a:pt x="4525" y="1727"/>
                    <a:pt x="4287" y="1727"/>
                  </a:cubicBezTo>
                  <a:cubicBezTo>
                    <a:pt x="4049" y="1727"/>
                    <a:pt x="3823" y="1608"/>
                    <a:pt x="3692" y="1417"/>
                  </a:cubicBezTo>
                  <a:cubicBezTo>
                    <a:pt x="3608" y="1298"/>
                    <a:pt x="3489" y="1227"/>
                    <a:pt x="3358" y="1191"/>
                  </a:cubicBezTo>
                  <a:cubicBezTo>
                    <a:pt x="3327" y="1185"/>
                    <a:pt x="3296" y="1183"/>
                    <a:pt x="3266" y="1183"/>
                  </a:cubicBezTo>
                  <a:cubicBezTo>
                    <a:pt x="3166" y="1183"/>
                    <a:pt x="3068" y="1214"/>
                    <a:pt x="2977" y="1286"/>
                  </a:cubicBezTo>
                  <a:cubicBezTo>
                    <a:pt x="2858" y="1358"/>
                    <a:pt x="2751" y="1465"/>
                    <a:pt x="2668" y="1548"/>
                  </a:cubicBezTo>
                  <a:cubicBezTo>
                    <a:pt x="2596" y="1608"/>
                    <a:pt x="2596" y="1715"/>
                    <a:pt x="2668" y="1775"/>
                  </a:cubicBezTo>
                  <a:cubicBezTo>
                    <a:pt x="2697" y="1804"/>
                    <a:pt x="2736" y="1819"/>
                    <a:pt x="2775" y="1819"/>
                  </a:cubicBezTo>
                  <a:cubicBezTo>
                    <a:pt x="2814" y="1819"/>
                    <a:pt x="2852" y="1804"/>
                    <a:pt x="2882" y="1775"/>
                  </a:cubicBezTo>
                  <a:cubicBezTo>
                    <a:pt x="2977" y="1691"/>
                    <a:pt x="3061" y="1608"/>
                    <a:pt x="3156" y="1536"/>
                  </a:cubicBezTo>
                  <a:cubicBezTo>
                    <a:pt x="3181" y="1520"/>
                    <a:pt x="3212" y="1503"/>
                    <a:pt x="3245" y="1503"/>
                  </a:cubicBezTo>
                  <a:cubicBezTo>
                    <a:pt x="3259" y="1503"/>
                    <a:pt x="3273" y="1506"/>
                    <a:pt x="3287" y="1513"/>
                  </a:cubicBezTo>
                  <a:cubicBezTo>
                    <a:pt x="3334" y="1524"/>
                    <a:pt x="3382" y="1536"/>
                    <a:pt x="3406" y="1584"/>
                  </a:cubicBezTo>
                  <a:cubicBezTo>
                    <a:pt x="3596" y="1882"/>
                    <a:pt x="3918" y="2048"/>
                    <a:pt x="4275" y="2048"/>
                  </a:cubicBezTo>
                  <a:cubicBezTo>
                    <a:pt x="4608" y="2048"/>
                    <a:pt x="4942" y="1870"/>
                    <a:pt x="5132" y="1584"/>
                  </a:cubicBezTo>
                  <a:cubicBezTo>
                    <a:pt x="5168" y="1536"/>
                    <a:pt x="5192" y="1524"/>
                    <a:pt x="5251" y="1513"/>
                  </a:cubicBezTo>
                  <a:cubicBezTo>
                    <a:pt x="5265" y="1506"/>
                    <a:pt x="5278" y="1503"/>
                    <a:pt x="5291" y="1503"/>
                  </a:cubicBezTo>
                  <a:cubicBezTo>
                    <a:pt x="5321" y="1503"/>
                    <a:pt x="5349" y="1520"/>
                    <a:pt x="5382" y="1536"/>
                  </a:cubicBezTo>
                  <a:cubicBezTo>
                    <a:pt x="5894" y="1894"/>
                    <a:pt x="6192" y="2477"/>
                    <a:pt x="6192" y="3096"/>
                  </a:cubicBezTo>
                  <a:cubicBezTo>
                    <a:pt x="6192" y="3239"/>
                    <a:pt x="6251" y="3370"/>
                    <a:pt x="6335" y="3453"/>
                  </a:cubicBezTo>
                  <a:cubicBezTo>
                    <a:pt x="6430" y="3549"/>
                    <a:pt x="6561" y="3608"/>
                    <a:pt x="6692" y="3608"/>
                  </a:cubicBezTo>
                  <a:lnTo>
                    <a:pt x="6787" y="3608"/>
                  </a:lnTo>
                  <a:cubicBezTo>
                    <a:pt x="6859" y="3608"/>
                    <a:pt x="6930" y="3632"/>
                    <a:pt x="6990" y="3691"/>
                  </a:cubicBezTo>
                  <a:cubicBezTo>
                    <a:pt x="7037" y="3751"/>
                    <a:pt x="7073" y="3834"/>
                    <a:pt x="7073" y="3906"/>
                  </a:cubicBezTo>
                  <a:cubicBezTo>
                    <a:pt x="7049" y="4037"/>
                    <a:pt x="6918" y="4144"/>
                    <a:pt x="6775" y="4144"/>
                  </a:cubicBezTo>
                  <a:lnTo>
                    <a:pt x="6692" y="4144"/>
                  </a:lnTo>
                  <a:lnTo>
                    <a:pt x="6692" y="4156"/>
                  </a:lnTo>
                  <a:cubicBezTo>
                    <a:pt x="6692" y="4072"/>
                    <a:pt x="6621" y="3989"/>
                    <a:pt x="6537" y="3989"/>
                  </a:cubicBezTo>
                  <a:cubicBezTo>
                    <a:pt x="6442" y="3989"/>
                    <a:pt x="6371" y="4072"/>
                    <a:pt x="6371" y="4156"/>
                  </a:cubicBezTo>
                  <a:cubicBezTo>
                    <a:pt x="6371" y="4668"/>
                    <a:pt x="6192" y="5144"/>
                    <a:pt x="5859" y="5513"/>
                  </a:cubicBezTo>
                  <a:cubicBezTo>
                    <a:pt x="5597" y="5823"/>
                    <a:pt x="5251" y="6049"/>
                    <a:pt x="4870" y="6156"/>
                  </a:cubicBezTo>
                  <a:lnTo>
                    <a:pt x="4954" y="5942"/>
                  </a:lnTo>
                  <a:cubicBezTo>
                    <a:pt x="4966" y="5894"/>
                    <a:pt x="4966" y="5835"/>
                    <a:pt x="4942" y="5799"/>
                  </a:cubicBezTo>
                  <a:cubicBezTo>
                    <a:pt x="4906" y="5751"/>
                    <a:pt x="4870" y="5715"/>
                    <a:pt x="4811" y="5715"/>
                  </a:cubicBezTo>
                  <a:lnTo>
                    <a:pt x="3763" y="5715"/>
                  </a:lnTo>
                  <a:cubicBezTo>
                    <a:pt x="3704" y="5715"/>
                    <a:pt x="3656" y="5751"/>
                    <a:pt x="3632" y="5799"/>
                  </a:cubicBezTo>
                  <a:cubicBezTo>
                    <a:pt x="3596" y="5835"/>
                    <a:pt x="3596" y="5894"/>
                    <a:pt x="3620" y="5942"/>
                  </a:cubicBezTo>
                  <a:lnTo>
                    <a:pt x="3704" y="6156"/>
                  </a:lnTo>
                  <a:cubicBezTo>
                    <a:pt x="3346" y="6049"/>
                    <a:pt x="2989" y="5823"/>
                    <a:pt x="2739" y="5525"/>
                  </a:cubicBezTo>
                  <a:cubicBezTo>
                    <a:pt x="2406" y="5144"/>
                    <a:pt x="2227" y="4668"/>
                    <a:pt x="2227" y="4156"/>
                  </a:cubicBezTo>
                  <a:cubicBezTo>
                    <a:pt x="2227" y="4072"/>
                    <a:pt x="2156" y="3989"/>
                    <a:pt x="2072" y="3989"/>
                  </a:cubicBezTo>
                  <a:cubicBezTo>
                    <a:pt x="1977" y="3989"/>
                    <a:pt x="1906" y="4072"/>
                    <a:pt x="1906" y="4156"/>
                  </a:cubicBezTo>
                  <a:lnTo>
                    <a:pt x="1906" y="4168"/>
                  </a:lnTo>
                  <a:lnTo>
                    <a:pt x="1799" y="4168"/>
                  </a:lnTo>
                  <a:cubicBezTo>
                    <a:pt x="1727" y="4168"/>
                    <a:pt x="1656" y="4144"/>
                    <a:pt x="1596" y="4084"/>
                  </a:cubicBezTo>
                  <a:cubicBezTo>
                    <a:pt x="1549" y="4025"/>
                    <a:pt x="1513" y="3953"/>
                    <a:pt x="1513" y="3870"/>
                  </a:cubicBezTo>
                  <a:cubicBezTo>
                    <a:pt x="1525" y="3739"/>
                    <a:pt x="1668" y="3632"/>
                    <a:pt x="1810" y="3632"/>
                  </a:cubicBezTo>
                  <a:lnTo>
                    <a:pt x="1870" y="3632"/>
                  </a:lnTo>
                  <a:cubicBezTo>
                    <a:pt x="2013" y="3632"/>
                    <a:pt x="2144" y="3572"/>
                    <a:pt x="2227" y="3489"/>
                  </a:cubicBezTo>
                  <a:cubicBezTo>
                    <a:pt x="2322" y="3394"/>
                    <a:pt x="2382" y="3263"/>
                    <a:pt x="2382" y="3132"/>
                  </a:cubicBezTo>
                  <a:cubicBezTo>
                    <a:pt x="2382" y="2846"/>
                    <a:pt x="2441" y="2584"/>
                    <a:pt x="2561" y="2322"/>
                  </a:cubicBezTo>
                  <a:cubicBezTo>
                    <a:pt x="2608" y="2251"/>
                    <a:pt x="2561" y="2144"/>
                    <a:pt x="2489" y="2120"/>
                  </a:cubicBezTo>
                  <a:cubicBezTo>
                    <a:pt x="2466" y="2107"/>
                    <a:pt x="2442" y="2101"/>
                    <a:pt x="2418" y="2101"/>
                  </a:cubicBezTo>
                  <a:cubicBezTo>
                    <a:pt x="2357" y="2101"/>
                    <a:pt x="2301" y="2140"/>
                    <a:pt x="2275" y="2191"/>
                  </a:cubicBezTo>
                  <a:cubicBezTo>
                    <a:pt x="2144" y="2489"/>
                    <a:pt x="2072" y="2798"/>
                    <a:pt x="2072" y="3132"/>
                  </a:cubicBezTo>
                  <a:cubicBezTo>
                    <a:pt x="2072" y="3179"/>
                    <a:pt x="2049" y="3215"/>
                    <a:pt x="2001" y="3263"/>
                  </a:cubicBezTo>
                  <a:cubicBezTo>
                    <a:pt x="1977" y="3299"/>
                    <a:pt x="1930" y="3322"/>
                    <a:pt x="1870" y="3322"/>
                  </a:cubicBezTo>
                  <a:lnTo>
                    <a:pt x="1810" y="3322"/>
                  </a:lnTo>
                  <a:cubicBezTo>
                    <a:pt x="1703" y="3322"/>
                    <a:pt x="1608" y="3358"/>
                    <a:pt x="1513" y="3394"/>
                  </a:cubicBezTo>
                  <a:lnTo>
                    <a:pt x="1513" y="3120"/>
                  </a:lnTo>
                  <a:cubicBezTo>
                    <a:pt x="1513" y="1584"/>
                    <a:pt x="2763" y="334"/>
                    <a:pt x="4299" y="334"/>
                  </a:cubicBezTo>
                  <a:close/>
                  <a:moveTo>
                    <a:pt x="4585" y="6049"/>
                  </a:moveTo>
                  <a:lnTo>
                    <a:pt x="4394" y="6525"/>
                  </a:lnTo>
                  <a:cubicBezTo>
                    <a:pt x="4370" y="6549"/>
                    <a:pt x="4346" y="6585"/>
                    <a:pt x="4299" y="6585"/>
                  </a:cubicBezTo>
                  <a:cubicBezTo>
                    <a:pt x="4251" y="6585"/>
                    <a:pt x="4227" y="6549"/>
                    <a:pt x="4216" y="6525"/>
                  </a:cubicBezTo>
                  <a:lnTo>
                    <a:pt x="4013" y="6049"/>
                  </a:lnTo>
                  <a:close/>
                  <a:moveTo>
                    <a:pt x="2822" y="7001"/>
                  </a:moveTo>
                  <a:lnTo>
                    <a:pt x="4013" y="7668"/>
                  </a:lnTo>
                  <a:lnTo>
                    <a:pt x="3156" y="8394"/>
                  </a:lnTo>
                  <a:lnTo>
                    <a:pt x="3144" y="8394"/>
                  </a:lnTo>
                  <a:lnTo>
                    <a:pt x="2584" y="7442"/>
                  </a:lnTo>
                  <a:lnTo>
                    <a:pt x="2811" y="7001"/>
                  </a:lnTo>
                  <a:close/>
                  <a:moveTo>
                    <a:pt x="5335" y="6347"/>
                  </a:moveTo>
                  <a:lnTo>
                    <a:pt x="5335" y="6870"/>
                  </a:lnTo>
                  <a:lnTo>
                    <a:pt x="5144" y="6966"/>
                  </a:lnTo>
                  <a:cubicBezTo>
                    <a:pt x="5073" y="7013"/>
                    <a:pt x="5037" y="7120"/>
                    <a:pt x="5085" y="7192"/>
                  </a:cubicBezTo>
                  <a:cubicBezTo>
                    <a:pt x="5117" y="7241"/>
                    <a:pt x="5178" y="7273"/>
                    <a:pt x="5236" y="7273"/>
                  </a:cubicBezTo>
                  <a:cubicBezTo>
                    <a:pt x="5263" y="7273"/>
                    <a:pt x="5288" y="7266"/>
                    <a:pt x="5311" y="7251"/>
                  </a:cubicBezTo>
                  <a:lnTo>
                    <a:pt x="5775" y="7001"/>
                  </a:lnTo>
                  <a:lnTo>
                    <a:pt x="5787" y="7001"/>
                  </a:lnTo>
                  <a:lnTo>
                    <a:pt x="6013" y="7442"/>
                  </a:lnTo>
                  <a:lnTo>
                    <a:pt x="5489" y="8394"/>
                  </a:lnTo>
                  <a:lnTo>
                    <a:pt x="5478" y="8394"/>
                  </a:lnTo>
                  <a:lnTo>
                    <a:pt x="4597" y="7656"/>
                  </a:lnTo>
                  <a:lnTo>
                    <a:pt x="4751" y="7585"/>
                  </a:lnTo>
                  <a:cubicBezTo>
                    <a:pt x="4823" y="7537"/>
                    <a:pt x="4847" y="7430"/>
                    <a:pt x="4811" y="7359"/>
                  </a:cubicBezTo>
                  <a:cubicBezTo>
                    <a:pt x="4778" y="7310"/>
                    <a:pt x="4717" y="7277"/>
                    <a:pt x="4659" y="7277"/>
                  </a:cubicBezTo>
                  <a:cubicBezTo>
                    <a:pt x="4633" y="7277"/>
                    <a:pt x="4607" y="7284"/>
                    <a:pt x="4585" y="7299"/>
                  </a:cubicBezTo>
                  <a:lnTo>
                    <a:pt x="4311" y="7442"/>
                  </a:lnTo>
                  <a:lnTo>
                    <a:pt x="3263" y="6870"/>
                  </a:lnTo>
                  <a:lnTo>
                    <a:pt x="3263" y="6347"/>
                  </a:lnTo>
                  <a:cubicBezTo>
                    <a:pt x="3454" y="6430"/>
                    <a:pt x="3656" y="6513"/>
                    <a:pt x="3870" y="6537"/>
                  </a:cubicBezTo>
                  <a:lnTo>
                    <a:pt x="3918" y="6656"/>
                  </a:lnTo>
                  <a:cubicBezTo>
                    <a:pt x="3977" y="6823"/>
                    <a:pt x="4132" y="6918"/>
                    <a:pt x="4299" y="6918"/>
                  </a:cubicBezTo>
                  <a:cubicBezTo>
                    <a:pt x="4477" y="6918"/>
                    <a:pt x="4632" y="6823"/>
                    <a:pt x="4680" y="6656"/>
                  </a:cubicBezTo>
                  <a:lnTo>
                    <a:pt x="4727" y="6537"/>
                  </a:lnTo>
                  <a:cubicBezTo>
                    <a:pt x="4942" y="6489"/>
                    <a:pt x="5144" y="6430"/>
                    <a:pt x="5335" y="6347"/>
                  </a:cubicBezTo>
                  <a:close/>
                  <a:moveTo>
                    <a:pt x="4311" y="0"/>
                  </a:moveTo>
                  <a:cubicBezTo>
                    <a:pt x="2608" y="0"/>
                    <a:pt x="1203" y="1405"/>
                    <a:pt x="1203" y="3120"/>
                  </a:cubicBezTo>
                  <a:lnTo>
                    <a:pt x="1203" y="3977"/>
                  </a:lnTo>
                  <a:cubicBezTo>
                    <a:pt x="1203" y="4525"/>
                    <a:pt x="1096" y="4870"/>
                    <a:pt x="1013" y="5084"/>
                  </a:cubicBezTo>
                  <a:cubicBezTo>
                    <a:pt x="906" y="5299"/>
                    <a:pt x="965" y="5561"/>
                    <a:pt x="1156" y="5704"/>
                  </a:cubicBezTo>
                  <a:cubicBezTo>
                    <a:pt x="1489" y="5942"/>
                    <a:pt x="2132" y="6347"/>
                    <a:pt x="2930" y="6406"/>
                  </a:cubicBezTo>
                  <a:lnTo>
                    <a:pt x="2930" y="6692"/>
                  </a:lnTo>
                  <a:cubicBezTo>
                    <a:pt x="2894" y="6674"/>
                    <a:pt x="2861" y="6665"/>
                    <a:pt x="2828" y="6665"/>
                  </a:cubicBezTo>
                  <a:cubicBezTo>
                    <a:pt x="2796" y="6665"/>
                    <a:pt x="2763" y="6674"/>
                    <a:pt x="2727" y="6692"/>
                  </a:cubicBezTo>
                  <a:cubicBezTo>
                    <a:pt x="2632" y="6716"/>
                    <a:pt x="2561" y="6775"/>
                    <a:pt x="2525" y="6847"/>
                  </a:cubicBezTo>
                  <a:lnTo>
                    <a:pt x="2275" y="7359"/>
                  </a:lnTo>
                  <a:lnTo>
                    <a:pt x="858" y="7775"/>
                  </a:lnTo>
                  <a:cubicBezTo>
                    <a:pt x="358" y="7918"/>
                    <a:pt x="1" y="8394"/>
                    <a:pt x="1" y="8918"/>
                  </a:cubicBezTo>
                  <a:lnTo>
                    <a:pt x="1" y="10919"/>
                  </a:lnTo>
                  <a:cubicBezTo>
                    <a:pt x="1" y="11002"/>
                    <a:pt x="72" y="11073"/>
                    <a:pt x="167" y="11073"/>
                  </a:cubicBezTo>
                  <a:cubicBezTo>
                    <a:pt x="251" y="11073"/>
                    <a:pt x="322" y="11002"/>
                    <a:pt x="322" y="10919"/>
                  </a:cubicBezTo>
                  <a:lnTo>
                    <a:pt x="322" y="8918"/>
                  </a:lnTo>
                  <a:cubicBezTo>
                    <a:pt x="322" y="8752"/>
                    <a:pt x="370" y="8609"/>
                    <a:pt x="441" y="8478"/>
                  </a:cubicBezTo>
                  <a:lnTo>
                    <a:pt x="1370" y="9264"/>
                  </a:lnTo>
                  <a:cubicBezTo>
                    <a:pt x="1489" y="9371"/>
                    <a:pt x="1549" y="9514"/>
                    <a:pt x="1549" y="9668"/>
                  </a:cubicBezTo>
                  <a:lnTo>
                    <a:pt x="1549" y="10895"/>
                  </a:lnTo>
                  <a:cubicBezTo>
                    <a:pt x="1549" y="10990"/>
                    <a:pt x="1620" y="11061"/>
                    <a:pt x="1703" y="11061"/>
                  </a:cubicBezTo>
                  <a:cubicBezTo>
                    <a:pt x="1799" y="11061"/>
                    <a:pt x="1870" y="10990"/>
                    <a:pt x="1870" y="10895"/>
                  </a:cubicBezTo>
                  <a:lnTo>
                    <a:pt x="1870" y="9668"/>
                  </a:lnTo>
                  <a:cubicBezTo>
                    <a:pt x="1870" y="9406"/>
                    <a:pt x="1763" y="9168"/>
                    <a:pt x="1572" y="9014"/>
                  </a:cubicBezTo>
                  <a:lnTo>
                    <a:pt x="656" y="8216"/>
                  </a:lnTo>
                  <a:cubicBezTo>
                    <a:pt x="739" y="8144"/>
                    <a:pt x="834" y="8097"/>
                    <a:pt x="953" y="8073"/>
                  </a:cubicBezTo>
                  <a:lnTo>
                    <a:pt x="2346" y="7656"/>
                  </a:lnTo>
                  <a:lnTo>
                    <a:pt x="2858" y="8549"/>
                  </a:lnTo>
                  <a:cubicBezTo>
                    <a:pt x="2894" y="8633"/>
                    <a:pt x="2989" y="8692"/>
                    <a:pt x="3096" y="8716"/>
                  </a:cubicBezTo>
                  <a:lnTo>
                    <a:pt x="3156" y="8716"/>
                  </a:lnTo>
                  <a:cubicBezTo>
                    <a:pt x="3227" y="8716"/>
                    <a:pt x="3311" y="8680"/>
                    <a:pt x="3382" y="8633"/>
                  </a:cubicBezTo>
                  <a:lnTo>
                    <a:pt x="4335" y="7823"/>
                  </a:lnTo>
                  <a:lnTo>
                    <a:pt x="5287" y="8633"/>
                  </a:lnTo>
                  <a:cubicBezTo>
                    <a:pt x="5347" y="8692"/>
                    <a:pt x="5418" y="8716"/>
                    <a:pt x="5501" y="8716"/>
                  </a:cubicBezTo>
                  <a:lnTo>
                    <a:pt x="5561" y="8716"/>
                  </a:lnTo>
                  <a:cubicBezTo>
                    <a:pt x="5668" y="8692"/>
                    <a:pt x="5740" y="8633"/>
                    <a:pt x="5799" y="8549"/>
                  </a:cubicBezTo>
                  <a:lnTo>
                    <a:pt x="6311" y="7656"/>
                  </a:lnTo>
                  <a:lnTo>
                    <a:pt x="7704" y="8073"/>
                  </a:lnTo>
                  <a:cubicBezTo>
                    <a:pt x="7811" y="8097"/>
                    <a:pt x="7918" y="8156"/>
                    <a:pt x="8002" y="8216"/>
                  </a:cubicBezTo>
                  <a:lnTo>
                    <a:pt x="7085" y="9014"/>
                  </a:lnTo>
                  <a:cubicBezTo>
                    <a:pt x="6894" y="9168"/>
                    <a:pt x="6787" y="9406"/>
                    <a:pt x="6787" y="9668"/>
                  </a:cubicBezTo>
                  <a:lnTo>
                    <a:pt x="6787" y="10895"/>
                  </a:lnTo>
                  <a:cubicBezTo>
                    <a:pt x="6787" y="10990"/>
                    <a:pt x="6859" y="11061"/>
                    <a:pt x="6954" y="11061"/>
                  </a:cubicBezTo>
                  <a:cubicBezTo>
                    <a:pt x="7037" y="11061"/>
                    <a:pt x="7109" y="10990"/>
                    <a:pt x="7109" y="10895"/>
                  </a:cubicBezTo>
                  <a:lnTo>
                    <a:pt x="7109" y="9668"/>
                  </a:lnTo>
                  <a:cubicBezTo>
                    <a:pt x="7109" y="9514"/>
                    <a:pt x="7192" y="9371"/>
                    <a:pt x="7287" y="9264"/>
                  </a:cubicBezTo>
                  <a:lnTo>
                    <a:pt x="8216" y="8478"/>
                  </a:lnTo>
                  <a:cubicBezTo>
                    <a:pt x="8287" y="8609"/>
                    <a:pt x="8335" y="8752"/>
                    <a:pt x="8335" y="8918"/>
                  </a:cubicBezTo>
                  <a:lnTo>
                    <a:pt x="8335" y="10919"/>
                  </a:lnTo>
                  <a:cubicBezTo>
                    <a:pt x="8335" y="11002"/>
                    <a:pt x="8407" y="11073"/>
                    <a:pt x="8502" y="11073"/>
                  </a:cubicBezTo>
                  <a:cubicBezTo>
                    <a:pt x="8585" y="11073"/>
                    <a:pt x="8657" y="11002"/>
                    <a:pt x="8657" y="10919"/>
                  </a:cubicBezTo>
                  <a:lnTo>
                    <a:pt x="8657" y="8918"/>
                  </a:lnTo>
                  <a:cubicBezTo>
                    <a:pt x="8633" y="8382"/>
                    <a:pt x="8276" y="7906"/>
                    <a:pt x="7764" y="7763"/>
                  </a:cubicBezTo>
                  <a:lnTo>
                    <a:pt x="6359" y="7347"/>
                  </a:lnTo>
                  <a:lnTo>
                    <a:pt x="6097" y="6835"/>
                  </a:lnTo>
                  <a:cubicBezTo>
                    <a:pt x="6061" y="6763"/>
                    <a:pt x="5978" y="6692"/>
                    <a:pt x="5906" y="6668"/>
                  </a:cubicBezTo>
                  <a:cubicBezTo>
                    <a:pt x="5870" y="6662"/>
                    <a:pt x="5835" y="6659"/>
                    <a:pt x="5801" y="6659"/>
                  </a:cubicBezTo>
                  <a:cubicBezTo>
                    <a:pt x="5766" y="6659"/>
                    <a:pt x="5734" y="6662"/>
                    <a:pt x="5704" y="6668"/>
                  </a:cubicBezTo>
                  <a:lnTo>
                    <a:pt x="5704" y="6394"/>
                  </a:lnTo>
                  <a:cubicBezTo>
                    <a:pt x="6502" y="6347"/>
                    <a:pt x="7156" y="5942"/>
                    <a:pt x="7466" y="5692"/>
                  </a:cubicBezTo>
                  <a:cubicBezTo>
                    <a:pt x="7668" y="5537"/>
                    <a:pt x="7728" y="5287"/>
                    <a:pt x="7621" y="5061"/>
                  </a:cubicBezTo>
                  <a:cubicBezTo>
                    <a:pt x="7525" y="4870"/>
                    <a:pt x="7430" y="4513"/>
                    <a:pt x="7430" y="3965"/>
                  </a:cubicBezTo>
                  <a:lnTo>
                    <a:pt x="7430" y="3120"/>
                  </a:lnTo>
                  <a:cubicBezTo>
                    <a:pt x="7430" y="1405"/>
                    <a:pt x="6025" y="0"/>
                    <a:pt x="4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6375559" y="4549033"/>
              <a:ext cx="10233" cy="10201"/>
            </a:xfrm>
            <a:custGeom>
              <a:avLst/>
              <a:gdLst/>
              <a:ahLst/>
              <a:cxnLst/>
              <a:rect l="l" t="t" r="r" b="b"/>
              <a:pathLst>
                <a:path w="323" h="322" extrusionOk="0">
                  <a:moveTo>
                    <a:pt x="156" y="1"/>
                  </a:moveTo>
                  <a:cubicBezTo>
                    <a:pt x="72" y="1"/>
                    <a:pt x="1" y="72"/>
                    <a:pt x="1" y="155"/>
                  </a:cubicBezTo>
                  <a:cubicBezTo>
                    <a:pt x="1" y="251"/>
                    <a:pt x="72" y="322"/>
                    <a:pt x="156" y="322"/>
                  </a:cubicBezTo>
                  <a:cubicBezTo>
                    <a:pt x="251" y="322"/>
                    <a:pt x="322" y="251"/>
                    <a:pt x="322" y="155"/>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3"/>
            <p:cNvSpPr/>
            <p:nvPr/>
          </p:nvSpPr>
          <p:spPr>
            <a:xfrm>
              <a:off x="6375559" y="4587493"/>
              <a:ext cx="10233" cy="10613"/>
            </a:xfrm>
            <a:custGeom>
              <a:avLst/>
              <a:gdLst/>
              <a:ahLst/>
              <a:cxnLst/>
              <a:rect l="l" t="t" r="r" b="b"/>
              <a:pathLst>
                <a:path w="323" h="335" extrusionOk="0">
                  <a:moveTo>
                    <a:pt x="156" y="1"/>
                  </a:moveTo>
                  <a:cubicBezTo>
                    <a:pt x="72" y="1"/>
                    <a:pt x="1" y="72"/>
                    <a:pt x="1" y="168"/>
                  </a:cubicBezTo>
                  <a:cubicBezTo>
                    <a:pt x="1" y="251"/>
                    <a:pt x="72" y="334"/>
                    <a:pt x="156" y="334"/>
                  </a:cubicBezTo>
                  <a:cubicBezTo>
                    <a:pt x="251" y="334"/>
                    <a:pt x="322" y="251"/>
                    <a:pt x="322" y="168"/>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3"/>
            <p:cNvSpPr/>
            <p:nvPr/>
          </p:nvSpPr>
          <p:spPr>
            <a:xfrm>
              <a:off x="6342009" y="4406442"/>
              <a:ext cx="76222" cy="32472"/>
            </a:xfrm>
            <a:custGeom>
              <a:avLst/>
              <a:gdLst/>
              <a:ahLst/>
              <a:cxnLst/>
              <a:rect l="l" t="t" r="r" b="b"/>
              <a:pathLst>
                <a:path w="2406" h="1025" extrusionOk="0">
                  <a:moveTo>
                    <a:pt x="1012" y="334"/>
                  </a:moveTo>
                  <a:cubicBezTo>
                    <a:pt x="953" y="430"/>
                    <a:pt x="834" y="525"/>
                    <a:pt x="703" y="525"/>
                  </a:cubicBezTo>
                  <a:lnTo>
                    <a:pt x="381" y="525"/>
                  </a:lnTo>
                  <a:cubicBezTo>
                    <a:pt x="441" y="406"/>
                    <a:pt x="560" y="334"/>
                    <a:pt x="703" y="334"/>
                  </a:cubicBezTo>
                  <a:close/>
                  <a:moveTo>
                    <a:pt x="1727" y="334"/>
                  </a:moveTo>
                  <a:cubicBezTo>
                    <a:pt x="1858" y="334"/>
                    <a:pt x="1977" y="406"/>
                    <a:pt x="2036" y="525"/>
                  </a:cubicBezTo>
                  <a:lnTo>
                    <a:pt x="1727" y="525"/>
                  </a:lnTo>
                  <a:cubicBezTo>
                    <a:pt x="1584" y="525"/>
                    <a:pt x="1477" y="453"/>
                    <a:pt x="1417" y="334"/>
                  </a:cubicBezTo>
                  <a:close/>
                  <a:moveTo>
                    <a:pt x="679" y="1"/>
                  </a:moveTo>
                  <a:cubicBezTo>
                    <a:pt x="310" y="1"/>
                    <a:pt x="0" y="311"/>
                    <a:pt x="0" y="692"/>
                  </a:cubicBezTo>
                  <a:lnTo>
                    <a:pt x="0" y="870"/>
                  </a:lnTo>
                  <a:cubicBezTo>
                    <a:pt x="0" y="953"/>
                    <a:pt x="72" y="1025"/>
                    <a:pt x="167" y="1025"/>
                  </a:cubicBezTo>
                  <a:cubicBezTo>
                    <a:pt x="250" y="1025"/>
                    <a:pt x="322" y="953"/>
                    <a:pt x="322" y="870"/>
                  </a:cubicBezTo>
                  <a:lnTo>
                    <a:pt x="322" y="846"/>
                  </a:lnTo>
                  <a:lnTo>
                    <a:pt x="679" y="846"/>
                  </a:lnTo>
                  <a:cubicBezTo>
                    <a:pt x="893" y="846"/>
                    <a:pt x="1084" y="763"/>
                    <a:pt x="1203" y="608"/>
                  </a:cubicBezTo>
                  <a:cubicBezTo>
                    <a:pt x="1322" y="763"/>
                    <a:pt x="1512" y="846"/>
                    <a:pt x="1727" y="846"/>
                  </a:cubicBezTo>
                  <a:lnTo>
                    <a:pt x="2084" y="846"/>
                  </a:lnTo>
                  <a:lnTo>
                    <a:pt x="2084" y="870"/>
                  </a:lnTo>
                  <a:cubicBezTo>
                    <a:pt x="2084" y="953"/>
                    <a:pt x="2155" y="1025"/>
                    <a:pt x="2251" y="1025"/>
                  </a:cubicBezTo>
                  <a:cubicBezTo>
                    <a:pt x="2334" y="1025"/>
                    <a:pt x="2405" y="953"/>
                    <a:pt x="2405" y="870"/>
                  </a:cubicBezTo>
                  <a:lnTo>
                    <a:pt x="2405" y="692"/>
                  </a:lnTo>
                  <a:cubicBezTo>
                    <a:pt x="2405" y="299"/>
                    <a:pt x="2108"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3"/>
          <p:cNvGrpSpPr/>
          <p:nvPr/>
        </p:nvGrpSpPr>
        <p:grpSpPr>
          <a:xfrm>
            <a:off x="3560600" y="3763338"/>
            <a:ext cx="352345" cy="363655"/>
            <a:chOff x="3560600" y="3763338"/>
            <a:chExt cx="352345" cy="363655"/>
          </a:xfrm>
        </p:grpSpPr>
        <p:sp>
          <p:nvSpPr>
            <p:cNvPr id="5722" name="Google Shape;5722;p63"/>
            <p:cNvSpPr/>
            <p:nvPr/>
          </p:nvSpPr>
          <p:spPr>
            <a:xfrm>
              <a:off x="3665841" y="3763338"/>
              <a:ext cx="143352" cy="173543"/>
            </a:xfrm>
            <a:custGeom>
              <a:avLst/>
              <a:gdLst/>
              <a:ahLst/>
              <a:cxnLst/>
              <a:rect l="l" t="t" r="r" b="b"/>
              <a:pathLst>
                <a:path w="4525" h="5478" extrusionOk="0">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696761" y="3794099"/>
              <a:ext cx="82653" cy="78661"/>
            </a:xfrm>
            <a:custGeom>
              <a:avLst/>
              <a:gdLst/>
              <a:ahLst/>
              <a:cxnLst/>
              <a:rect l="l" t="t" r="r" b="b"/>
              <a:pathLst>
                <a:path w="2609" h="2483" extrusionOk="0">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560600" y="3916574"/>
              <a:ext cx="352345" cy="210419"/>
            </a:xfrm>
            <a:custGeom>
              <a:avLst/>
              <a:gdLst/>
              <a:ahLst/>
              <a:cxnLst/>
              <a:rect l="l" t="t" r="r" b="b"/>
              <a:pathLst>
                <a:path w="11122" h="6642" extrusionOk="0">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3"/>
          <p:cNvGrpSpPr/>
          <p:nvPr/>
        </p:nvGrpSpPr>
        <p:grpSpPr>
          <a:xfrm>
            <a:off x="5790556" y="4261252"/>
            <a:ext cx="279513" cy="356083"/>
            <a:chOff x="5790556" y="4261252"/>
            <a:chExt cx="279513" cy="356083"/>
          </a:xfrm>
        </p:grpSpPr>
        <p:sp>
          <p:nvSpPr>
            <p:cNvPr id="5726" name="Google Shape;5726;p63"/>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63"/>
          <p:cNvGrpSpPr/>
          <p:nvPr/>
        </p:nvGrpSpPr>
        <p:grpSpPr>
          <a:xfrm>
            <a:off x="5341333" y="4261252"/>
            <a:ext cx="278752" cy="356463"/>
            <a:chOff x="5341333" y="4261252"/>
            <a:chExt cx="278752" cy="356463"/>
          </a:xfrm>
        </p:grpSpPr>
        <p:sp>
          <p:nvSpPr>
            <p:cNvPr id="5734" name="Google Shape;5734;p63"/>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1" name="Google Shape;5741;p63"/>
          <p:cNvSpPr/>
          <p:nvPr/>
        </p:nvSpPr>
        <p:spPr>
          <a:xfrm>
            <a:off x="1322345" y="383658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2" name="Google Shape;5742;p63"/>
          <p:cNvGrpSpPr/>
          <p:nvPr/>
        </p:nvGrpSpPr>
        <p:grpSpPr>
          <a:xfrm>
            <a:off x="3103646" y="3766076"/>
            <a:ext cx="360233" cy="362451"/>
            <a:chOff x="3107608" y="3763401"/>
            <a:chExt cx="360233" cy="362451"/>
          </a:xfrm>
        </p:grpSpPr>
        <p:sp>
          <p:nvSpPr>
            <p:cNvPr id="5743" name="Google Shape;5743;p63"/>
            <p:cNvSpPr/>
            <p:nvPr/>
          </p:nvSpPr>
          <p:spPr>
            <a:xfrm>
              <a:off x="3323349" y="3763401"/>
              <a:ext cx="144492" cy="152729"/>
            </a:xfrm>
            <a:custGeom>
              <a:avLst/>
              <a:gdLst/>
              <a:ahLst/>
              <a:cxnLst/>
              <a:rect l="l" t="t" r="r" b="b"/>
              <a:pathLst>
                <a:path w="4561" h="4821" extrusionOk="0">
                  <a:moveTo>
                    <a:pt x="2354" y="0"/>
                  </a:moveTo>
                  <a:cubicBezTo>
                    <a:pt x="1649" y="0"/>
                    <a:pt x="958" y="340"/>
                    <a:pt x="524" y="975"/>
                  </a:cubicBezTo>
                  <a:cubicBezTo>
                    <a:pt x="1" y="1761"/>
                    <a:pt x="36" y="2761"/>
                    <a:pt x="584" y="3511"/>
                  </a:cubicBezTo>
                  <a:lnTo>
                    <a:pt x="536" y="4642"/>
                  </a:lnTo>
                  <a:cubicBezTo>
                    <a:pt x="536" y="4702"/>
                    <a:pt x="572" y="4761"/>
                    <a:pt x="620" y="4797"/>
                  </a:cubicBezTo>
                  <a:cubicBezTo>
                    <a:pt x="644" y="4809"/>
                    <a:pt x="679" y="4821"/>
                    <a:pt x="703" y="4821"/>
                  </a:cubicBezTo>
                  <a:cubicBezTo>
                    <a:pt x="739" y="4821"/>
                    <a:pt x="751" y="4821"/>
                    <a:pt x="775" y="4809"/>
                  </a:cubicBezTo>
                  <a:lnTo>
                    <a:pt x="1810" y="4333"/>
                  </a:lnTo>
                  <a:cubicBezTo>
                    <a:pt x="1987" y="4375"/>
                    <a:pt x="2166" y="4395"/>
                    <a:pt x="2342" y="4395"/>
                  </a:cubicBezTo>
                  <a:cubicBezTo>
                    <a:pt x="3067" y="4395"/>
                    <a:pt x="3756" y="4048"/>
                    <a:pt x="4168" y="3416"/>
                  </a:cubicBezTo>
                  <a:cubicBezTo>
                    <a:pt x="4323" y="3214"/>
                    <a:pt x="4430" y="2975"/>
                    <a:pt x="4489" y="2725"/>
                  </a:cubicBezTo>
                  <a:cubicBezTo>
                    <a:pt x="4501" y="2630"/>
                    <a:pt x="4454" y="2547"/>
                    <a:pt x="4370" y="2511"/>
                  </a:cubicBezTo>
                  <a:cubicBezTo>
                    <a:pt x="4360" y="2510"/>
                    <a:pt x="4351" y="2509"/>
                    <a:pt x="4341" y="2509"/>
                  </a:cubicBezTo>
                  <a:cubicBezTo>
                    <a:pt x="4258" y="2509"/>
                    <a:pt x="4188" y="2555"/>
                    <a:pt x="4156" y="2630"/>
                  </a:cubicBezTo>
                  <a:cubicBezTo>
                    <a:pt x="4108" y="2844"/>
                    <a:pt x="4025" y="3035"/>
                    <a:pt x="3906" y="3225"/>
                  </a:cubicBezTo>
                  <a:cubicBezTo>
                    <a:pt x="3551" y="3749"/>
                    <a:pt x="2961" y="4059"/>
                    <a:pt x="2349" y="4059"/>
                  </a:cubicBezTo>
                  <a:cubicBezTo>
                    <a:pt x="2182" y="4059"/>
                    <a:pt x="2013" y="4036"/>
                    <a:pt x="1846" y="3987"/>
                  </a:cubicBezTo>
                  <a:cubicBezTo>
                    <a:pt x="1831" y="3982"/>
                    <a:pt x="1816" y="3980"/>
                    <a:pt x="1801" y="3980"/>
                  </a:cubicBezTo>
                  <a:cubicBezTo>
                    <a:pt x="1779" y="3980"/>
                    <a:pt x="1755" y="3985"/>
                    <a:pt x="1727" y="3999"/>
                  </a:cubicBezTo>
                  <a:lnTo>
                    <a:pt x="894" y="4392"/>
                  </a:lnTo>
                  <a:lnTo>
                    <a:pt x="941" y="3464"/>
                  </a:lnTo>
                  <a:cubicBezTo>
                    <a:pt x="941" y="3416"/>
                    <a:pt x="929" y="3392"/>
                    <a:pt x="917" y="3344"/>
                  </a:cubicBezTo>
                  <a:cubicBezTo>
                    <a:pt x="405" y="2713"/>
                    <a:pt x="382" y="1832"/>
                    <a:pt x="822" y="1154"/>
                  </a:cubicBezTo>
                  <a:cubicBezTo>
                    <a:pt x="1096" y="749"/>
                    <a:pt x="1513" y="475"/>
                    <a:pt x="2001" y="368"/>
                  </a:cubicBezTo>
                  <a:cubicBezTo>
                    <a:pt x="2120" y="348"/>
                    <a:pt x="2239" y="337"/>
                    <a:pt x="2357" y="337"/>
                  </a:cubicBezTo>
                  <a:cubicBezTo>
                    <a:pt x="2723" y="337"/>
                    <a:pt x="3079" y="438"/>
                    <a:pt x="3394" y="654"/>
                  </a:cubicBezTo>
                  <a:cubicBezTo>
                    <a:pt x="3870" y="963"/>
                    <a:pt x="4168" y="1475"/>
                    <a:pt x="4215" y="2035"/>
                  </a:cubicBezTo>
                  <a:cubicBezTo>
                    <a:pt x="4226" y="2123"/>
                    <a:pt x="4299" y="2191"/>
                    <a:pt x="4376" y="2191"/>
                  </a:cubicBezTo>
                  <a:cubicBezTo>
                    <a:pt x="4382" y="2191"/>
                    <a:pt x="4388" y="2190"/>
                    <a:pt x="4394" y="2190"/>
                  </a:cubicBezTo>
                  <a:cubicBezTo>
                    <a:pt x="4489" y="2166"/>
                    <a:pt x="4561" y="2094"/>
                    <a:pt x="4549" y="2011"/>
                  </a:cubicBezTo>
                  <a:cubicBezTo>
                    <a:pt x="4489" y="1332"/>
                    <a:pt x="4132" y="737"/>
                    <a:pt x="3572" y="368"/>
                  </a:cubicBezTo>
                  <a:cubicBezTo>
                    <a:pt x="3196" y="120"/>
                    <a:pt x="2773" y="0"/>
                    <a:pt x="23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3"/>
            <p:cNvSpPr/>
            <p:nvPr/>
          </p:nvSpPr>
          <p:spPr>
            <a:xfrm>
              <a:off x="3107608" y="3863256"/>
              <a:ext cx="333844" cy="262596"/>
            </a:xfrm>
            <a:custGeom>
              <a:avLst/>
              <a:gdLst/>
              <a:ahLst/>
              <a:cxnLst/>
              <a:rect l="l" t="t" r="r" b="b"/>
              <a:pathLst>
                <a:path w="10538" h="8289" extrusionOk="0">
                  <a:moveTo>
                    <a:pt x="4894" y="2121"/>
                  </a:moveTo>
                  <a:lnTo>
                    <a:pt x="5108" y="2324"/>
                  </a:lnTo>
                  <a:lnTo>
                    <a:pt x="4822" y="2609"/>
                  </a:lnTo>
                  <a:lnTo>
                    <a:pt x="4537" y="2883"/>
                  </a:lnTo>
                  <a:lnTo>
                    <a:pt x="4334" y="2681"/>
                  </a:lnTo>
                  <a:lnTo>
                    <a:pt x="4894" y="2121"/>
                  </a:lnTo>
                  <a:close/>
                  <a:moveTo>
                    <a:pt x="5894" y="3431"/>
                  </a:moveTo>
                  <a:cubicBezTo>
                    <a:pt x="5965" y="3431"/>
                    <a:pt x="6025" y="3455"/>
                    <a:pt x="6084" y="3502"/>
                  </a:cubicBezTo>
                  <a:lnTo>
                    <a:pt x="6275" y="3693"/>
                  </a:lnTo>
                  <a:cubicBezTo>
                    <a:pt x="6382" y="3800"/>
                    <a:pt x="6382" y="3967"/>
                    <a:pt x="6275" y="4062"/>
                  </a:cubicBezTo>
                  <a:cubicBezTo>
                    <a:pt x="6227" y="4110"/>
                    <a:pt x="6156" y="4145"/>
                    <a:pt x="6084" y="4145"/>
                  </a:cubicBezTo>
                  <a:cubicBezTo>
                    <a:pt x="6013" y="4145"/>
                    <a:pt x="5953" y="4110"/>
                    <a:pt x="5894" y="4062"/>
                  </a:cubicBezTo>
                  <a:lnTo>
                    <a:pt x="5703" y="3872"/>
                  </a:lnTo>
                  <a:cubicBezTo>
                    <a:pt x="5596" y="3764"/>
                    <a:pt x="5596" y="3586"/>
                    <a:pt x="5703" y="3502"/>
                  </a:cubicBezTo>
                  <a:cubicBezTo>
                    <a:pt x="5739" y="3455"/>
                    <a:pt x="5810" y="3431"/>
                    <a:pt x="5894" y="3431"/>
                  </a:cubicBezTo>
                  <a:close/>
                  <a:moveTo>
                    <a:pt x="6453" y="1955"/>
                  </a:moveTo>
                  <a:lnTo>
                    <a:pt x="8085" y="3919"/>
                  </a:lnTo>
                  <a:cubicBezTo>
                    <a:pt x="8406" y="4324"/>
                    <a:pt x="8454" y="4812"/>
                    <a:pt x="8192" y="5062"/>
                  </a:cubicBezTo>
                  <a:lnTo>
                    <a:pt x="7275" y="5991"/>
                  </a:lnTo>
                  <a:cubicBezTo>
                    <a:pt x="7159" y="6102"/>
                    <a:pt x="7004" y="6155"/>
                    <a:pt x="6835" y="6155"/>
                  </a:cubicBezTo>
                  <a:cubicBezTo>
                    <a:pt x="6606" y="6155"/>
                    <a:pt x="6351" y="6057"/>
                    <a:pt x="6132" y="5872"/>
                  </a:cubicBezTo>
                  <a:lnTo>
                    <a:pt x="4167" y="4241"/>
                  </a:lnTo>
                  <a:lnTo>
                    <a:pt x="4167" y="4062"/>
                  </a:lnTo>
                  <a:cubicBezTo>
                    <a:pt x="4191" y="3824"/>
                    <a:pt x="4298" y="3610"/>
                    <a:pt x="4465" y="3443"/>
                  </a:cubicBezTo>
                  <a:lnTo>
                    <a:pt x="4941" y="2967"/>
                  </a:lnTo>
                  <a:lnTo>
                    <a:pt x="5358" y="3383"/>
                  </a:lnTo>
                  <a:cubicBezTo>
                    <a:pt x="5239" y="3610"/>
                    <a:pt x="5263" y="3907"/>
                    <a:pt x="5453" y="4098"/>
                  </a:cubicBezTo>
                  <a:lnTo>
                    <a:pt x="5656" y="4288"/>
                  </a:lnTo>
                  <a:cubicBezTo>
                    <a:pt x="5775" y="4407"/>
                    <a:pt x="5918" y="4467"/>
                    <a:pt x="6084" y="4467"/>
                  </a:cubicBezTo>
                  <a:cubicBezTo>
                    <a:pt x="6191" y="4467"/>
                    <a:pt x="6287" y="4431"/>
                    <a:pt x="6370" y="4395"/>
                  </a:cubicBezTo>
                  <a:lnTo>
                    <a:pt x="7239" y="5265"/>
                  </a:lnTo>
                  <a:cubicBezTo>
                    <a:pt x="7275" y="5300"/>
                    <a:pt x="7323" y="5312"/>
                    <a:pt x="7358" y="5312"/>
                  </a:cubicBezTo>
                  <a:cubicBezTo>
                    <a:pt x="7406" y="5312"/>
                    <a:pt x="7454" y="5300"/>
                    <a:pt x="7477" y="5265"/>
                  </a:cubicBezTo>
                  <a:cubicBezTo>
                    <a:pt x="7537" y="5217"/>
                    <a:pt x="7537" y="5086"/>
                    <a:pt x="7477" y="5026"/>
                  </a:cubicBezTo>
                  <a:lnTo>
                    <a:pt x="6608" y="4157"/>
                  </a:lnTo>
                  <a:cubicBezTo>
                    <a:pt x="6727" y="3931"/>
                    <a:pt x="6692" y="3633"/>
                    <a:pt x="6501" y="3443"/>
                  </a:cubicBezTo>
                  <a:lnTo>
                    <a:pt x="6311" y="3252"/>
                  </a:lnTo>
                  <a:cubicBezTo>
                    <a:pt x="6188" y="3130"/>
                    <a:pt x="6032" y="3073"/>
                    <a:pt x="5880" y="3073"/>
                  </a:cubicBezTo>
                  <a:cubicBezTo>
                    <a:pt x="5779" y="3073"/>
                    <a:pt x="5681" y="3098"/>
                    <a:pt x="5596" y="3145"/>
                  </a:cubicBezTo>
                  <a:lnTo>
                    <a:pt x="5179" y="2729"/>
                  </a:lnTo>
                  <a:lnTo>
                    <a:pt x="5453" y="2443"/>
                  </a:lnTo>
                  <a:lnTo>
                    <a:pt x="5656" y="2252"/>
                  </a:lnTo>
                  <a:cubicBezTo>
                    <a:pt x="5834" y="2074"/>
                    <a:pt x="6084" y="1967"/>
                    <a:pt x="6334" y="1955"/>
                  </a:cubicBezTo>
                  <a:close/>
                  <a:moveTo>
                    <a:pt x="1928" y="1"/>
                  </a:moveTo>
                  <a:cubicBezTo>
                    <a:pt x="1921" y="1"/>
                    <a:pt x="1913" y="1"/>
                    <a:pt x="1905" y="2"/>
                  </a:cubicBezTo>
                  <a:cubicBezTo>
                    <a:pt x="1477" y="62"/>
                    <a:pt x="1072" y="252"/>
                    <a:pt x="762" y="550"/>
                  </a:cubicBezTo>
                  <a:cubicBezTo>
                    <a:pt x="0" y="1312"/>
                    <a:pt x="0" y="2562"/>
                    <a:pt x="762" y="3324"/>
                  </a:cubicBezTo>
                  <a:lnTo>
                    <a:pt x="1393" y="3967"/>
                  </a:lnTo>
                  <a:cubicBezTo>
                    <a:pt x="1750" y="4324"/>
                    <a:pt x="1810" y="4884"/>
                    <a:pt x="1524" y="5300"/>
                  </a:cubicBezTo>
                  <a:cubicBezTo>
                    <a:pt x="1489" y="5360"/>
                    <a:pt x="1500" y="5455"/>
                    <a:pt x="1548" y="5515"/>
                  </a:cubicBezTo>
                  <a:lnTo>
                    <a:pt x="2131" y="6086"/>
                  </a:lnTo>
                  <a:cubicBezTo>
                    <a:pt x="2155" y="6122"/>
                    <a:pt x="2203" y="6134"/>
                    <a:pt x="2239" y="6134"/>
                  </a:cubicBezTo>
                  <a:lnTo>
                    <a:pt x="2262" y="6134"/>
                  </a:lnTo>
                  <a:cubicBezTo>
                    <a:pt x="2298" y="6134"/>
                    <a:pt x="2346" y="6110"/>
                    <a:pt x="2381" y="6074"/>
                  </a:cubicBezTo>
                  <a:cubicBezTo>
                    <a:pt x="3084" y="5193"/>
                    <a:pt x="3001" y="3931"/>
                    <a:pt x="2215" y="3145"/>
                  </a:cubicBezTo>
                  <a:lnTo>
                    <a:pt x="1572" y="2502"/>
                  </a:lnTo>
                  <a:cubicBezTo>
                    <a:pt x="1429" y="2359"/>
                    <a:pt x="1334" y="2145"/>
                    <a:pt x="1334" y="1919"/>
                  </a:cubicBezTo>
                  <a:cubicBezTo>
                    <a:pt x="1334" y="1705"/>
                    <a:pt x="1429" y="1502"/>
                    <a:pt x="1572" y="1347"/>
                  </a:cubicBezTo>
                  <a:cubicBezTo>
                    <a:pt x="1727" y="1193"/>
                    <a:pt x="1929" y="1109"/>
                    <a:pt x="2155" y="1109"/>
                  </a:cubicBezTo>
                  <a:cubicBezTo>
                    <a:pt x="2381" y="1109"/>
                    <a:pt x="2572" y="1193"/>
                    <a:pt x="2739" y="1347"/>
                  </a:cubicBezTo>
                  <a:lnTo>
                    <a:pt x="3965" y="2574"/>
                  </a:lnTo>
                  <a:cubicBezTo>
                    <a:pt x="3941" y="2609"/>
                    <a:pt x="3929" y="2657"/>
                    <a:pt x="3929" y="2693"/>
                  </a:cubicBezTo>
                  <a:cubicBezTo>
                    <a:pt x="3929" y="2740"/>
                    <a:pt x="3941" y="2788"/>
                    <a:pt x="3965" y="2812"/>
                  </a:cubicBezTo>
                  <a:lnTo>
                    <a:pt x="4298" y="3145"/>
                  </a:lnTo>
                  <a:lnTo>
                    <a:pt x="4227" y="3217"/>
                  </a:lnTo>
                  <a:cubicBezTo>
                    <a:pt x="3929" y="3514"/>
                    <a:pt x="3775" y="3931"/>
                    <a:pt x="3834" y="4348"/>
                  </a:cubicBezTo>
                  <a:cubicBezTo>
                    <a:pt x="3870" y="4586"/>
                    <a:pt x="3965" y="4812"/>
                    <a:pt x="4120" y="5003"/>
                  </a:cubicBezTo>
                  <a:lnTo>
                    <a:pt x="6275" y="7777"/>
                  </a:lnTo>
                  <a:cubicBezTo>
                    <a:pt x="6513" y="8086"/>
                    <a:pt x="6870" y="8265"/>
                    <a:pt x="7263" y="8289"/>
                  </a:cubicBezTo>
                  <a:lnTo>
                    <a:pt x="7346" y="8289"/>
                  </a:lnTo>
                  <a:cubicBezTo>
                    <a:pt x="7704" y="8289"/>
                    <a:pt x="8049" y="8146"/>
                    <a:pt x="8311" y="7896"/>
                  </a:cubicBezTo>
                  <a:lnTo>
                    <a:pt x="9549" y="6658"/>
                  </a:lnTo>
                  <a:cubicBezTo>
                    <a:pt x="9609" y="6598"/>
                    <a:pt x="9609" y="6479"/>
                    <a:pt x="9549" y="6419"/>
                  </a:cubicBezTo>
                  <a:cubicBezTo>
                    <a:pt x="9519" y="6390"/>
                    <a:pt x="9475" y="6375"/>
                    <a:pt x="9430" y="6375"/>
                  </a:cubicBezTo>
                  <a:cubicBezTo>
                    <a:pt x="9385" y="6375"/>
                    <a:pt x="9341" y="6390"/>
                    <a:pt x="9311" y="6419"/>
                  </a:cubicBezTo>
                  <a:lnTo>
                    <a:pt x="8073" y="7658"/>
                  </a:lnTo>
                  <a:cubicBezTo>
                    <a:pt x="7880" y="7850"/>
                    <a:pt x="7613" y="7956"/>
                    <a:pt x="7332" y="7956"/>
                  </a:cubicBezTo>
                  <a:cubicBezTo>
                    <a:pt x="7317" y="7956"/>
                    <a:pt x="7302" y="7956"/>
                    <a:pt x="7287" y="7955"/>
                  </a:cubicBezTo>
                  <a:cubicBezTo>
                    <a:pt x="6989" y="7932"/>
                    <a:pt x="6727" y="7789"/>
                    <a:pt x="6549" y="7562"/>
                  </a:cubicBezTo>
                  <a:lnTo>
                    <a:pt x="4501" y="4943"/>
                  </a:lnTo>
                  <a:lnTo>
                    <a:pt x="5918" y="6122"/>
                  </a:lnTo>
                  <a:cubicBezTo>
                    <a:pt x="6203" y="6360"/>
                    <a:pt x="6525" y="6479"/>
                    <a:pt x="6846" y="6479"/>
                  </a:cubicBezTo>
                  <a:cubicBezTo>
                    <a:pt x="7108" y="6479"/>
                    <a:pt x="7346" y="6384"/>
                    <a:pt x="7525" y="6205"/>
                  </a:cubicBezTo>
                  <a:lnTo>
                    <a:pt x="8454" y="5288"/>
                  </a:lnTo>
                  <a:cubicBezTo>
                    <a:pt x="8835" y="4895"/>
                    <a:pt x="8787" y="4217"/>
                    <a:pt x="8358" y="3681"/>
                  </a:cubicBezTo>
                  <a:lnTo>
                    <a:pt x="7192" y="2264"/>
                  </a:lnTo>
                  <a:lnTo>
                    <a:pt x="9811" y="4300"/>
                  </a:lnTo>
                  <a:cubicBezTo>
                    <a:pt x="10049" y="4479"/>
                    <a:pt x="10180" y="4753"/>
                    <a:pt x="10192" y="5050"/>
                  </a:cubicBezTo>
                  <a:cubicBezTo>
                    <a:pt x="10204" y="5348"/>
                    <a:pt x="10109" y="5634"/>
                    <a:pt x="9894" y="5836"/>
                  </a:cubicBezTo>
                  <a:cubicBezTo>
                    <a:pt x="9835" y="5896"/>
                    <a:pt x="9835" y="6015"/>
                    <a:pt x="9894" y="6074"/>
                  </a:cubicBezTo>
                  <a:cubicBezTo>
                    <a:pt x="9924" y="6104"/>
                    <a:pt x="9969" y="6119"/>
                    <a:pt x="10013" y="6119"/>
                  </a:cubicBezTo>
                  <a:cubicBezTo>
                    <a:pt x="10058" y="6119"/>
                    <a:pt x="10103" y="6104"/>
                    <a:pt x="10132" y="6074"/>
                  </a:cubicBezTo>
                  <a:cubicBezTo>
                    <a:pt x="10382" y="5824"/>
                    <a:pt x="10537" y="5455"/>
                    <a:pt x="10502" y="5062"/>
                  </a:cubicBezTo>
                  <a:cubicBezTo>
                    <a:pt x="10478" y="4681"/>
                    <a:pt x="10299" y="4324"/>
                    <a:pt x="9990" y="4086"/>
                  </a:cubicBezTo>
                  <a:lnTo>
                    <a:pt x="7227" y="1943"/>
                  </a:lnTo>
                  <a:lnTo>
                    <a:pt x="7215" y="1919"/>
                  </a:lnTo>
                  <a:cubicBezTo>
                    <a:pt x="7025" y="1776"/>
                    <a:pt x="6799" y="1669"/>
                    <a:pt x="6561" y="1645"/>
                  </a:cubicBezTo>
                  <a:cubicBezTo>
                    <a:pt x="6498" y="1636"/>
                    <a:pt x="6436" y="1632"/>
                    <a:pt x="6374" y="1632"/>
                  </a:cubicBezTo>
                  <a:cubicBezTo>
                    <a:pt x="6022" y="1632"/>
                    <a:pt x="5683" y="1773"/>
                    <a:pt x="5429" y="2026"/>
                  </a:cubicBezTo>
                  <a:lnTo>
                    <a:pt x="5358" y="2097"/>
                  </a:lnTo>
                  <a:lnTo>
                    <a:pt x="5025" y="1776"/>
                  </a:lnTo>
                  <a:cubicBezTo>
                    <a:pt x="5001" y="1740"/>
                    <a:pt x="4953" y="1728"/>
                    <a:pt x="4906" y="1728"/>
                  </a:cubicBezTo>
                  <a:cubicBezTo>
                    <a:pt x="4870" y="1728"/>
                    <a:pt x="4822" y="1740"/>
                    <a:pt x="4787" y="1776"/>
                  </a:cubicBezTo>
                  <a:lnTo>
                    <a:pt x="3560" y="538"/>
                  </a:lnTo>
                  <a:cubicBezTo>
                    <a:pt x="3298" y="288"/>
                    <a:pt x="2989" y="109"/>
                    <a:pt x="2643" y="38"/>
                  </a:cubicBezTo>
                  <a:cubicBezTo>
                    <a:pt x="2627" y="31"/>
                    <a:pt x="2610" y="27"/>
                    <a:pt x="2593" y="27"/>
                  </a:cubicBezTo>
                  <a:cubicBezTo>
                    <a:pt x="2525" y="27"/>
                    <a:pt x="2460" y="81"/>
                    <a:pt x="2441" y="157"/>
                  </a:cubicBezTo>
                  <a:cubicBezTo>
                    <a:pt x="2405" y="240"/>
                    <a:pt x="2465" y="335"/>
                    <a:pt x="2560" y="359"/>
                  </a:cubicBezTo>
                  <a:cubicBezTo>
                    <a:pt x="2846" y="431"/>
                    <a:pt x="3096" y="585"/>
                    <a:pt x="3298" y="788"/>
                  </a:cubicBezTo>
                  <a:lnTo>
                    <a:pt x="4537" y="2026"/>
                  </a:lnTo>
                  <a:lnTo>
                    <a:pt x="4215" y="2359"/>
                  </a:lnTo>
                  <a:lnTo>
                    <a:pt x="2977" y="1121"/>
                  </a:lnTo>
                  <a:cubicBezTo>
                    <a:pt x="2751" y="895"/>
                    <a:pt x="2465" y="776"/>
                    <a:pt x="2155" y="776"/>
                  </a:cubicBezTo>
                  <a:cubicBezTo>
                    <a:pt x="1846" y="776"/>
                    <a:pt x="1560" y="895"/>
                    <a:pt x="1334" y="1121"/>
                  </a:cubicBezTo>
                  <a:cubicBezTo>
                    <a:pt x="1119" y="1347"/>
                    <a:pt x="1000" y="1621"/>
                    <a:pt x="1000" y="1943"/>
                  </a:cubicBezTo>
                  <a:cubicBezTo>
                    <a:pt x="1000" y="2252"/>
                    <a:pt x="1119" y="2538"/>
                    <a:pt x="1334" y="2752"/>
                  </a:cubicBezTo>
                  <a:lnTo>
                    <a:pt x="1977" y="3395"/>
                  </a:lnTo>
                  <a:cubicBezTo>
                    <a:pt x="2608" y="4026"/>
                    <a:pt x="2703" y="4991"/>
                    <a:pt x="2227" y="5729"/>
                  </a:cubicBezTo>
                  <a:lnTo>
                    <a:pt x="1893" y="5396"/>
                  </a:lnTo>
                  <a:cubicBezTo>
                    <a:pt x="2167" y="4860"/>
                    <a:pt x="2084" y="4181"/>
                    <a:pt x="1655" y="3741"/>
                  </a:cubicBezTo>
                  <a:lnTo>
                    <a:pt x="1012" y="3098"/>
                  </a:lnTo>
                  <a:cubicBezTo>
                    <a:pt x="381" y="2478"/>
                    <a:pt x="381" y="1431"/>
                    <a:pt x="1012" y="812"/>
                  </a:cubicBezTo>
                  <a:cubicBezTo>
                    <a:pt x="1262" y="550"/>
                    <a:pt x="1596" y="395"/>
                    <a:pt x="1953" y="347"/>
                  </a:cubicBezTo>
                  <a:cubicBezTo>
                    <a:pt x="2036" y="335"/>
                    <a:pt x="2108" y="252"/>
                    <a:pt x="2096" y="157"/>
                  </a:cubicBezTo>
                  <a:cubicBezTo>
                    <a:pt x="2085" y="69"/>
                    <a:pt x="2023" y="1"/>
                    <a:pt x="19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3"/>
            <p:cNvSpPr/>
            <p:nvPr/>
          </p:nvSpPr>
          <p:spPr>
            <a:xfrm>
              <a:off x="3361840" y="3799453"/>
              <a:ext cx="74701" cy="71438"/>
            </a:xfrm>
            <a:custGeom>
              <a:avLst/>
              <a:gdLst/>
              <a:ahLst/>
              <a:cxnLst/>
              <a:rect l="l" t="t" r="r" b="b"/>
              <a:pathLst>
                <a:path w="2358" h="2255" extrusionOk="0">
                  <a:moveTo>
                    <a:pt x="1441" y="337"/>
                  </a:moveTo>
                  <a:cubicBezTo>
                    <a:pt x="1572" y="337"/>
                    <a:pt x="1691" y="385"/>
                    <a:pt x="1798" y="480"/>
                  </a:cubicBezTo>
                  <a:cubicBezTo>
                    <a:pt x="1988" y="682"/>
                    <a:pt x="1988" y="1004"/>
                    <a:pt x="1798" y="1194"/>
                  </a:cubicBezTo>
                  <a:cubicBezTo>
                    <a:pt x="1703" y="1296"/>
                    <a:pt x="1572" y="1346"/>
                    <a:pt x="1441" y="1346"/>
                  </a:cubicBezTo>
                  <a:cubicBezTo>
                    <a:pt x="1310" y="1346"/>
                    <a:pt x="1179" y="1296"/>
                    <a:pt x="1084" y="1194"/>
                  </a:cubicBezTo>
                  <a:cubicBezTo>
                    <a:pt x="893" y="1004"/>
                    <a:pt x="893" y="682"/>
                    <a:pt x="1084" y="480"/>
                  </a:cubicBezTo>
                  <a:cubicBezTo>
                    <a:pt x="1191" y="385"/>
                    <a:pt x="1310" y="337"/>
                    <a:pt x="1441" y="337"/>
                  </a:cubicBezTo>
                  <a:close/>
                  <a:moveTo>
                    <a:pt x="1424" y="1"/>
                  </a:moveTo>
                  <a:cubicBezTo>
                    <a:pt x="1209" y="1"/>
                    <a:pt x="994" y="81"/>
                    <a:pt x="833" y="242"/>
                  </a:cubicBezTo>
                  <a:cubicBezTo>
                    <a:pt x="548" y="528"/>
                    <a:pt x="500" y="980"/>
                    <a:pt x="726" y="1302"/>
                  </a:cubicBezTo>
                  <a:lnTo>
                    <a:pt x="60" y="1968"/>
                  </a:lnTo>
                  <a:cubicBezTo>
                    <a:pt x="0" y="2028"/>
                    <a:pt x="0" y="2147"/>
                    <a:pt x="60" y="2206"/>
                  </a:cubicBezTo>
                  <a:cubicBezTo>
                    <a:pt x="83" y="2242"/>
                    <a:pt x="131" y="2254"/>
                    <a:pt x="167" y="2254"/>
                  </a:cubicBezTo>
                  <a:cubicBezTo>
                    <a:pt x="214" y="2254"/>
                    <a:pt x="262" y="2242"/>
                    <a:pt x="286" y="2206"/>
                  </a:cubicBezTo>
                  <a:lnTo>
                    <a:pt x="964" y="1540"/>
                  </a:lnTo>
                  <a:cubicBezTo>
                    <a:pt x="1095" y="1635"/>
                    <a:pt x="1262" y="1671"/>
                    <a:pt x="1417" y="1671"/>
                  </a:cubicBezTo>
                  <a:cubicBezTo>
                    <a:pt x="1643" y="1671"/>
                    <a:pt x="1857" y="1587"/>
                    <a:pt x="2012" y="1421"/>
                  </a:cubicBezTo>
                  <a:cubicBezTo>
                    <a:pt x="2357" y="1111"/>
                    <a:pt x="2357" y="575"/>
                    <a:pt x="2024" y="242"/>
                  </a:cubicBezTo>
                  <a:cubicBezTo>
                    <a:pt x="1857" y="81"/>
                    <a:pt x="1640" y="1"/>
                    <a:pt x="14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3"/>
          <p:cNvGrpSpPr/>
          <p:nvPr/>
        </p:nvGrpSpPr>
        <p:grpSpPr>
          <a:xfrm>
            <a:off x="889343" y="3801227"/>
            <a:ext cx="351585" cy="339705"/>
            <a:chOff x="889343" y="3801227"/>
            <a:chExt cx="351585" cy="339705"/>
          </a:xfrm>
        </p:grpSpPr>
        <p:sp>
          <p:nvSpPr>
            <p:cNvPr id="5747" name="Google Shape;5747;p63"/>
            <p:cNvSpPr/>
            <p:nvPr/>
          </p:nvSpPr>
          <p:spPr>
            <a:xfrm>
              <a:off x="1014954" y="4068479"/>
              <a:ext cx="35862" cy="10233"/>
            </a:xfrm>
            <a:custGeom>
              <a:avLst/>
              <a:gdLst/>
              <a:ahLst/>
              <a:cxnLst/>
              <a:rect l="l" t="t" r="r" b="b"/>
              <a:pathLst>
                <a:path w="1132" h="323" extrusionOk="0">
                  <a:moveTo>
                    <a:pt x="167" y="1"/>
                  </a:moveTo>
                  <a:cubicBezTo>
                    <a:pt x="84" y="1"/>
                    <a:pt x="0" y="72"/>
                    <a:pt x="0" y="168"/>
                  </a:cubicBezTo>
                  <a:cubicBezTo>
                    <a:pt x="0" y="251"/>
                    <a:pt x="84" y="322"/>
                    <a:pt x="167" y="322"/>
                  </a:cubicBezTo>
                  <a:lnTo>
                    <a:pt x="977" y="322"/>
                  </a:lnTo>
                  <a:cubicBezTo>
                    <a:pt x="1060" y="322"/>
                    <a:pt x="1131" y="251"/>
                    <a:pt x="1131" y="168"/>
                  </a:cubicBezTo>
                  <a:cubicBezTo>
                    <a:pt x="1131" y="72"/>
                    <a:pt x="1060"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3"/>
            <p:cNvSpPr/>
            <p:nvPr/>
          </p:nvSpPr>
          <p:spPr>
            <a:xfrm>
              <a:off x="889343" y="3801227"/>
              <a:ext cx="351585" cy="339705"/>
            </a:xfrm>
            <a:custGeom>
              <a:avLst/>
              <a:gdLst/>
              <a:ahLst/>
              <a:cxnLst/>
              <a:rect l="l" t="t" r="r" b="b"/>
              <a:pathLst>
                <a:path w="11098" h="10723" extrusionOk="0">
                  <a:moveTo>
                    <a:pt x="3894" y="746"/>
                  </a:moveTo>
                  <a:lnTo>
                    <a:pt x="3894" y="746"/>
                  </a:lnTo>
                  <a:cubicBezTo>
                    <a:pt x="3763" y="1079"/>
                    <a:pt x="3572" y="1281"/>
                    <a:pt x="3418" y="1400"/>
                  </a:cubicBezTo>
                  <a:cubicBezTo>
                    <a:pt x="3465" y="1115"/>
                    <a:pt x="3644" y="865"/>
                    <a:pt x="3894" y="746"/>
                  </a:cubicBezTo>
                  <a:close/>
                  <a:moveTo>
                    <a:pt x="4823" y="662"/>
                  </a:moveTo>
                  <a:cubicBezTo>
                    <a:pt x="5275" y="662"/>
                    <a:pt x="5656" y="1043"/>
                    <a:pt x="5656" y="1496"/>
                  </a:cubicBezTo>
                  <a:lnTo>
                    <a:pt x="5656" y="2008"/>
                  </a:lnTo>
                  <a:cubicBezTo>
                    <a:pt x="4715" y="1912"/>
                    <a:pt x="4418" y="1067"/>
                    <a:pt x="4323" y="662"/>
                  </a:cubicBezTo>
                  <a:close/>
                  <a:moveTo>
                    <a:pt x="3108" y="2377"/>
                  </a:moveTo>
                  <a:lnTo>
                    <a:pt x="3108" y="2508"/>
                  </a:lnTo>
                  <a:cubicBezTo>
                    <a:pt x="3108" y="2591"/>
                    <a:pt x="3108" y="2674"/>
                    <a:pt x="3120" y="2746"/>
                  </a:cubicBezTo>
                  <a:cubicBezTo>
                    <a:pt x="3060" y="2710"/>
                    <a:pt x="3037" y="2651"/>
                    <a:pt x="3037" y="2555"/>
                  </a:cubicBezTo>
                  <a:cubicBezTo>
                    <a:pt x="3037" y="2484"/>
                    <a:pt x="3060" y="2424"/>
                    <a:pt x="3108" y="2377"/>
                  </a:cubicBezTo>
                  <a:close/>
                  <a:moveTo>
                    <a:pt x="5966" y="2377"/>
                  </a:moveTo>
                  <a:cubicBezTo>
                    <a:pt x="6013" y="2424"/>
                    <a:pt x="6037" y="2484"/>
                    <a:pt x="6037" y="2555"/>
                  </a:cubicBezTo>
                  <a:cubicBezTo>
                    <a:pt x="6037" y="2627"/>
                    <a:pt x="5989" y="2710"/>
                    <a:pt x="5954" y="2746"/>
                  </a:cubicBezTo>
                  <a:cubicBezTo>
                    <a:pt x="5966" y="2674"/>
                    <a:pt x="5966" y="2603"/>
                    <a:pt x="5966" y="2508"/>
                  </a:cubicBezTo>
                  <a:lnTo>
                    <a:pt x="5966" y="2377"/>
                  </a:lnTo>
                  <a:close/>
                  <a:moveTo>
                    <a:pt x="6870" y="3460"/>
                  </a:moveTo>
                  <a:lnTo>
                    <a:pt x="6870" y="3746"/>
                  </a:lnTo>
                  <a:lnTo>
                    <a:pt x="5430" y="3746"/>
                  </a:lnTo>
                  <a:cubicBezTo>
                    <a:pt x="5513" y="3651"/>
                    <a:pt x="5608" y="3567"/>
                    <a:pt x="5680" y="3460"/>
                  </a:cubicBezTo>
                  <a:close/>
                  <a:moveTo>
                    <a:pt x="4108" y="1055"/>
                  </a:moveTo>
                  <a:cubicBezTo>
                    <a:pt x="4323" y="1698"/>
                    <a:pt x="4823" y="2258"/>
                    <a:pt x="5656" y="2317"/>
                  </a:cubicBezTo>
                  <a:lnTo>
                    <a:pt x="5656" y="2508"/>
                  </a:lnTo>
                  <a:cubicBezTo>
                    <a:pt x="5656" y="2984"/>
                    <a:pt x="5394" y="3424"/>
                    <a:pt x="5001" y="3663"/>
                  </a:cubicBezTo>
                  <a:lnTo>
                    <a:pt x="4799" y="3758"/>
                  </a:lnTo>
                  <a:cubicBezTo>
                    <a:pt x="4721" y="3811"/>
                    <a:pt x="4629" y="3838"/>
                    <a:pt x="4535" y="3838"/>
                  </a:cubicBezTo>
                  <a:cubicBezTo>
                    <a:pt x="4442" y="3838"/>
                    <a:pt x="4346" y="3811"/>
                    <a:pt x="4263" y="3758"/>
                  </a:cubicBezTo>
                  <a:lnTo>
                    <a:pt x="4073" y="3663"/>
                  </a:lnTo>
                  <a:cubicBezTo>
                    <a:pt x="3668" y="3424"/>
                    <a:pt x="3418" y="2984"/>
                    <a:pt x="3418" y="2508"/>
                  </a:cubicBezTo>
                  <a:lnTo>
                    <a:pt x="3418" y="2174"/>
                  </a:lnTo>
                  <a:lnTo>
                    <a:pt x="3418" y="1769"/>
                  </a:lnTo>
                  <a:cubicBezTo>
                    <a:pt x="3584" y="1698"/>
                    <a:pt x="3882" y="1484"/>
                    <a:pt x="4108" y="1055"/>
                  </a:cubicBezTo>
                  <a:close/>
                  <a:moveTo>
                    <a:pt x="4977" y="4055"/>
                  </a:moveTo>
                  <a:lnTo>
                    <a:pt x="4977" y="4591"/>
                  </a:lnTo>
                  <a:lnTo>
                    <a:pt x="4537" y="4913"/>
                  </a:lnTo>
                  <a:lnTo>
                    <a:pt x="4084" y="4591"/>
                  </a:lnTo>
                  <a:lnTo>
                    <a:pt x="4084" y="4055"/>
                  </a:lnTo>
                  <a:lnTo>
                    <a:pt x="4120" y="4055"/>
                  </a:lnTo>
                  <a:cubicBezTo>
                    <a:pt x="4251" y="4139"/>
                    <a:pt x="4382" y="4163"/>
                    <a:pt x="4537" y="4163"/>
                  </a:cubicBezTo>
                  <a:cubicBezTo>
                    <a:pt x="4680" y="4163"/>
                    <a:pt x="4823" y="4139"/>
                    <a:pt x="4954" y="4055"/>
                  </a:cubicBezTo>
                  <a:close/>
                  <a:moveTo>
                    <a:pt x="4084" y="4972"/>
                  </a:moveTo>
                  <a:lnTo>
                    <a:pt x="4299" y="5115"/>
                  </a:lnTo>
                  <a:lnTo>
                    <a:pt x="4084" y="5365"/>
                  </a:lnTo>
                  <a:lnTo>
                    <a:pt x="4084" y="4972"/>
                  </a:lnTo>
                  <a:close/>
                  <a:moveTo>
                    <a:pt x="4977" y="4984"/>
                  </a:moveTo>
                  <a:lnTo>
                    <a:pt x="4977" y="5389"/>
                  </a:lnTo>
                  <a:lnTo>
                    <a:pt x="4775" y="5127"/>
                  </a:lnTo>
                  <a:lnTo>
                    <a:pt x="4977" y="4984"/>
                  </a:lnTo>
                  <a:close/>
                  <a:moveTo>
                    <a:pt x="4977" y="5925"/>
                  </a:moveTo>
                  <a:lnTo>
                    <a:pt x="4977" y="6330"/>
                  </a:lnTo>
                  <a:lnTo>
                    <a:pt x="4942" y="6008"/>
                  </a:lnTo>
                  <a:lnTo>
                    <a:pt x="4977" y="5925"/>
                  </a:lnTo>
                  <a:close/>
                  <a:moveTo>
                    <a:pt x="4084" y="5925"/>
                  </a:moveTo>
                  <a:lnTo>
                    <a:pt x="4144" y="6008"/>
                  </a:lnTo>
                  <a:lnTo>
                    <a:pt x="4084" y="6353"/>
                  </a:lnTo>
                  <a:lnTo>
                    <a:pt x="4084" y="5925"/>
                  </a:lnTo>
                  <a:close/>
                  <a:moveTo>
                    <a:pt x="3775" y="4889"/>
                  </a:moveTo>
                  <a:lnTo>
                    <a:pt x="3775" y="7139"/>
                  </a:lnTo>
                  <a:lnTo>
                    <a:pt x="1632" y="7139"/>
                  </a:lnTo>
                  <a:lnTo>
                    <a:pt x="1632" y="6615"/>
                  </a:lnTo>
                  <a:cubicBezTo>
                    <a:pt x="1632" y="6044"/>
                    <a:pt x="1977" y="5520"/>
                    <a:pt x="2513" y="5306"/>
                  </a:cubicBezTo>
                  <a:cubicBezTo>
                    <a:pt x="2537" y="5294"/>
                    <a:pt x="2584" y="5282"/>
                    <a:pt x="2620" y="5270"/>
                  </a:cubicBezTo>
                  <a:lnTo>
                    <a:pt x="3775" y="4889"/>
                  </a:lnTo>
                  <a:close/>
                  <a:moveTo>
                    <a:pt x="4537" y="5341"/>
                  </a:moveTo>
                  <a:lnTo>
                    <a:pt x="4775" y="5627"/>
                  </a:lnTo>
                  <a:lnTo>
                    <a:pt x="4620" y="5901"/>
                  </a:lnTo>
                  <a:cubicBezTo>
                    <a:pt x="4608" y="5937"/>
                    <a:pt x="4596" y="5960"/>
                    <a:pt x="4608" y="6008"/>
                  </a:cubicBezTo>
                  <a:lnTo>
                    <a:pt x="4787" y="7139"/>
                  </a:lnTo>
                  <a:lnTo>
                    <a:pt x="4299" y="7139"/>
                  </a:lnTo>
                  <a:lnTo>
                    <a:pt x="4477" y="6008"/>
                  </a:lnTo>
                  <a:cubicBezTo>
                    <a:pt x="4477" y="5984"/>
                    <a:pt x="4465" y="5937"/>
                    <a:pt x="4442" y="5901"/>
                  </a:cubicBezTo>
                  <a:lnTo>
                    <a:pt x="4299" y="5627"/>
                  </a:lnTo>
                  <a:lnTo>
                    <a:pt x="4537" y="5341"/>
                  </a:lnTo>
                  <a:close/>
                  <a:moveTo>
                    <a:pt x="6882" y="4044"/>
                  </a:moveTo>
                  <a:lnTo>
                    <a:pt x="6859" y="4591"/>
                  </a:lnTo>
                  <a:cubicBezTo>
                    <a:pt x="6859" y="4651"/>
                    <a:pt x="6882" y="4698"/>
                    <a:pt x="6930" y="4734"/>
                  </a:cubicBezTo>
                  <a:cubicBezTo>
                    <a:pt x="6966" y="4746"/>
                    <a:pt x="6990" y="4758"/>
                    <a:pt x="7025" y="4758"/>
                  </a:cubicBezTo>
                  <a:cubicBezTo>
                    <a:pt x="7049" y="4758"/>
                    <a:pt x="7061" y="4758"/>
                    <a:pt x="7085" y="4746"/>
                  </a:cubicBezTo>
                  <a:lnTo>
                    <a:pt x="8109" y="4270"/>
                  </a:lnTo>
                  <a:cubicBezTo>
                    <a:pt x="8156" y="4282"/>
                    <a:pt x="8180" y="4282"/>
                    <a:pt x="8228" y="4294"/>
                  </a:cubicBezTo>
                  <a:lnTo>
                    <a:pt x="8192" y="7985"/>
                  </a:lnTo>
                  <a:lnTo>
                    <a:pt x="870" y="7985"/>
                  </a:lnTo>
                  <a:lnTo>
                    <a:pt x="870" y="4055"/>
                  </a:lnTo>
                  <a:lnTo>
                    <a:pt x="3775" y="4055"/>
                  </a:lnTo>
                  <a:lnTo>
                    <a:pt x="3775" y="4567"/>
                  </a:lnTo>
                  <a:lnTo>
                    <a:pt x="2525" y="4972"/>
                  </a:lnTo>
                  <a:cubicBezTo>
                    <a:pt x="2275" y="5044"/>
                    <a:pt x="2060" y="5175"/>
                    <a:pt x="1870" y="5341"/>
                  </a:cubicBezTo>
                  <a:cubicBezTo>
                    <a:pt x="1525" y="5663"/>
                    <a:pt x="1322" y="6115"/>
                    <a:pt x="1322" y="6615"/>
                  </a:cubicBezTo>
                  <a:lnTo>
                    <a:pt x="1322" y="7294"/>
                  </a:lnTo>
                  <a:cubicBezTo>
                    <a:pt x="1322" y="7377"/>
                    <a:pt x="1394" y="7449"/>
                    <a:pt x="1477" y="7449"/>
                  </a:cubicBezTo>
                  <a:lnTo>
                    <a:pt x="7621" y="7449"/>
                  </a:lnTo>
                  <a:cubicBezTo>
                    <a:pt x="7704" y="7449"/>
                    <a:pt x="7775" y="7377"/>
                    <a:pt x="7775" y="7294"/>
                  </a:cubicBezTo>
                  <a:lnTo>
                    <a:pt x="7775" y="6711"/>
                  </a:lnTo>
                  <a:cubicBezTo>
                    <a:pt x="7775" y="6615"/>
                    <a:pt x="7704" y="6544"/>
                    <a:pt x="7621" y="6544"/>
                  </a:cubicBezTo>
                  <a:cubicBezTo>
                    <a:pt x="7525" y="6544"/>
                    <a:pt x="7454" y="6615"/>
                    <a:pt x="7454" y="6711"/>
                  </a:cubicBezTo>
                  <a:lnTo>
                    <a:pt x="7454" y="7139"/>
                  </a:lnTo>
                  <a:lnTo>
                    <a:pt x="5311" y="7139"/>
                  </a:lnTo>
                  <a:lnTo>
                    <a:pt x="5311" y="4889"/>
                  </a:lnTo>
                  <a:lnTo>
                    <a:pt x="6466" y="5270"/>
                  </a:lnTo>
                  <a:cubicBezTo>
                    <a:pt x="6882" y="5401"/>
                    <a:pt x="7228" y="5722"/>
                    <a:pt x="7382" y="6139"/>
                  </a:cubicBezTo>
                  <a:cubicBezTo>
                    <a:pt x="7401" y="6212"/>
                    <a:pt x="7461" y="6243"/>
                    <a:pt x="7525" y="6243"/>
                  </a:cubicBezTo>
                  <a:cubicBezTo>
                    <a:pt x="7545" y="6243"/>
                    <a:pt x="7565" y="6240"/>
                    <a:pt x="7585" y="6234"/>
                  </a:cubicBezTo>
                  <a:cubicBezTo>
                    <a:pt x="7680" y="6199"/>
                    <a:pt x="7704" y="6115"/>
                    <a:pt x="7680" y="6020"/>
                  </a:cubicBezTo>
                  <a:cubicBezTo>
                    <a:pt x="7502" y="5520"/>
                    <a:pt x="7085" y="5115"/>
                    <a:pt x="6573" y="4948"/>
                  </a:cubicBezTo>
                  <a:lnTo>
                    <a:pt x="5323" y="4556"/>
                  </a:lnTo>
                  <a:lnTo>
                    <a:pt x="5323" y="4044"/>
                  </a:lnTo>
                  <a:close/>
                  <a:moveTo>
                    <a:pt x="4787" y="9199"/>
                  </a:moveTo>
                  <a:lnTo>
                    <a:pt x="4918" y="9818"/>
                  </a:lnTo>
                  <a:lnTo>
                    <a:pt x="4120" y="9818"/>
                  </a:lnTo>
                  <a:lnTo>
                    <a:pt x="4263" y="9199"/>
                  </a:lnTo>
                  <a:close/>
                  <a:moveTo>
                    <a:pt x="5858" y="10128"/>
                  </a:moveTo>
                  <a:lnTo>
                    <a:pt x="5858" y="10425"/>
                  </a:lnTo>
                  <a:lnTo>
                    <a:pt x="3227" y="10425"/>
                  </a:lnTo>
                  <a:lnTo>
                    <a:pt x="3227" y="10128"/>
                  </a:lnTo>
                  <a:close/>
                  <a:moveTo>
                    <a:pt x="8622" y="1"/>
                  </a:moveTo>
                  <a:cubicBezTo>
                    <a:pt x="8115" y="1"/>
                    <a:pt x="7612" y="175"/>
                    <a:pt x="7216" y="519"/>
                  </a:cubicBezTo>
                  <a:cubicBezTo>
                    <a:pt x="7156" y="579"/>
                    <a:pt x="7144" y="686"/>
                    <a:pt x="7204" y="746"/>
                  </a:cubicBezTo>
                  <a:cubicBezTo>
                    <a:pt x="7237" y="778"/>
                    <a:pt x="7280" y="797"/>
                    <a:pt x="7322" y="797"/>
                  </a:cubicBezTo>
                  <a:cubicBezTo>
                    <a:pt x="7357" y="797"/>
                    <a:pt x="7391" y="784"/>
                    <a:pt x="7418" y="757"/>
                  </a:cubicBezTo>
                  <a:cubicBezTo>
                    <a:pt x="7764" y="464"/>
                    <a:pt x="8195" y="314"/>
                    <a:pt x="8630" y="314"/>
                  </a:cubicBezTo>
                  <a:cubicBezTo>
                    <a:pt x="8989" y="314"/>
                    <a:pt x="9351" y="416"/>
                    <a:pt x="9668" y="626"/>
                  </a:cubicBezTo>
                  <a:cubicBezTo>
                    <a:pt x="10514" y="1186"/>
                    <a:pt x="10752" y="2353"/>
                    <a:pt x="10180" y="3198"/>
                  </a:cubicBezTo>
                  <a:cubicBezTo>
                    <a:pt x="9883" y="3639"/>
                    <a:pt x="9430" y="3925"/>
                    <a:pt x="8930" y="3996"/>
                  </a:cubicBezTo>
                  <a:lnTo>
                    <a:pt x="8883" y="3996"/>
                  </a:lnTo>
                  <a:cubicBezTo>
                    <a:pt x="8799" y="4014"/>
                    <a:pt x="8716" y="4023"/>
                    <a:pt x="8631" y="4023"/>
                  </a:cubicBezTo>
                  <a:cubicBezTo>
                    <a:pt x="8546" y="4023"/>
                    <a:pt x="8460" y="4014"/>
                    <a:pt x="8371" y="3996"/>
                  </a:cubicBezTo>
                  <a:cubicBezTo>
                    <a:pt x="8287" y="3984"/>
                    <a:pt x="8192" y="3972"/>
                    <a:pt x="8109" y="3936"/>
                  </a:cubicBezTo>
                  <a:cubicBezTo>
                    <a:pt x="8099" y="3933"/>
                    <a:pt x="8089" y="3932"/>
                    <a:pt x="8078" y="3932"/>
                  </a:cubicBezTo>
                  <a:cubicBezTo>
                    <a:pt x="8049" y="3932"/>
                    <a:pt x="8019" y="3943"/>
                    <a:pt x="8002" y="3960"/>
                  </a:cubicBezTo>
                  <a:lnTo>
                    <a:pt x="7156" y="4341"/>
                  </a:lnTo>
                  <a:lnTo>
                    <a:pt x="7204" y="3401"/>
                  </a:lnTo>
                  <a:cubicBezTo>
                    <a:pt x="7204" y="3365"/>
                    <a:pt x="7180" y="3329"/>
                    <a:pt x="7168" y="3305"/>
                  </a:cubicBezTo>
                  <a:cubicBezTo>
                    <a:pt x="6680" y="2686"/>
                    <a:pt x="6632" y="1829"/>
                    <a:pt x="7049" y="1174"/>
                  </a:cubicBezTo>
                  <a:cubicBezTo>
                    <a:pt x="7097" y="1103"/>
                    <a:pt x="7085" y="996"/>
                    <a:pt x="7001" y="948"/>
                  </a:cubicBezTo>
                  <a:cubicBezTo>
                    <a:pt x="6976" y="931"/>
                    <a:pt x="6946" y="923"/>
                    <a:pt x="6917" y="923"/>
                  </a:cubicBezTo>
                  <a:cubicBezTo>
                    <a:pt x="6863" y="923"/>
                    <a:pt x="6810" y="949"/>
                    <a:pt x="6787" y="996"/>
                  </a:cubicBezTo>
                  <a:cubicBezTo>
                    <a:pt x="6382" y="1650"/>
                    <a:pt x="6347" y="2448"/>
                    <a:pt x="6692" y="3103"/>
                  </a:cubicBezTo>
                  <a:lnTo>
                    <a:pt x="5858" y="3103"/>
                  </a:lnTo>
                  <a:cubicBezTo>
                    <a:pt x="5858" y="3091"/>
                    <a:pt x="5870" y="3091"/>
                    <a:pt x="5870" y="3079"/>
                  </a:cubicBezTo>
                  <a:cubicBezTo>
                    <a:pt x="6156" y="3043"/>
                    <a:pt x="6382" y="2805"/>
                    <a:pt x="6382" y="2531"/>
                  </a:cubicBezTo>
                  <a:cubicBezTo>
                    <a:pt x="6382" y="2270"/>
                    <a:pt x="6216" y="2067"/>
                    <a:pt x="5978" y="1996"/>
                  </a:cubicBezTo>
                  <a:lnTo>
                    <a:pt x="5978" y="1460"/>
                  </a:lnTo>
                  <a:cubicBezTo>
                    <a:pt x="5978" y="817"/>
                    <a:pt x="5454" y="305"/>
                    <a:pt x="4835" y="305"/>
                  </a:cubicBezTo>
                  <a:lnTo>
                    <a:pt x="4263" y="305"/>
                  </a:lnTo>
                  <a:cubicBezTo>
                    <a:pt x="4227" y="305"/>
                    <a:pt x="4180" y="305"/>
                    <a:pt x="4132" y="329"/>
                  </a:cubicBezTo>
                  <a:cubicBezTo>
                    <a:pt x="3549" y="400"/>
                    <a:pt x="3120" y="888"/>
                    <a:pt x="3120" y="1472"/>
                  </a:cubicBezTo>
                  <a:lnTo>
                    <a:pt x="3120" y="2008"/>
                  </a:lnTo>
                  <a:cubicBezTo>
                    <a:pt x="2894" y="2079"/>
                    <a:pt x="2715" y="2293"/>
                    <a:pt x="2715" y="2543"/>
                  </a:cubicBezTo>
                  <a:cubicBezTo>
                    <a:pt x="2715" y="2829"/>
                    <a:pt x="2941" y="3079"/>
                    <a:pt x="3227" y="3091"/>
                  </a:cubicBezTo>
                  <a:cubicBezTo>
                    <a:pt x="3227" y="3103"/>
                    <a:pt x="3239" y="3103"/>
                    <a:pt x="3239" y="3127"/>
                  </a:cubicBezTo>
                  <a:lnTo>
                    <a:pt x="155" y="3127"/>
                  </a:lnTo>
                  <a:cubicBezTo>
                    <a:pt x="72" y="3127"/>
                    <a:pt x="1" y="3198"/>
                    <a:pt x="1" y="3282"/>
                  </a:cubicBezTo>
                  <a:lnTo>
                    <a:pt x="1" y="9020"/>
                  </a:lnTo>
                  <a:cubicBezTo>
                    <a:pt x="1" y="9104"/>
                    <a:pt x="72" y="9175"/>
                    <a:pt x="155" y="9175"/>
                  </a:cubicBezTo>
                  <a:lnTo>
                    <a:pt x="1441" y="9175"/>
                  </a:lnTo>
                  <a:cubicBezTo>
                    <a:pt x="1525" y="9175"/>
                    <a:pt x="1608" y="9104"/>
                    <a:pt x="1608" y="9020"/>
                  </a:cubicBezTo>
                  <a:cubicBezTo>
                    <a:pt x="1608" y="8925"/>
                    <a:pt x="1525" y="8854"/>
                    <a:pt x="1441" y="8854"/>
                  </a:cubicBezTo>
                  <a:lnTo>
                    <a:pt x="322" y="8854"/>
                  </a:lnTo>
                  <a:lnTo>
                    <a:pt x="322" y="3436"/>
                  </a:lnTo>
                  <a:lnTo>
                    <a:pt x="3418" y="3436"/>
                  </a:lnTo>
                  <a:cubicBezTo>
                    <a:pt x="3489" y="3544"/>
                    <a:pt x="3572" y="3627"/>
                    <a:pt x="3668" y="3722"/>
                  </a:cubicBezTo>
                  <a:lnTo>
                    <a:pt x="739" y="3722"/>
                  </a:lnTo>
                  <a:cubicBezTo>
                    <a:pt x="655" y="3722"/>
                    <a:pt x="572" y="3794"/>
                    <a:pt x="572" y="3877"/>
                  </a:cubicBezTo>
                  <a:lnTo>
                    <a:pt x="572" y="8127"/>
                  </a:lnTo>
                  <a:cubicBezTo>
                    <a:pt x="572" y="8211"/>
                    <a:pt x="655" y="8282"/>
                    <a:pt x="739" y="8282"/>
                  </a:cubicBezTo>
                  <a:lnTo>
                    <a:pt x="8394" y="8282"/>
                  </a:lnTo>
                  <a:cubicBezTo>
                    <a:pt x="8478" y="8282"/>
                    <a:pt x="8549" y="8211"/>
                    <a:pt x="8549" y="8127"/>
                  </a:cubicBezTo>
                  <a:lnTo>
                    <a:pt x="8549" y="4317"/>
                  </a:lnTo>
                  <a:lnTo>
                    <a:pt x="8787" y="4317"/>
                  </a:lnTo>
                  <a:lnTo>
                    <a:pt x="8787" y="8842"/>
                  </a:lnTo>
                  <a:lnTo>
                    <a:pt x="2096" y="8842"/>
                  </a:lnTo>
                  <a:cubicBezTo>
                    <a:pt x="2001" y="8842"/>
                    <a:pt x="1929" y="8913"/>
                    <a:pt x="1929" y="8997"/>
                  </a:cubicBezTo>
                  <a:cubicBezTo>
                    <a:pt x="1929" y="9092"/>
                    <a:pt x="2001" y="9163"/>
                    <a:pt x="2096" y="9163"/>
                  </a:cubicBezTo>
                  <a:lnTo>
                    <a:pt x="3989" y="9163"/>
                  </a:lnTo>
                  <a:lnTo>
                    <a:pt x="3846" y="9794"/>
                  </a:lnTo>
                  <a:lnTo>
                    <a:pt x="3108" y="9794"/>
                  </a:lnTo>
                  <a:cubicBezTo>
                    <a:pt x="3013" y="9794"/>
                    <a:pt x="2941" y="9866"/>
                    <a:pt x="2941" y="9949"/>
                  </a:cubicBezTo>
                  <a:lnTo>
                    <a:pt x="2941" y="10568"/>
                  </a:lnTo>
                  <a:cubicBezTo>
                    <a:pt x="2941" y="10652"/>
                    <a:pt x="3013" y="10723"/>
                    <a:pt x="3108" y="10723"/>
                  </a:cubicBezTo>
                  <a:lnTo>
                    <a:pt x="6049" y="10723"/>
                  </a:lnTo>
                  <a:cubicBezTo>
                    <a:pt x="6144" y="10723"/>
                    <a:pt x="6216" y="10652"/>
                    <a:pt x="6216" y="10568"/>
                  </a:cubicBezTo>
                  <a:lnTo>
                    <a:pt x="6216" y="9973"/>
                  </a:lnTo>
                  <a:cubicBezTo>
                    <a:pt x="6216" y="9878"/>
                    <a:pt x="6144" y="9806"/>
                    <a:pt x="6049" y="9806"/>
                  </a:cubicBezTo>
                  <a:lnTo>
                    <a:pt x="5311" y="9806"/>
                  </a:lnTo>
                  <a:lnTo>
                    <a:pt x="5180" y="9175"/>
                  </a:lnTo>
                  <a:lnTo>
                    <a:pt x="8930" y="9175"/>
                  </a:lnTo>
                  <a:cubicBezTo>
                    <a:pt x="9014" y="9175"/>
                    <a:pt x="9085" y="9104"/>
                    <a:pt x="9085" y="9008"/>
                  </a:cubicBezTo>
                  <a:lnTo>
                    <a:pt x="9085" y="4282"/>
                  </a:lnTo>
                  <a:cubicBezTo>
                    <a:pt x="9621" y="4163"/>
                    <a:pt x="10121" y="3853"/>
                    <a:pt x="10442" y="3353"/>
                  </a:cubicBezTo>
                  <a:cubicBezTo>
                    <a:pt x="11097" y="2377"/>
                    <a:pt x="10835" y="1019"/>
                    <a:pt x="9835" y="365"/>
                  </a:cubicBezTo>
                  <a:cubicBezTo>
                    <a:pt x="9467" y="121"/>
                    <a:pt x="9043" y="1"/>
                    <a:pt x="8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a:off x="1148865" y="3851598"/>
              <a:ext cx="27181" cy="51733"/>
            </a:xfrm>
            <a:custGeom>
              <a:avLst/>
              <a:gdLst/>
              <a:ahLst/>
              <a:cxnLst/>
              <a:rect l="l" t="t" r="r" b="b"/>
              <a:pathLst>
                <a:path w="858" h="1633" extrusionOk="0">
                  <a:moveTo>
                    <a:pt x="179" y="1"/>
                  </a:moveTo>
                  <a:cubicBezTo>
                    <a:pt x="95" y="1"/>
                    <a:pt x="24" y="72"/>
                    <a:pt x="24" y="168"/>
                  </a:cubicBezTo>
                  <a:cubicBezTo>
                    <a:pt x="24" y="251"/>
                    <a:pt x="95" y="322"/>
                    <a:pt x="179" y="322"/>
                  </a:cubicBezTo>
                  <a:lnTo>
                    <a:pt x="274" y="322"/>
                  </a:lnTo>
                  <a:lnTo>
                    <a:pt x="274" y="1311"/>
                  </a:lnTo>
                  <a:lnTo>
                    <a:pt x="167" y="1311"/>
                  </a:lnTo>
                  <a:cubicBezTo>
                    <a:pt x="83" y="1311"/>
                    <a:pt x="0" y="1382"/>
                    <a:pt x="0" y="1477"/>
                  </a:cubicBezTo>
                  <a:cubicBezTo>
                    <a:pt x="0" y="1561"/>
                    <a:pt x="83" y="1632"/>
                    <a:pt x="167" y="1632"/>
                  </a:cubicBezTo>
                  <a:lnTo>
                    <a:pt x="691" y="1632"/>
                  </a:lnTo>
                  <a:cubicBezTo>
                    <a:pt x="774" y="1632"/>
                    <a:pt x="857" y="1561"/>
                    <a:pt x="857" y="1477"/>
                  </a:cubicBezTo>
                  <a:cubicBezTo>
                    <a:pt x="857" y="1358"/>
                    <a:pt x="774" y="1299"/>
                    <a:pt x="691" y="1299"/>
                  </a:cubicBezTo>
                  <a:lnTo>
                    <a:pt x="583" y="1299"/>
                  </a:lnTo>
                  <a:lnTo>
                    <a:pt x="583" y="168"/>
                  </a:lnTo>
                  <a:cubicBezTo>
                    <a:pt x="583" y="72"/>
                    <a:pt x="51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3"/>
            <p:cNvSpPr/>
            <p:nvPr/>
          </p:nvSpPr>
          <p:spPr>
            <a:xfrm>
              <a:off x="1152255" y="3836138"/>
              <a:ext cx="15111" cy="15111"/>
            </a:xfrm>
            <a:custGeom>
              <a:avLst/>
              <a:gdLst/>
              <a:ahLst/>
              <a:cxnLst/>
              <a:rect l="l" t="t" r="r" b="b"/>
              <a:pathLst>
                <a:path w="477" h="477" extrusionOk="0">
                  <a:moveTo>
                    <a:pt x="238" y="1"/>
                  </a:moveTo>
                  <a:cubicBezTo>
                    <a:pt x="107" y="1"/>
                    <a:pt x="0" y="96"/>
                    <a:pt x="0" y="239"/>
                  </a:cubicBezTo>
                  <a:cubicBezTo>
                    <a:pt x="0" y="370"/>
                    <a:pt x="107" y="477"/>
                    <a:pt x="238" y="477"/>
                  </a:cubicBezTo>
                  <a:cubicBezTo>
                    <a:pt x="369" y="477"/>
                    <a:pt x="476" y="370"/>
                    <a:pt x="476" y="239"/>
                  </a:cubicBezTo>
                  <a:cubicBezTo>
                    <a:pt x="476" y="96"/>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3"/>
            <p:cNvSpPr/>
            <p:nvPr/>
          </p:nvSpPr>
          <p:spPr>
            <a:xfrm>
              <a:off x="1022494" y="3867438"/>
              <a:ext cx="19642" cy="29843"/>
            </a:xfrm>
            <a:custGeom>
              <a:avLst/>
              <a:gdLst/>
              <a:ahLst/>
              <a:cxnLst/>
              <a:rect l="l" t="t" r="r" b="b"/>
              <a:pathLst>
                <a:path w="620" h="942" extrusionOk="0">
                  <a:moveTo>
                    <a:pt x="167" y="1"/>
                  </a:moveTo>
                  <a:cubicBezTo>
                    <a:pt x="84" y="1"/>
                    <a:pt x="0" y="84"/>
                    <a:pt x="0" y="168"/>
                  </a:cubicBezTo>
                  <a:lnTo>
                    <a:pt x="0" y="775"/>
                  </a:lnTo>
                  <a:cubicBezTo>
                    <a:pt x="0" y="870"/>
                    <a:pt x="84" y="942"/>
                    <a:pt x="167" y="942"/>
                  </a:cubicBezTo>
                  <a:lnTo>
                    <a:pt x="441" y="942"/>
                  </a:lnTo>
                  <a:cubicBezTo>
                    <a:pt x="524" y="942"/>
                    <a:pt x="596" y="870"/>
                    <a:pt x="596" y="775"/>
                  </a:cubicBezTo>
                  <a:cubicBezTo>
                    <a:pt x="620" y="692"/>
                    <a:pt x="536" y="620"/>
                    <a:pt x="453" y="620"/>
                  </a:cubicBezTo>
                  <a:lnTo>
                    <a:pt x="334" y="620"/>
                  </a:ln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3"/>
          <p:cNvGrpSpPr/>
          <p:nvPr/>
        </p:nvGrpSpPr>
        <p:grpSpPr>
          <a:xfrm>
            <a:off x="4896609" y="4260872"/>
            <a:ext cx="278784" cy="355323"/>
            <a:chOff x="4896609" y="4260872"/>
            <a:chExt cx="278784" cy="355323"/>
          </a:xfrm>
        </p:grpSpPr>
        <p:sp>
          <p:nvSpPr>
            <p:cNvPr id="5753" name="Google Shape;5753;p63"/>
            <p:cNvSpPr/>
            <p:nvPr/>
          </p:nvSpPr>
          <p:spPr>
            <a:xfrm>
              <a:off x="4997700" y="4378151"/>
              <a:ext cx="10201" cy="16252"/>
            </a:xfrm>
            <a:custGeom>
              <a:avLst/>
              <a:gdLst/>
              <a:ahLst/>
              <a:cxnLst/>
              <a:rect l="l" t="t" r="r" b="b"/>
              <a:pathLst>
                <a:path w="322" h="513" extrusionOk="0">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a:off x="5064830" y="4378151"/>
              <a:ext cx="10233" cy="16252"/>
            </a:xfrm>
            <a:custGeom>
              <a:avLst/>
              <a:gdLst/>
              <a:ahLst/>
              <a:cxnLst/>
              <a:rect l="l" t="t" r="r" b="b"/>
              <a:pathLst>
                <a:path w="323" h="513" extrusionOk="0">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a:off x="5013160" y="4417498"/>
              <a:ext cx="46063" cy="15777"/>
            </a:xfrm>
            <a:custGeom>
              <a:avLst/>
              <a:gdLst/>
              <a:ahLst/>
              <a:cxnLst/>
              <a:rect l="l" t="t" r="r" b="b"/>
              <a:pathLst>
                <a:path w="1454" h="498" extrusionOk="0">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a:off x="4896609" y="4260872"/>
              <a:ext cx="278784" cy="355323"/>
            </a:xfrm>
            <a:custGeom>
              <a:avLst/>
              <a:gdLst/>
              <a:ahLst/>
              <a:cxnLst/>
              <a:rect l="l" t="t" r="r" b="b"/>
              <a:pathLst>
                <a:path w="8800" h="11216" extrusionOk="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a:off x="4992030" y="4361203"/>
              <a:ext cx="21923" cy="10581"/>
            </a:xfrm>
            <a:custGeom>
              <a:avLst/>
              <a:gdLst/>
              <a:ahLst/>
              <a:cxnLst/>
              <a:rect l="l" t="t" r="r" b="b"/>
              <a:pathLst>
                <a:path w="692" h="334" extrusionOk="0">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a:off x="5059191" y="4361203"/>
              <a:ext cx="21511" cy="10581"/>
            </a:xfrm>
            <a:custGeom>
              <a:avLst/>
              <a:gdLst/>
              <a:ahLst/>
              <a:cxnLst/>
              <a:rect l="l" t="t" r="r" b="b"/>
              <a:pathLst>
                <a:path w="679" h="334" extrusionOk="0">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3"/>
          <p:cNvGrpSpPr/>
          <p:nvPr/>
        </p:nvGrpSpPr>
        <p:grpSpPr>
          <a:xfrm>
            <a:off x="7598438" y="4266131"/>
            <a:ext cx="260283" cy="345914"/>
            <a:chOff x="7598438" y="4266131"/>
            <a:chExt cx="260283" cy="345914"/>
          </a:xfrm>
        </p:grpSpPr>
        <p:sp>
          <p:nvSpPr>
            <p:cNvPr id="5760" name="Google Shape;5760;p63"/>
            <p:cNvSpPr/>
            <p:nvPr/>
          </p:nvSpPr>
          <p:spPr>
            <a:xfrm>
              <a:off x="7598438" y="4266131"/>
              <a:ext cx="260283" cy="345914"/>
            </a:xfrm>
            <a:custGeom>
              <a:avLst/>
              <a:gdLst/>
              <a:ahLst/>
              <a:cxnLst/>
              <a:rect l="l" t="t" r="r" b="b"/>
              <a:pathLst>
                <a:path w="8216" h="10919" extrusionOk="0">
                  <a:moveTo>
                    <a:pt x="6525" y="3477"/>
                  </a:moveTo>
                  <a:cubicBezTo>
                    <a:pt x="6644" y="3513"/>
                    <a:pt x="6763" y="3525"/>
                    <a:pt x="6882" y="3537"/>
                  </a:cubicBezTo>
                  <a:lnTo>
                    <a:pt x="6882" y="4430"/>
                  </a:lnTo>
                  <a:cubicBezTo>
                    <a:pt x="6882" y="4882"/>
                    <a:pt x="6941" y="5251"/>
                    <a:pt x="7060" y="5549"/>
                  </a:cubicBezTo>
                  <a:cubicBezTo>
                    <a:pt x="7072" y="5597"/>
                    <a:pt x="7072" y="5656"/>
                    <a:pt x="7060" y="5692"/>
                  </a:cubicBezTo>
                  <a:cubicBezTo>
                    <a:pt x="7037" y="5740"/>
                    <a:pt x="7001" y="5775"/>
                    <a:pt x="6953" y="5787"/>
                  </a:cubicBezTo>
                  <a:cubicBezTo>
                    <a:pt x="6608" y="5906"/>
                    <a:pt x="6120" y="6049"/>
                    <a:pt x="5572" y="6156"/>
                  </a:cubicBezTo>
                  <a:cubicBezTo>
                    <a:pt x="6144" y="5728"/>
                    <a:pt x="6525" y="5025"/>
                    <a:pt x="6525" y="4251"/>
                  </a:cubicBezTo>
                  <a:lnTo>
                    <a:pt x="6525" y="3477"/>
                  </a:lnTo>
                  <a:close/>
                  <a:moveTo>
                    <a:pt x="4120" y="334"/>
                  </a:moveTo>
                  <a:cubicBezTo>
                    <a:pt x="5644" y="334"/>
                    <a:pt x="6882" y="1572"/>
                    <a:pt x="6882" y="3096"/>
                  </a:cubicBezTo>
                  <a:lnTo>
                    <a:pt x="6882" y="3239"/>
                  </a:lnTo>
                  <a:cubicBezTo>
                    <a:pt x="6596" y="3192"/>
                    <a:pt x="6322" y="3132"/>
                    <a:pt x="6060" y="3061"/>
                  </a:cubicBezTo>
                  <a:cubicBezTo>
                    <a:pt x="6043" y="3054"/>
                    <a:pt x="6026" y="3051"/>
                    <a:pt x="6010" y="3051"/>
                  </a:cubicBezTo>
                  <a:cubicBezTo>
                    <a:pt x="5937" y="3051"/>
                    <a:pt x="5880" y="3112"/>
                    <a:pt x="5870" y="3180"/>
                  </a:cubicBezTo>
                  <a:cubicBezTo>
                    <a:pt x="5834" y="3263"/>
                    <a:pt x="5894" y="3358"/>
                    <a:pt x="5989" y="3370"/>
                  </a:cubicBezTo>
                  <a:cubicBezTo>
                    <a:pt x="6060" y="3382"/>
                    <a:pt x="6132" y="3418"/>
                    <a:pt x="6203" y="3430"/>
                  </a:cubicBezTo>
                  <a:lnTo>
                    <a:pt x="6203" y="4275"/>
                  </a:lnTo>
                  <a:cubicBezTo>
                    <a:pt x="6191" y="5394"/>
                    <a:pt x="5275" y="6323"/>
                    <a:pt x="4120" y="6323"/>
                  </a:cubicBezTo>
                  <a:cubicBezTo>
                    <a:pt x="2989" y="6323"/>
                    <a:pt x="2060" y="5394"/>
                    <a:pt x="2060" y="4251"/>
                  </a:cubicBezTo>
                  <a:lnTo>
                    <a:pt x="2060" y="3573"/>
                  </a:lnTo>
                  <a:cubicBezTo>
                    <a:pt x="2060" y="3477"/>
                    <a:pt x="1976" y="3406"/>
                    <a:pt x="1893" y="3406"/>
                  </a:cubicBezTo>
                  <a:cubicBezTo>
                    <a:pt x="1798" y="3406"/>
                    <a:pt x="1726" y="3477"/>
                    <a:pt x="1726" y="3573"/>
                  </a:cubicBezTo>
                  <a:lnTo>
                    <a:pt x="1726" y="4251"/>
                  </a:lnTo>
                  <a:cubicBezTo>
                    <a:pt x="1726" y="5025"/>
                    <a:pt x="2096" y="5716"/>
                    <a:pt x="2679" y="6156"/>
                  </a:cubicBezTo>
                  <a:cubicBezTo>
                    <a:pt x="2131" y="6037"/>
                    <a:pt x="1643" y="5906"/>
                    <a:pt x="1298" y="5787"/>
                  </a:cubicBezTo>
                  <a:cubicBezTo>
                    <a:pt x="1250" y="5775"/>
                    <a:pt x="1203" y="5740"/>
                    <a:pt x="1191" y="5692"/>
                  </a:cubicBezTo>
                  <a:cubicBezTo>
                    <a:pt x="1179" y="5656"/>
                    <a:pt x="1179" y="5609"/>
                    <a:pt x="1191" y="5561"/>
                  </a:cubicBezTo>
                  <a:cubicBezTo>
                    <a:pt x="1310" y="5263"/>
                    <a:pt x="1369" y="4882"/>
                    <a:pt x="1369" y="4442"/>
                  </a:cubicBezTo>
                  <a:lnTo>
                    <a:pt x="1369" y="3239"/>
                  </a:lnTo>
                  <a:cubicBezTo>
                    <a:pt x="1405" y="3239"/>
                    <a:pt x="1417" y="3227"/>
                    <a:pt x="1429" y="3227"/>
                  </a:cubicBezTo>
                  <a:cubicBezTo>
                    <a:pt x="1476" y="3216"/>
                    <a:pt x="2417" y="2942"/>
                    <a:pt x="3227" y="2275"/>
                  </a:cubicBezTo>
                  <a:cubicBezTo>
                    <a:pt x="3286" y="2221"/>
                    <a:pt x="3361" y="2195"/>
                    <a:pt x="3435" y="2195"/>
                  </a:cubicBezTo>
                  <a:cubicBezTo>
                    <a:pt x="3509" y="2195"/>
                    <a:pt x="3584" y="2221"/>
                    <a:pt x="3643" y="2275"/>
                  </a:cubicBezTo>
                  <a:cubicBezTo>
                    <a:pt x="3965" y="2513"/>
                    <a:pt x="4501" y="2858"/>
                    <a:pt x="5251" y="3132"/>
                  </a:cubicBezTo>
                  <a:cubicBezTo>
                    <a:pt x="5273" y="3141"/>
                    <a:pt x="5295" y="3144"/>
                    <a:pt x="5315" y="3144"/>
                  </a:cubicBezTo>
                  <a:cubicBezTo>
                    <a:pt x="5382" y="3144"/>
                    <a:pt x="5438" y="3104"/>
                    <a:pt x="5465" y="3049"/>
                  </a:cubicBezTo>
                  <a:cubicBezTo>
                    <a:pt x="5489" y="2954"/>
                    <a:pt x="5453" y="2870"/>
                    <a:pt x="5370" y="2835"/>
                  </a:cubicBezTo>
                  <a:cubicBezTo>
                    <a:pt x="4655" y="2573"/>
                    <a:pt x="4155" y="2239"/>
                    <a:pt x="3858" y="2025"/>
                  </a:cubicBezTo>
                  <a:cubicBezTo>
                    <a:pt x="3735" y="1931"/>
                    <a:pt x="3591" y="1883"/>
                    <a:pt x="3449" y="1883"/>
                  </a:cubicBezTo>
                  <a:cubicBezTo>
                    <a:pt x="3302" y="1883"/>
                    <a:pt x="3157" y="1934"/>
                    <a:pt x="3036" y="2037"/>
                  </a:cubicBezTo>
                  <a:cubicBezTo>
                    <a:pt x="2357" y="2584"/>
                    <a:pt x="1560" y="2870"/>
                    <a:pt x="1381" y="2918"/>
                  </a:cubicBezTo>
                  <a:cubicBezTo>
                    <a:pt x="1476" y="1465"/>
                    <a:pt x="2667" y="334"/>
                    <a:pt x="4120" y="334"/>
                  </a:cubicBezTo>
                  <a:close/>
                  <a:moveTo>
                    <a:pt x="4989" y="6466"/>
                  </a:moveTo>
                  <a:lnTo>
                    <a:pt x="4989" y="6823"/>
                  </a:lnTo>
                  <a:lnTo>
                    <a:pt x="4715" y="7871"/>
                  </a:lnTo>
                  <a:cubicBezTo>
                    <a:pt x="4536" y="7978"/>
                    <a:pt x="4334" y="8014"/>
                    <a:pt x="4120" y="8014"/>
                  </a:cubicBezTo>
                  <a:cubicBezTo>
                    <a:pt x="3917" y="8014"/>
                    <a:pt x="3703" y="7954"/>
                    <a:pt x="3524" y="7871"/>
                  </a:cubicBezTo>
                  <a:lnTo>
                    <a:pt x="3262" y="6823"/>
                  </a:lnTo>
                  <a:lnTo>
                    <a:pt x="3262" y="6466"/>
                  </a:lnTo>
                  <a:cubicBezTo>
                    <a:pt x="3524" y="6573"/>
                    <a:pt x="3822" y="6633"/>
                    <a:pt x="4120" y="6633"/>
                  </a:cubicBezTo>
                  <a:cubicBezTo>
                    <a:pt x="4417" y="6633"/>
                    <a:pt x="4715" y="6573"/>
                    <a:pt x="4989" y="6466"/>
                  </a:cubicBezTo>
                  <a:close/>
                  <a:moveTo>
                    <a:pt x="2619" y="9895"/>
                  </a:moveTo>
                  <a:lnTo>
                    <a:pt x="2619" y="10597"/>
                  </a:lnTo>
                  <a:lnTo>
                    <a:pt x="1226" y="10597"/>
                  </a:lnTo>
                  <a:lnTo>
                    <a:pt x="1226" y="9895"/>
                  </a:lnTo>
                  <a:lnTo>
                    <a:pt x="1762" y="9895"/>
                  </a:lnTo>
                  <a:lnTo>
                    <a:pt x="1762" y="9907"/>
                  </a:lnTo>
                  <a:cubicBezTo>
                    <a:pt x="1762" y="10002"/>
                    <a:pt x="1834" y="10074"/>
                    <a:pt x="1917" y="10074"/>
                  </a:cubicBezTo>
                  <a:cubicBezTo>
                    <a:pt x="2012" y="10074"/>
                    <a:pt x="2084" y="10002"/>
                    <a:pt x="2084" y="9907"/>
                  </a:cubicBezTo>
                  <a:lnTo>
                    <a:pt x="2084" y="9895"/>
                  </a:lnTo>
                  <a:close/>
                  <a:moveTo>
                    <a:pt x="4108" y="1"/>
                  </a:moveTo>
                  <a:cubicBezTo>
                    <a:pt x="2417" y="1"/>
                    <a:pt x="1048" y="1370"/>
                    <a:pt x="1048" y="3061"/>
                  </a:cubicBezTo>
                  <a:lnTo>
                    <a:pt x="1048" y="4430"/>
                  </a:lnTo>
                  <a:cubicBezTo>
                    <a:pt x="1048" y="4942"/>
                    <a:pt x="953" y="5251"/>
                    <a:pt x="881" y="5430"/>
                  </a:cubicBezTo>
                  <a:cubicBezTo>
                    <a:pt x="833" y="5561"/>
                    <a:pt x="833" y="5692"/>
                    <a:pt x="893" y="5811"/>
                  </a:cubicBezTo>
                  <a:cubicBezTo>
                    <a:pt x="953" y="5930"/>
                    <a:pt x="1060" y="6037"/>
                    <a:pt x="1191" y="6085"/>
                  </a:cubicBezTo>
                  <a:cubicBezTo>
                    <a:pt x="1607" y="6216"/>
                    <a:pt x="2238" y="6406"/>
                    <a:pt x="2917" y="6525"/>
                  </a:cubicBezTo>
                  <a:lnTo>
                    <a:pt x="2917" y="6752"/>
                  </a:lnTo>
                  <a:lnTo>
                    <a:pt x="2250" y="7061"/>
                  </a:lnTo>
                  <a:cubicBezTo>
                    <a:pt x="2143" y="7109"/>
                    <a:pt x="2060" y="7216"/>
                    <a:pt x="2024" y="7335"/>
                  </a:cubicBezTo>
                  <a:cubicBezTo>
                    <a:pt x="2012" y="7407"/>
                    <a:pt x="2012" y="7466"/>
                    <a:pt x="2024" y="7537"/>
                  </a:cubicBezTo>
                  <a:lnTo>
                    <a:pt x="786" y="7978"/>
                  </a:lnTo>
                  <a:cubicBezTo>
                    <a:pt x="310" y="8133"/>
                    <a:pt x="0" y="8585"/>
                    <a:pt x="0" y="9085"/>
                  </a:cubicBezTo>
                  <a:lnTo>
                    <a:pt x="0" y="10752"/>
                  </a:lnTo>
                  <a:cubicBezTo>
                    <a:pt x="0" y="10847"/>
                    <a:pt x="71" y="10919"/>
                    <a:pt x="167" y="10919"/>
                  </a:cubicBezTo>
                  <a:cubicBezTo>
                    <a:pt x="250" y="10919"/>
                    <a:pt x="333" y="10847"/>
                    <a:pt x="333" y="10752"/>
                  </a:cubicBezTo>
                  <a:lnTo>
                    <a:pt x="333" y="9085"/>
                  </a:lnTo>
                  <a:cubicBezTo>
                    <a:pt x="333" y="8716"/>
                    <a:pt x="572" y="8395"/>
                    <a:pt x="905" y="8276"/>
                  </a:cubicBezTo>
                  <a:lnTo>
                    <a:pt x="2203" y="7811"/>
                  </a:lnTo>
                  <a:lnTo>
                    <a:pt x="2369" y="8014"/>
                  </a:lnTo>
                  <a:lnTo>
                    <a:pt x="2191" y="8276"/>
                  </a:lnTo>
                  <a:cubicBezTo>
                    <a:pt x="2096" y="8419"/>
                    <a:pt x="2084" y="8597"/>
                    <a:pt x="2143" y="8764"/>
                  </a:cubicBezTo>
                  <a:lnTo>
                    <a:pt x="2512" y="9550"/>
                  </a:lnTo>
                  <a:lnTo>
                    <a:pt x="2024" y="9550"/>
                  </a:lnTo>
                  <a:lnTo>
                    <a:pt x="2024" y="9371"/>
                  </a:lnTo>
                  <a:cubicBezTo>
                    <a:pt x="2024" y="9276"/>
                    <a:pt x="1953" y="9204"/>
                    <a:pt x="1857" y="9204"/>
                  </a:cubicBezTo>
                  <a:cubicBezTo>
                    <a:pt x="1774" y="9204"/>
                    <a:pt x="1703" y="9276"/>
                    <a:pt x="1703" y="9371"/>
                  </a:cubicBezTo>
                  <a:lnTo>
                    <a:pt x="1703" y="9550"/>
                  </a:lnTo>
                  <a:lnTo>
                    <a:pt x="1000" y="9550"/>
                  </a:lnTo>
                  <a:cubicBezTo>
                    <a:pt x="905" y="9550"/>
                    <a:pt x="833" y="9621"/>
                    <a:pt x="833" y="9716"/>
                  </a:cubicBezTo>
                  <a:lnTo>
                    <a:pt x="833" y="10740"/>
                  </a:lnTo>
                  <a:cubicBezTo>
                    <a:pt x="833" y="10836"/>
                    <a:pt x="905" y="10907"/>
                    <a:pt x="1000" y="10907"/>
                  </a:cubicBezTo>
                  <a:lnTo>
                    <a:pt x="2715" y="10907"/>
                  </a:lnTo>
                  <a:cubicBezTo>
                    <a:pt x="2798" y="10907"/>
                    <a:pt x="2869" y="10836"/>
                    <a:pt x="2869" y="10740"/>
                  </a:cubicBezTo>
                  <a:lnTo>
                    <a:pt x="2869" y="10359"/>
                  </a:lnTo>
                  <a:lnTo>
                    <a:pt x="3084" y="10800"/>
                  </a:lnTo>
                  <a:cubicBezTo>
                    <a:pt x="3108" y="10859"/>
                    <a:pt x="3167" y="10895"/>
                    <a:pt x="3227" y="10895"/>
                  </a:cubicBezTo>
                  <a:cubicBezTo>
                    <a:pt x="3262" y="10895"/>
                    <a:pt x="3274" y="10895"/>
                    <a:pt x="3286" y="10871"/>
                  </a:cubicBezTo>
                  <a:cubicBezTo>
                    <a:pt x="3370" y="10847"/>
                    <a:pt x="3405" y="10740"/>
                    <a:pt x="3370" y="10669"/>
                  </a:cubicBezTo>
                  <a:lnTo>
                    <a:pt x="2417" y="8609"/>
                  </a:lnTo>
                  <a:cubicBezTo>
                    <a:pt x="2381" y="8550"/>
                    <a:pt x="2393" y="8490"/>
                    <a:pt x="2429" y="8430"/>
                  </a:cubicBezTo>
                  <a:lnTo>
                    <a:pt x="2667" y="8073"/>
                  </a:lnTo>
                  <a:cubicBezTo>
                    <a:pt x="2715" y="8014"/>
                    <a:pt x="2691" y="7942"/>
                    <a:pt x="2667" y="7895"/>
                  </a:cubicBezTo>
                  <a:lnTo>
                    <a:pt x="2334" y="7454"/>
                  </a:lnTo>
                  <a:cubicBezTo>
                    <a:pt x="2322" y="7418"/>
                    <a:pt x="2322" y="7395"/>
                    <a:pt x="2322" y="7383"/>
                  </a:cubicBezTo>
                  <a:cubicBezTo>
                    <a:pt x="2322" y="7359"/>
                    <a:pt x="2334" y="7335"/>
                    <a:pt x="2369" y="7323"/>
                  </a:cubicBezTo>
                  <a:lnTo>
                    <a:pt x="2953" y="7049"/>
                  </a:lnTo>
                  <a:lnTo>
                    <a:pt x="3286" y="8371"/>
                  </a:lnTo>
                  <a:cubicBezTo>
                    <a:pt x="3316" y="8450"/>
                    <a:pt x="3370" y="8496"/>
                    <a:pt x="3442" y="8496"/>
                  </a:cubicBezTo>
                  <a:cubicBezTo>
                    <a:pt x="3457" y="8496"/>
                    <a:pt x="3472" y="8494"/>
                    <a:pt x="3489" y="8490"/>
                  </a:cubicBezTo>
                  <a:cubicBezTo>
                    <a:pt x="3572" y="8466"/>
                    <a:pt x="3620" y="8383"/>
                    <a:pt x="3608" y="8299"/>
                  </a:cubicBezTo>
                  <a:lnTo>
                    <a:pt x="3584" y="8252"/>
                  </a:lnTo>
                  <a:lnTo>
                    <a:pt x="3584" y="8252"/>
                  </a:lnTo>
                  <a:cubicBezTo>
                    <a:pt x="3751" y="8311"/>
                    <a:pt x="3917" y="8335"/>
                    <a:pt x="4084" y="8335"/>
                  </a:cubicBezTo>
                  <a:cubicBezTo>
                    <a:pt x="4239" y="8335"/>
                    <a:pt x="4405" y="8299"/>
                    <a:pt x="4572" y="8252"/>
                  </a:cubicBezTo>
                  <a:lnTo>
                    <a:pt x="4572" y="8252"/>
                  </a:lnTo>
                  <a:lnTo>
                    <a:pt x="4084" y="10121"/>
                  </a:lnTo>
                  <a:lnTo>
                    <a:pt x="3786" y="9002"/>
                  </a:lnTo>
                  <a:cubicBezTo>
                    <a:pt x="3755" y="8918"/>
                    <a:pt x="3696" y="8881"/>
                    <a:pt x="3618" y="8881"/>
                  </a:cubicBezTo>
                  <a:cubicBezTo>
                    <a:pt x="3607" y="8881"/>
                    <a:pt x="3596" y="8881"/>
                    <a:pt x="3584" y="8883"/>
                  </a:cubicBezTo>
                  <a:cubicBezTo>
                    <a:pt x="3500" y="8907"/>
                    <a:pt x="3453" y="8990"/>
                    <a:pt x="3465" y="9073"/>
                  </a:cubicBezTo>
                  <a:lnTo>
                    <a:pt x="3917" y="10788"/>
                  </a:lnTo>
                  <a:cubicBezTo>
                    <a:pt x="3929" y="10859"/>
                    <a:pt x="4001" y="10907"/>
                    <a:pt x="4060" y="10907"/>
                  </a:cubicBezTo>
                  <a:cubicBezTo>
                    <a:pt x="4143" y="10907"/>
                    <a:pt x="4203" y="10859"/>
                    <a:pt x="4215" y="10788"/>
                  </a:cubicBezTo>
                  <a:lnTo>
                    <a:pt x="5191" y="7061"/>
                  </a:lnTo>
                  <a:lnTo>
                    <a:pt x="5775" y="7335"/>
                  </a:lnTo>
                  <a:cubicBezTo>
                    <a:pt x="5810" y="7347"/>
                    <a:pt x="5822" y="7383"/>
                    <a:pt x="5822" y="7395"/>
                  </a:cubicBezTo>
                  <a:cubicBezTo>
                    <a:pt x="5822" y="7407"/>
                    <a:pt x="5822" y="7430"/>
                    <a:pt x="5810" y="7466"/>
                  </a:cubicBezTo>
                  <a:lnTo>
                    <a:pt x="5477" y="7918"/>
                  </a:lnTo>
                  <a:cubicBezTo>
                    <a:pt x="5429" y="7978"/>
                    <a:pt x="5429" y="8049"/>
                    <a:pt x="5477" y="8097"/>
                  </a:cubicBezTo>
                  <a:lnTo>
                    <a:pt x="5715" y="8454"/>
                  </a:lnTo>
                  <a:cubicBezTo>
                    <a:pt x="5751" y="8514"/>
                    <a:pt x="5763" y="8573"/>
                    <a:pt x="5727" y="8633"/>
                  </a:cubicBezTo>
                  <a:lnTo>
                    <a:pt x="4774" y="10681"/>
                  </a:lnTo>
                  <a:cubicBezTo>
                    <a:pt x="4751" y="10752"/>
                    <a:pt x="4774" y="10859"/>
                    <a:pt x="4858" y="10895"/>
                  </a:cubicBezTo>
                  <a:cubicBezTo>
                    <a:pt x="4870" y="10907"/>
                    <a:pt x="4894" y="10907"/>
                    <a:pt x="4917" y="10907"/>
                  </a:cubicBezTo>
                  <a:cubicBezTo>
                    <a:pt x="4977" y="10907"/>
                    <a:pt x="5036" y="10871"/>
                    <a:pt x="5060" y="10812"/>
                  </a:cubicBezTo>
                  <a:lnTo>
                    <a:pt x="6013" y="8764"/>
                  </a:lnTo>
                  <a:cubicBezTo>
                    <a:pt x="6084" y="8597"/>
                    <a:pt x="6072" y="8419"/>
                    <a:pt x="5965" y="8276"/>
                  </a:cubicBezTo>
                  <a:lnTo>
                    <a:pt x="5786" y="8014"/>
                  </a:lnTo>
                  <a:lnTo>
                    <a:pt x="5953" y="7811"/>
                  </a:lnTo>
                  <a:lnTo>
                    <a:pt x="7251" y="8276"/>
                  </a:lnTo>
                  <a:cubicBezTo>
                    <a:pt x="7596" y="8395"/>
                    <a:pt x="7834" y="8716"/>
                    <a:pt x="7834" y="9085"/>
                  </a:cubicBezTo>
                  <a:lnTo>
                    <a:pt x="7834" y="10752"/>
                  </a:lnTo>
                  <a:cubicBezTo>
                    <a:pt x="7834" y="10847"/>
                    <a:pt x="7906" y="10919"/>
                    <a:pt x="7989" y="10919"/>
                  </a:cubicBezTo>
                  <a:cubicBezTo>
                    <a:pt x="8084" y="10919"/>
                    <a:pt x="8156" y="10847"/>
                    <a:pt x="8156" y="10752"/>
                  </a:cubicBezTo>
                  <a:lnTo>
                    <a:pt x="8156" y="9085"/>
                  </a:lnTo>
                  <a:cubicBezTo>
                    <a:pt x="8215" y="8585"/>
                    <a:pt x="7906" y="8133"/>
                    <a:pt x="7430" y="7978"/>
                  </a:cubicBezTo>
                  <a:lnTo>
                    <a:pt x="6191" y="7537"/>
                  </a:lnTo>
                  <a:cubicBezTo>
                    <a:pt x="6203" y="7478"/>
                    <a:pt x="6203" y="7407"/>
                    <a:pt x="6191" y="7335"/>
                  </a:cubicBezTo>
                  <a:cubicBezTo>
                    <a:pt x="6167" y="7216"/>
                    <a:pt x="6084" y="7121"/>
                    <a:pt x="5965" y="7061"/>
                  </a:cubicBezTo>
                  <a:lnTo>
                    <a:pt x="5298" y="6752"/>
                  </a:lnTo>
                  <a:lnTo>
                    <a:pt x="5298" y="6525"/>
                  </a:lnTo>
                  <a:cubicBezTo>
                    <a:pt x="5989" y="6406"/>
                    <a:pt x="6608" y="6228"/>
                    <a:pt x="7025" y="6085"/>
                  </a:cubicBezTo>
                  <a:cubicBezTo>
                    <a:pt x="7156" y="6037"/>
                    <a:pt x="7263" y="5954"/>
                    <a:pt x="7322" y="5811"/>
                  </a:cubicBezTo>
                  <a:cubicBezTo>
                    <a:pt x="7382" y="5692"/>
                    <a:pt x="7382" y="5549"/>
                    <a:pt x="7334" y="5430"/>
                  </a:cubicBezTo>
                  <a:cubicBezTo>
                    <a:pt x="7263" y="5251"/>
                    <a:pt x="7180" y="4918"/>
                    <a:pt x="7180" y="4430"/>
                  </a:cubicBezTo>
                  <a:lnTo>
                    <a:pt x="7180" y="3061"/>
                  </a:lnTo>
                  <a:cubicBezTo>
                    <a:pt x="7180" y="1370"/>
                    <a:pt x="5810" y="1"/>
                    <a:pt x="4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7686319" y="4368743"/>
              <a:ext cx="21131" cy="10581"/>
            </a:xfrm>
            <a:custGeom>
              <a:avLst/>
              <a:gdLst/>
              <a:ahLst/>
              <a:cxnLst/>
              <a:rect l="l" t="t" r="r" b="b"/>
              <a:pathLst>
                <a:path w="667" h="334" extrusionOk="0">
                  <a:moveTo>
                    <a:pt x="155" y="0"/>
                  </a:moveTo>
                  <a:cubicBezTo>
                    <a:pt x="72" y="0"/>
                    <a:pt x="0" y="72"/>
                    <a:pt x="0" y="167"/>
                  </a:cubicBezTo>
                  <a:cubicBezTo>
                    <a:pt x="0" y="250"/>
                    <a:pt x="72" y="334"/>
                    <a:pt x="155" y="334"/>
                  </a:cubicBezTo>
                  <a:lnTo>
                    <a:pt x="500" y="334"/>
                  </a:lnTo>
                  <a:cubicBezTo>
                    <a:pt x="596" y="334"/>
                    <a:pt x="667" y="250"/>
                    <a:pt x="667" y="167"/>
                  </a:cubicBezTo>
                  <a:cubicBezTo>
                    <a:pt x="667" y="72"/>
                    <a:pt x="59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7751199" y="4368743"/>
              <a:ext cx="21131" cy="10581"/>
            </a:xfrm>
            <a:custGeom>
              <a:avLst/>
              <a:gdLst/>
              <a:ahLst/>
              <a:cxnLst/>
              <a:rect l="l" t="t" r="r" b="b"/>
              <a:pathLst>
                <a:path w="667" h="334" extrusionOk="0">
                  <a:moveTo>
                    <a:pt x="167" y="0"/>
                  </a:moveTo>
                  <a:cubicBezTo>
                    <a:pt x="72" y="0"/>
                    <a:pt x="0" y="72"/>
                    <a:pt x="0" y="167"/>
                  </a:cubicBezTo>
                  <a:cubicBezTo>
                    <a:pt x="0" y="250"/>
                    <a:pt x="72" y="334"/>
                    <a:pt x="167" y="334"/>
                  </a:cubicBezTo>
                  <a:lnTo>
                    <a:pt x="512" y="334"/>
                  </a:lnTo>
                  <a:cubicBezTo>
                    <a:pt x="595" y="334"/>
                    <a:pt x="667" y="250"/>
                    <a:pt x="667" y="167"/>
                  </a:cubicBezTo>
                  <a:cubicBezTo>
                    <a:pt x="667" y="72"/>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7794189" y="4558474"/>
              <a:ext cx="37731" cy="37731"/>
            </a:xfrm>
            <a:custGeom>
              <a:avLst/>
              <a:gdLst/>
              <a:ahLst/>
              <a:cxnLst/>
              <a:rect l="l" t="t" r="r" b="b"/>
              <a:pathLst>
                <a:path w="1191" h="1191" extrusionOk="0">
                  <a:moveTo>
                    <a:pt x="596" y="0"/>
                  </a:moveTo>
                  <a:cubicBezTo>
                    <a:pt x="500" y="0"/>
                    <a:pt x="429" y="72"/>
                    <a:pt x="429" y="155"/>
                  </a:cubicBezTo>
                  <a:lnTo>
                    <a:pt x="429" y="429"/>
                  </a:lnTo>
                  <a:lnTo>
                    <a:pt x="167" y="429"/>
                  </a:lnTo>
                  <a:cubicBezTo>
                    <a:pt x="72" y="429"/>
                    <a:pt x="0" y="500"/>
                    <a:pt x="0" y="595"/>
                  </a:cubicBezTo>
                  <a:cubicBezTo>
                    <a:pt x="0" y="679"/>
                    <a:pt x="72" y="750"/>
                    <a:pt x="167" y="750"/>
                  </a:cubicBezTo>
                  <a:lnTo>
                    <a:pt x="429" y="750"/>
                  </a:lnTo>
                  <a:lnTo>
                    <a:pt x="429" y="1024"/>
                  </a:lnTo>
                  <a:cubicBezTo>
                    <a:pt x="429" y="1107"/>
                    <a:pt x="500" y="1191"/>
                    <a:pt x="596" y="1191"/>
                  </a:cubicBezTo>
                  <a:cubicBezTo>
                    <a:pt x="679" y="1191"/>
                    <a:pt x="762" y="1107"/>
                    <a:pt x="762" y="1024"/>
                  </a:cubicBezTo>
                  <a:lnTo>
                    <a:pt x="762" y="750"/>
                  </a:lnTo>
                  <a:lnTo>
                    <a:pt x="1024" y="750"/>
                  </a:lnTo>
                  <a:cubicBezTo>
                    <a:pt x="1120" y="750"/>
                    <a:pt x="1191" y="679"/>
                    <a:pt x="1191" y="595"/>
                  </a:cubicBezTo>
                  <a:cubicBezTo>
                    <a:pt x="1191" y="500"/>
                    <a:pt x="1120" y="429"/>
                    <a:pt x="1024" y="429"/>
                  </a:cubicBezTo>
                  <a:lnTo>
                    <a:pt x="762" y="429"/>
                  </a:lnTo>
                  <a:lnTo>
                    <a:pt x="762" y="155"/>
                  </a:lnTo>
                  <a:cubicBezTo>
                    <a:pt x="762" y="72"/>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7691197" y="4385343"/>
              <a:ext cx="10613" cy="15492"/>
            </a:xfrm>
            <a:custGeom>
              <a:avLst/>
              <a:gdLst/>
              <a:ahLst/>
              <a:cxnLst/>
              <a:rect l="l" t="t" r="r" b="b"/>
              <a:pathLst>
                <a:path w="335" h="489" extrusionOk="0">
                  <a:moveTo>
                    <a:pt x="168" y="0"/>
                  </a:moveTo>
                  <a:cubicBezTo>
                    <a:pt x="84" y="0"/>
                    <a:pt x="1" y="72"/>
                    <a:pt x="1" y="167"/>
                  </a:cubicBezTo>
                  <a:lnTo>
                    <a:pt x="1" y="322"/>
                  </a:lnTo>
                  <a:cubicBezTo>
                    <a:pt x="1" y="417"/>
                    <a:pt x="84" y="488"/>
                    <a:pt x="168" y="488"/>
                  </a:cubicBezTo>
                  <a:cubicBezTo>
                    <a:pt x="263" y="488"/>
                    <a:pt x="334" y="417"/>
                    <a:pt x="334" y="322"/>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3"/>
            <p:cNvSpPr/>
            <p:nvPr/>
          </p:nvSpPr>
          <p:spPr>
            <a:xfrm>
              <a:off x="7756458" y="4385343"/>
              <a:ext cx="10233" cy="15492"/>
            </a:xfrm>
            <a:custGeom>
              <a:avLst/>
              <a:gdLst/>
              <a:ahLst/>
              <a:cxnLst/>
              <a:rect l="l" t="t" r="r" b="b"/>
              <a:pathLst>
                <a:path w="323" h="489" extrusionOk="0">
                  <a:moveTo>
                    <a:pt x="167" y="0"/>
                  </a:moveTo>
                  <a:cubicBezTo>
                    <a:pt x="72" y="0"/>
                    <a:pt x="1" y="72"/>
                    <a:pt x="1" y="167"/>
                  </a:cubicBezTo>
                  <a:lnTo>
                    <a:pt x="1" y="322"/>
                  </a:lnTo>
                  <a:cubicBezTo>
                    <a:pt x="1" y="417"/>
                    <a:pt x="72" y="488"/>
                    <a:pt x="167" y="488"/>
                  </a:cubicBezTo>
                  <a:cubicBezTo>
                    <a:pt x="251" y="488"/>
                    <a:pt x="322" y="417"/>
                    <a:pt x="322" y="322"/>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3"/>
            <p:cNvSpPr/>
            <p:nvPr/>
          </p:nvSpPr>
          <p:spPr>
            <a:xfrm>
              <a:off x="7699878" y="4415122"/>
              <a:ext cx="58893" cy="32092"/>
            </a:xfrm>
            <a:custGeom>
              <a:avLst/>
              <a:gdLst/>
              <a:ahLst/>
              <a:cxnLst/>
              <a:rect l="l" t="t" r="r" b="b"/>
              <a:pathLst>
                <a:path w="1859" h="1013" extrusionOk="0">
                  <a:moveTo>
                    <a:pt x="1501" y="322"/>
                  </a:moveTo>
                  <a:cubicBezTo>
                    <a:pt x="1430" y="537"/>
                    <a:pt x="1191" y="679"/>
                    <a:pt x="918" y="679"/>
                  </a:cubicBezTo>
                  <a:cubicBezTo>
                    <a:pt x="656" y="679"/>
                    <a:pt x="418" y="537"/>
                    <a:pt x="346" y="322"/>
                  </a:cubicBezTo>
                  <a:close/>
                  <a:moveTo>
                    <a:pt x="168" y="1"/>
                  </a:moveTo>
                  <a:cubicBezTo>
                    <a:pt x="72" y="1"/>
                    <a:pt x="1" y="72"/>
                    <a:pt x="1" y="156"/>
                  </a:cubicBezTo>
                  <a:cubicBezTo>
                    <a:pt x="1" y="620"/>
                    <a:pt x="418" y="1013"/>
                    <a:pt x="918" y="1013"/>
                  </a:cubicBezTo>
                  <a:cubicBezTo>
                    <a:pt x="1430" y="1013"/>
                    <a:pt x="1846" y="632"/>
                    <a:pt x="1846" y="156"/>
                  </a:cubicBezTo>
                  <a:cubicBezTo>
                    <a:pt x="1858" y="72"/>
                    <a:pt x="1787" y="1"/>
                    <a:pt x="1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3"/>
          <p:cNvGrpSpPr/>
          <p:nvPr/>
        </p:nvGrpSpPr>
        <p:grpSpPr>
          <a:xfrm>
            <a:off x="1767069" y="3360146"/>
            <a:ext cx="286324" cy="348163"/>
            <a:chOff x="1767069" y="3360146"/>
            <a:chExt cx="286324" cy="348163"/>
          </a:xfrm>
        </p:grpSpPr>
        <p:sp>
          <p:nvSpPr>
            <p:cNvPr id="5768" name="Google Shape;5768;p63"/>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3"/>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3"/>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3"/>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3"/>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3"/>
          <p:cNvGrpSpPr/>
          <p:nvPr/>
        </p:nvGrpSpPr>
        <p:grpSpPr>
          <a:xfrm>
            <a:off x="7149944" y="4266131"/>
            <a:ext cx="260283" cy="345914"/>
            <a:chOff x="7149944" y="4266131"/>
            <a:chExt cx="260283" cy="345914"/>
          </a:xfrm>
        </p:grpSpPr>
        <p:sp>
          <p:nvSpPr>
            <p:cNvPr id="5776" name="Google Shape;5776;p63"/>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3"/>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3"/>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3"/>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3"/>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6695051" y="4259351"/>
            <a:ext cx="270104" cy="360233"/>
            <a:chOff x="6695051" y="4259351"/>
            <a:chExt cx="270104" cy="360233"/>
          </a:xfrm>
        </p:grpSpPr>
        <p:sp>
          <p:nvSpPr>
            <p:cNvPr id="5783" name="Google Shape;5783;p63"/>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3"/>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3"/>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3"/>
          <p:cNvGrpSpPr/>
          <p:nvPr/>
        </p:nvGrpSpPr>
        <p:grpSpPr>
          <a:xfrm>
            <a:off x="8047661" y="4257451"/>
            <a:ext cx="277263" cy="362514"/>
            <a:chOff x="8047661" y="4257451"/>
            <a:chExt cx="277263" cy="362514"/>
          </a:xfrm>
        </p:grpSpPr>
        <p:sp>
          <p:nvSpPr>
            <p:cNvPr id="5788" name="Google Shape;5788;p63"/>
            <p:cNvSpPr/>
            <p:nvPr/>
          </p:nvSpPr>
          <p:spPr>
            <a:xfrm>
              <a:off x="8164211" y="4425418"/>
              <a:ext cx="44542" cy="16157"/>
            </a:xfrm>
            <a:custGeom>
              <a:avLst/>
              <a:gdLst/>
              <a:ahLst/>
              <a:cxnLst/>
              <a:rect l="l" t="t" r="r" b="b"/>
              <a:pathLst>
                <a:path w="1406" h="510" extrusionOk="0">
                  <a:moveTo>
                    <a:pt x="179" y="0"/>
                  </a:moveTo>
                  <a:cubicBezTo>
                    <a:pt x="134" y="0"/>
                    <a:pt x="90" y="15"/>
                    <a:pt x="60" y="45"/>
                  </a:cubicBezTo>
                  <a:cubicBezTo>
                    <a:pt x="0" y="104"/>
                    <a:pt x="0" y="223"/>
                    <a:pt x="60" y="283"/>
                  </a:cubicBezTo>
                  <a:cubicBezTo>
                    <a:pt x="215" y="414"/>
                    <a:pt x="453" y="509"/>
                    <a:pt x="703" y="509"/>
                  </a:cubicBezTo>
                  <a:cubicBezTo>
                    <a:pt x="953" y="509"/>
                    <a:pt x="1203" y="414"/>
                    <a:pt x="1346" y="283"/>
                  </a:cubicBezTo>
                  <a:cubicBezTo>
                    <a:pt x="1405" y="223"/>
                    <a:pt x="1405" y="116"/>
                    <a:pt x="1346" y="45"/>
                  </a:cubicBezTo>
                  <a:cubicBezTo>
                    <a:pt x="1316" y="15"/>
                    <a:pt x="1274" y="0"/>
                    <a:pt x="1231" y="0"/>
                  </a:cubicBezTo>
                  <a:cubicBezTo>
                    <a:pt x="1188" y="0"/>
                    <a:pt x="1143" y="15"/>
                    <a:pt x="1108" y="45"/>
                  </a:cubicBezTo>
                  <a:cubicBezTo>
                    <a:pt x="1048" y="104"/>
                    <a:pt x="893" y="176"/>
                    <a:pt x="703" y="176"/>
                  </a:cubicBezTo>
                  <a:cubicBezTo>
                    <a:pt x="512" y="176"/>
                    <a:pt x="358" y="104"/>
                    <a:pt x="298" y="45"/>
                  </a:cubicBez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3"/>
            <p:cNvSpPr/>
            <p:nvPr/>
          </p:nvSpPr>
          <p:spPr>
            <a:xfrm>
              <a:off x="8141940" y="4575423"/>
              <a:ext cx="10613" cy="43813"/>
            </a:xfrm>
            <a:custGeom>
              <a:avLst/>
              <a:gdLst/>
              <a:ahLst/>
              <a:cxnLst/>
              <a:rect l="l" t="t" r="r" b="b"/>
              <a:pathLst>
                <a:path w="335" h="1383" extrusionOk="0">
                  <a:moveTo>
                    <a:pt x="168" y="1"/>
                  </a:moveTo>
                  <a:cubicBezTo>
                    <a:pt x="84" y="1"/>
                    <a:pt x="1" y="72"/>
                    <a:pt x="1" y="156"/>
                  </a:cubicBezTo>
                  <a:lnTo>
                    <a:pt x="1" y="1215"/>
                  </a:lnTo>
                  <a:cubicBezTo>
                    <a:pt x="1" y="1311"/>
                    <a:pt x="84" y="1382"/>
                    <a:pt x="168" y="1382"/>
                  </a:cubicBezTo>
                  <a:cubicBezTo>
                    <a:pt x="263" y="1382"/>
                    <a:pt x="334" y="1311"/>
                    <a:pt x="334" y="1215"/>
                  </a:cubicBezTo>
                  <a:lnTo>
                    <a:pt x="334" y="156"/>
                  </a:lnTo>
                  <a:cubicBezTo>
                    <a:pt x="334"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8125720" y="4375522"/>
              <a:ext cx="121873" cy="42293"/>
            </a:xfrm>
            <a:custGeom>
              <a:avLst/>
              <a:gdLst/>
              <a:ahLst/>
              <a:cxnLst/>
              <a:rect l="l" t="t" r="r" b="b"/>
              <a:pathLst>
                <a:path w="3847" h="1335" extrusionOk="0">
                  <a:moveTo>
                    <a:pt x="3156" y="322"/>
                  </a:moveTo>
                  <a:cubicBezTo>
                    <a:pt x="3335" y="322"/>
                    <a:pt x="3490" y="477"/>
                    <a:pt x="3490" y="667"/>
                  </a:cubicBezTo>
                  <a:cubicBezTo>
                    <a:pt x="3490" y="775"/>
                    <a:pt x="3454" y="870"/>
                    <a:pt x="3359" y="929"/>
                  </a:cubicBezTo>
                  <a:cubicBezTo>
                    <a:pt x="3302" y="970"/>
                    <a:pt x="3229" y="994"/>
                    <a:pt x="3154" y="994"/>
                  </a:cubicBezTo>
                  <a:cubicBezTo>
                    <a:pt x="3119" y="994"/>
                    <a:pt x="3083" y="988"/>
                    <a:pt x="3049" y="977"/>
                  </a:cubicBezTo>
                  <a:lnTo>
                    <a:pt x="2644" y="834"/>
                  </a:lnTo>
                  <a:cubicBezTo>
                    <a:pt x="2513" y="786"/>
                    <a:pt x="2418" y="655"/>
                    <a:pt x="2418" y="513"/>
                  </a:cubicBezTo>
                  <a:lnTo>
                    <a:pt x="2418" y="322"/>
                  </a:lnTo>
                  <a:lnTo>
                    <a:pt x="2799" y="322"/>
                  </a:lnTo>
                  <a:lnTo>
                    <a:pt x="2799" y="489"/>
                  </a:lnTo>
                  <a:cubicBezTo>
                    <a:pt x="2799" y="572"/>
                    <a:pt x="2870" y="655"/>
                    <a:pt x="2954" y="655"/>
                  </a:cubicBezTo>
                  <a:cubicBezTo>
                    <a:pt x="3049" y="655"/>
                    <a:pt x="3120" y="572"/>
                    <a:pt x="3120" y="489"/>
                  </a:cubicBezTo>
                  <a:lnTo>
                    <a:pt x="3120" y="322"/>
                  </a:lnTo>
                  <a:close/>
                  <a:moveTo>
                    <a:pt x="680" y="310"/>
                  </a:moveTo>
                  <a:lnTo>
                    <a:pt x="680" y="477"/>
                  </a:lnTo>
                  <a:cubicBezTo>
                    <a:pt x="680" y="560"/>
                    <a:pt x="751" y="632"/>
                    <a:pt x="846" y="632"/>
                  </a:cubicBezTo>
                  <a:cubicBezTo>
                    <a:pt x="930" y="632"/>
                    <a:pt x="1013" y="560"/>
                    <a:pt x="1013" y="477"/>
                  </a:cubicBezTo>
                  <a:lnTo>
                    <a:pt x="1013" y="322"/>
                  </a:lnTo>
                  <a:lnTo>
                    <a:pt x="1382" y="322"/>
                  </a:lnTo>
                  <a:lnTo>
                    <a:pt x="1382" y="513"/>
                  </a:lnTo>
                  <a:lnTo>
                    <a:pt x="1394" y="513"/>
                  </a:lnTo>
                  <a:cubicBezTo>
                    <a:pt x="1394" y="655"/>
                    <a:pt x="1311" y="786"/>
                    <a:pt x="1168" y="834"/>
                  </a:cubicBezTo>
                  <a:lnTo>
                    <a:pt x="775" y="977"/>
                  </a:lnTo>
                  <a:cubicBezTo>
                    <a:pt x="734" y="995"/>
                    <a:pt x="691" y="1005"/>
                    <a:pt x="648" y="1005"/>
                  </a:cubicBezTo>
                  <a:cubicBezTo>
                    <a:pt x="580" y="1005"/>
                    <a:pt x="512" y="981"/>
                    <a:pt x="453" y="929"/>
                  </a:cubicBezTo>
                  <a:cubicBezTo>
                    <a:pt x="370" y="870"/>
                    <a:pt x="311" y="775"/>
                    <a:pt x="311" y="655"/>
                  </a:cubicBezTo>
                  <a:cubicBezTo>
                    <a:pt x="311" y="477"/>
                    <a:pt x="453" y="310"/>
                    <a:pt x="656" y="310"/>
                  </a:cubicBezTo>
                  <a:close/>
                  <a:moveTo>
                    <a:pt x="668" y="1"/>
                  </a:moveTo>
                  <a:cubicBezTo>
                    <a:pt x="299" y="1"/>
                    <a:pt x="1" y="298"/>
                    <a:pt x="1" y="667"/>
                  </a:cubicBezTo>
                  <a:cubicBezTo>
                    <a:pt x="1" y="894"/>
                    <a:pt x="96" y="1096"/>
                    <a:pt x="275" y="1215"/>
                  </a:cubicBezTo>
                  <a:cubicBezTo>
                    <a:pt x="394" y="1287"/>
                    <a:pt x="537" y="1334"/>
                    <a:pt x="668" y="1334"/>
                  </a:cubicBezTo>
                  <a:cubicBezTo>
                    <a:pt x="739" y="1334"/>
                    <a:pt x="834" y="1322"/>
                    <a:pt x="906" y="1287"/>
                  </a:cubicBezTo>
                  <a:lnTo>
                    <a:pt x="1311" y="1144"/>
                  </a:lnTo>
                  <a:cubicBezTo>
                    <a:pt x="1561" y="1036"/>
                    <a:pt x="1739" y="798"/>
                    <a:pt x="1739" y="513"/>
                  </a:cubicBezTo>
                  <a:lnTo>
                    <a:pt x="1739" y="322"/>
                  </a:lnTo>
                  <a:lnTo>
                    <a:pt x="2108" y="322"/>
                  </a:lnTo>
                  <a:lnTo>
                    <a:pt x="2108" y="513"/>
                  </a:lnTo>
                  <a:cubicBezTo>
                    <a:pt x="2108" y="798"/>
                    <a:pt x="2287" y="1048"/>
                    <a:pt x="2537" y="1144"/>
                  </a:cubicBezTo>
                  <a:lnTo>
                    <a:pt x="2942" y="1287"/>
                  </a:lnTo>
                  <a:cubicBezTo>
                    <a:pt x="3013" y="1322"/>
                    <a:pt x="3097" y="1334"/>
                    <a:pt x="3180" y="1334"/>
                  </a:cubicBezTo>
                  <a:cubicBezTo>
                    <a:pt x="3311" y="1334"/>
                    <a:pt x="3454" y="1287"/>
                    <a:pt x="3573" y="1215"/>
                  </a:cubicBezTo>
                  <a:cubicBezTo>
                    <a:pt x="3751" y="1096"/>
                    <a:pt x="3847" y="894"/>
                    <a:pt x="3847" y="667"/>
                  </a:cubicBezTo>
                  <a:cubicBezTo>
                    <a:pt x="3835" y="298"/>
                    <a:pt x="3537" y="1"/>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3"/>
            <p:cNvSpPr/>
            <p:nvPr/>
          </p:nvSpPr>
          <p:spPr>
            <a:xfrm>
              <a:off x="8047661" y="4257451"/>
              <a:ext cx="277263" cy="362514"/>
            </a:xfrm>
            <a:custGeom>
              <a:avLst/>
              <a:gdLst/>
              <a:ahLst/>
              <a:cxnLst/>
              <a:rect l="l" t="t" r="r" b="b"/>
              <a:pathLst>
                <a:path w="8752" h="11443" extrusionOk="0">
                  <a:moveTo>
                    <a:pt x="5168" y="370"/>
                  </a:moveTo>
                  <a:cubicBezTo>
                    <a:pt x="6775" y="370"/>
                    <a:pt x="8073" y="1680"/>
                    <a:pt x="8073" y="3275"/>
                  </a:cubicBezTo>
                  <a:cubicBezTo>
                    <a:pt x="8073" y="4394"/>
                    <a:pt x="7430" y="5383"/>
                    <a:pt x="6465" y="5883"/>
                  </a:cubicBezTo>
                  <a:cubicBezTo>
                    <a:pt x="6644" y="5597"/>
                    <a:pt x="6763" y="5287"/>
                    <a:pt x="6811" y="4942"/>
                  </a:cubicBezTo>
                  <a:lnTo>
                    <a:pt x="6894" y="4942"/>
                  </a:lnTo>
                  <a:cubicBezTo>
                    <a:pt x="7227" y="4942"/>
                    <a:pt x="7489" y="4704"/>
                    <a:pt x="7525" y="4394"/>
                  </a:cubicBezTo>
                  <a:cubicBezTo>
                    <a:pt x="7537" y="4228"/>
                    <a:pt x="7478" y="4049"/>
                    <a:pt x="7370" y="3930"/>
                  </a:cubicBezTo>
                  <a:cubicBezTo>
                    <a:pt x="7251" y="3799"/>
                    <a:pt x="7085" y="3740"/>
                    <a:pt x="6930" y="3740"/>
                  </a:cubicBezTo>
                  <a:lnTo>
                    <a:pt x="6656" y="3740"/>
                  </a:lnTo>
                  <a:cubicBezTo>
                    <a:pt x="6549" y="3740"/>
                    <a:pt x="6477" y="3644"/>
                    <a:pt x="6477" y="3561"/>
                  </a:cubicBezTo>
                  <a:lnTo>
                    <a:pt x="6477" y="2680"/>
                  </a:lnTo>
                  <a:cubicBezTo>
                    <a:pt x="6477" y="2394"/>
                    <a:pt x="6239" y="2156"/>
                    <a:pt x="5954" y="2156"/>
                  </a:cubicBezTo>
                  <a:lnTo>
                    <a:pt x="5775" y="2156"/>
                  </a:lnTo>
                  <a:cubicBezTo>
                    <a:pt x="5692" y="2156"/>
                    <a:pt x="5620" y="2227"/>
                    <a:pt x="5620" y="2323"/>
                  </a:cubicBezTo>
                  <a:cubicBezTo>
                    <a:pt x="5620" y="2406"/>
                    <a:pt x="5692" y="2489"/>
                    <a:pt x="5775" y="2489"/>
                  </a:cubicBezTo>
                  <a:lnTo>
                    <a:pt x="5954" y="2489"/>
                  </a:lnTo>
                  <a:cubicBezTo>
                    <a:pt x="6061" y="2489"/>
                    <a:pt x="6132" y="2573"/>
                    <a:pt x="6132" y="2668"/>
                  </a:cubicBezTo>
                  <a:lnTo>
                    <a:pt x="6132" y="3537"/>
                  </a:lnTo>
                  <a:cubicBezTo>
                    <a:pt x="6132" y="3823"/>
                    <a:pt x="6370" y="4061"/>
                    <a:pt x="6656" y="4061"/>
                  </a:cubicBezTo>
                  <a:lnTo>
                    <a:pt x="6930" y="4061"/>
                  </a:lnTo>
                  <a:cubicBezTo>
                    <a:pt x="7001" y="4061"/>
                    <a:pt x="7073" y="4097"/>
                    <a:pt x="7132" y="4156"/>
                  </a:cubicBezTo>
                  <a:cubicBezTo>
                    <a:pt x="7192" y="4216"/>
                    <a:pt x="7204" y="4287"/>
                    <a:pt x="7204" y="4359"/>
                  </a:cubicBezTo>
                  <a:cubicBezTo>
                    <a:pt x="7192" y="4490"/>
                    <a:pt x="7061" y="4597"/>
                    <a:pt x="6906" y="4597"/>
                  </a:cubicBezTo>
                  <a:lnTo>
                    <a:pt x="6835" y="4597"/>
                  </a:lnTo>
                  <a:cubicBezTo>
                    <a:pt x="6835" y="4513"/>
                    <a:pt x="6763" y="4430"/>
                    <a:pt x="6668" y="4430"/>
                  </a:cubicBezTo>
                  <a:cubicBezTo>
                    <a:pt x="6585" y="4430"/>
                    <a:pt x="6513" y="4513"/>
                    <a:pt x="6513" y="4597"/>
                  </a:cubicBezTo>
                  <a:cubicBezTo>
                    <a:pt x="6489" y="5764"/>
                    <a:pt x="5537" y="6704"/>
                    <a:pt x="4382" y="6704"/>
                  </a:cubicBezTo>
                  <a:cubicBezTo>
                    <a:pt x="3215" y="6704"/>
                    <a:pt x="2263" y="5752"/>
                    <a:pt x="2263" y="4585"/>
                  </a:cubicBezTo>
                  <a:cubicBezTo>
                    <a:pt x="2263" y="4490"/>
                    <a:pt x="2191" y="4418"/>
                    <a:pt x="2108" y="4418"/>
                  </a:cubicBezTo>
                  <a:cubicBezTo>
                    <a:pt x="2013" y="4418"/>
                    <a:pt x="1941" y="4490"/>
                    <a:pt x="1941" y="4585"/>
                  </a:cubicBezTo>
                  <a:lnTo>
                    <a:pt x="1941" y="4597"/>
                  </a:lnTo>
                  <a:lnTo>
                    <a:pt x="1846" y="4597"/>
                  </a:lnTo>
                  <a:cubicBezTo>
                    <a:pt x="1774" y="4597"/>
                    <a:pt x="1703" y="4573"/>
                    <a:pt x="1643" y="4513"/>
                  </a:cubicBezTo>
                  <a:cubicBezTo>
                    <a:pt x="1584" y="4454"/>
                    <a:pt x="1572" y="4382"/>
                    <a:pt x="1572" y="4299"/>
                  </a:cubicBezTo>
                  <a:cubicBezTo>
                    <a:pt x="1584" y="4168"/>
                    <a:pt x="1715" y="4061"/>
                    <a:pt x="1870" y="4061"/>
                  </a:cubicBezTo>
                  <a:lnTo>
                    <a:pt x="2108" y="4061"/>
                  </a:lnTo>
                  <a:cubicBezTo>
                    <a:pt x="2382" y="4061"/>
                    <a:pt x="2620" y="3823"/>
                    <a:pt x="2620" y="3537"/>
                  </a:cubicBezTo>
                  <a:lnTo>
                    <a:pt x="2620" y="2668"/>
                  </a:lnTo>
                  <a:cubicBezTo>
                    <a:pt x="2620" y="2561"/>
                    <a:pt x="2715" y="2489"/>
                    <a:pt x="2798" y="2489"/>
                  </a:cubicBezTo>
                  <a:lnTo>
                    <a:pt x="5084" y="2489"/>
                  </a:lnTo>
                  <a:cubicBezTo>
                    <a:pt x="5168" y="2489"/>
                    <a:pt x="5239" y="2406"/>
                    <a:pt x="5239" y="2323"/>
                  </a:cubicBezTo>
                  <a:cubicBezTo>
                    <a:pt x="5239" y="2227"/>
                    <a:pt x="5168" y="2156"/>
                    <a:pt x="5084" y="2156"/>
                  </a:cubicBezTo>
                  <a:lnTo>
                    <a:pt x="2798" y="2156"/>
                  </a:lnTo>
                  <a:cubicBezTo>
                    <a:pt x="2525" y="2156"/>
                    <a:pt x="2286" y="2394"/>
                    <a:pt x="2286" y="2680"/>
                  </a:cubicBezTo>
                  <a:lnTo>
                    <a:pt x="2286" y="3561"/>
                  </a:lnTo>
                  <a:cubicBezTo>
                    <a:pt x="2286" y="3656"/>
                    <a:pt x="2191" y="3740"/>
                    <a:pt x="2108" y="3740"/>
                  </a:cubicBezTo>
                  <a:lnTo>
                    <a:pt x="1870" y="3740"/>
                  </a:lnTo>
                  <a:cubicBezTo>
                    <a:pt x="1536" y="3740"/>
                    <a:pt x="1274" y="3978"/>
                    <a:pt x="1239" y="4287"/>
                  </a:cubicBezTo>
                  <a:cubicBezTo>
                    <a:pt x="1227" y="4454"/>
                    <a:pt x="1286" y="4633"/>
                    <a:pt x="1393" y="4752"/>
                  </a:cubicBezTo>
                  <a:cubicBezTo>
                    <a:pt x="1512" y="4883"/>
                    <a:pt x="1667" y="4942"/>
                    <a:pt x="1834" y="4942"/>
                  </a:cubicBezTo>
                  <a:lnTo>
                    <a:pt x="1953" y="4942"/>
                  </a:lnTo>
                  <a:cubicBezTo>
                    <a:pt x="2001" y="5287"/>
                    <a:pt x="2120" y="5597"/>
                    <a:pt x="2298" y="5883"/>
                  </a:cubicBezTo>
                  <a:cubicBezTo>
                    <a:pt x="1334" y="5406"/>
                    <a:pt x="691" y="4394"/>
                    <a:pt x="691" y="3275"/>
                  </a:cubicBezTo>
                  <a:cubicBezTo>
                    <a:pt x="691" y="1668"/>
                    <a:pt x="2001" y="370"/>
                    <a:pt x="3596" y="370"/>
                  </a:cubicBezTo>
                  <a:close/>
                  <a:moveTo>
                    <a:pt x="5442" y="6799"/>
                  </a:moveTo>
                  <a:lnTo>
                    <a:pt x="5442" y="8157"/>
                  </a:lnTo>
                  <a:cubicBezTo>
                    <a:pt x="5168" y="8466"/>
                    <a:pt x="4787" y="8633"/>
                    <a:pt x="4382" y="8633"/>
                  </a:cubicBezTo>
                  <a:cubicBezTo>
                    <a:pt x="3977" y="8633"/>
                    <a:pt x="3596" y="8454"/>
                    <a:pt x="3322" y="8157"/>
                  </a:cubicBezTo>
                  <a:lnTo>
                    <a:pt x="3322" y="6799"/>
                  </a:lnTo>
                  <a:cubicBezTo>
                    <a:pt x="3656" y="6954"/>
                    <a:pt x="4013" y="7038"/>
                    <a:pt x="4382" y="7038"/>
                  </a:cubicBezTo>
                  <a:cubicBezTo>
                    <a:pt x="4763" y="7038"/>
                    <a:pt x="5120" y="6954"/>
                    <a:pt x="5442" y="6799"/>
                  </a:cubicBezTo>
                  <a:close/>
                  <a:moveTo>
                    <a:pt x="5442" y="8609"/>
                  </a:moveTo>
                  <a:lnTo>
                    <a:pt x="5442" y="9050"/>
                  </a:lnTo>
                  <a:cubicBezTo>
                    <a:pt x="5108" y="9240"/>
                    <a:pt x="4751" y="9335"/>
                    <a:pt x="4382" y="9335"/>
                  </a:cubicBezTo>
                  <a:cubicBezTo>
                    <a:pt x="4013" y="9335"/>
                    <a:pt x="3632" y="9228"/>
                    <a:pt x="3322" y="9050"/>
                  </a:cubicBezTo>
                  <a:lnTo>
                    <a:pt x="3322" y="8609"/>
                  </a:lnTo>
                  <a:cubicBezTo>
                    <a:pt x="3620" y="8847"/>
                    <a:pt x="3989" y="8966"/>
                    <a:pt x="4382" y="8966"/>
                  </a:cubicBezTo>
                  <a:cubicBezTo>
                    <a:pt x="4763" y="8966"/>
                    <a:pt x="5144" y="8824"/>
                    <a:pt x="5442" y="8609"/>
                  </a:cubicBezTo>
                  <a:close/>
                  <a:moveTo>
                    <a:pt x="3596" y="1"/>
                  </a:moveTo>
                  <a:cubicBezTo>
                    <a:pt x="1810" y="1"/>
                    <a:pt x="346" y="1465"/>
                    <a:pt x="346" y="3251"/>
                  </a:cubicBezTo>
                  <a:cubicBezTo>
                    <a:pt x="346" y="4704"/>
                    <a:pt x="1334" y="5990"/>
                    <a:pt x="2727" y="6371"/>
                  </a:cubicBezTo>
                  <a:cubicBezTo>
                    <a:pt x="2798" y="6442"/>
                    <a:pt x="2894" y="6526"/>
                    <a:pt x="2977" y="6585"/>
                  </a:cubicBezTo>
                  <a:lnTo>
                    <a:pt x="2977" y="7192"/>
                  </a:lnTo>
                  <a:cubicBezTo>
                    <a:pt x="2644" y="7264"/>
                    <a:pt x="2382" y="7514"/>
                    <a:pt x="2251" y="7669"/>
                  </a:cubicBezTo>
                  <a:cubicBezTo>
                    <a:pt x="2203" y="7728"/>
                    <a:pt x="2167" y="7788"/>
                    <a:pt x="2144" y="7859"/>
                  </a:cubicBezTo>
                  <a:lnTo>
                    <a:pt x="1001" y="8204"/>
                  </a:lnTo>
                  <a:cubicBezTo>
                    <a:pt x="405" y="8383"/>
                    <a:pt x="0" y="8931"/>
                    <a:pt x="0" y="9538"/>
                  </a:cubicBezTo>
                  <a:lnTo>
                    <a:pt x="0" y="11252"/>
                  </a:lnTo>
                  <a:cubicBezTo>
                    <a:pt x="0" y="11348"/>
                    <a:pt x="84" y="11419"/>
                    <a:pt x="167" y="11419"/>
                  </a:cubicBezTo>
                  <a:cubicBezTo>
                    <a:pt x="250" y="11419"/>
                    <a:pt x="334" y="11348"/>
                    <a:pt x="334" y="11252"/>
                  </a:cubicBezTo>
                  <a:lnTo>
                    <a:pt x="334" y="9538"/>
                  </a:lnTo>
                  <a:cubicBezTo>
                    <a:pt x="334" y="9085"/>
                    <a:pt x="643" y="8645"/>
                    <a:pt x="1084" y="8526"/>
                  </a:cubicBezTo>
                  <a:lnTo>
                    <a:pt x="2144" y="8216"/>
                  </a:lnTo>
                  <a:lnTo>
                    <a:pt x="2251" y="8978"/>
                  </a:lnTo>
                  <a:cubicBezTo>
                    <a:pt x="2263" y="9038"/>
                    <a:pt x="2239" y="9109"/>
                    <a:pt x="2179" y="9157"/>
                  </a:cubicBezTo>
                  <a:lnTo>
                    <a:pt x="1822" y="9419"/>
                  </a:lnTo>
                  <a:cubicBezTo>
                    <a:pt x="1655" y="9538"/>
                    <a:pt x="1584" y="9752"/>
                    <a:pt x="1620" y="9943"/>
                  </a:cubicBezTo>
                  <a:lnTo>
                    <a:pt x="1917" y="11300"/>
                  </a:lnTo>
                  <a:cubicBezTo>
                    <a:pt x="1941" y="11371"/>
                    <a:pt x="2013" y="11431"/>
                    <a:pt x="2084" y="11431"/>
                  </a:cubicBezTo>
                  <a:lnTo>
                    <a:pt x="2120" y="11431"/>
                  </a:lnTo>
                  <a:cubicBezTo>
                    <a:pt x="2203" y="11419"/>
                    <a:pt x="2263" y="11324"/>
                    <a:pt x="2251" y="11240"/>
                  </a:cubicBezTo>
                  <a:lnTo>
                    <a:pt x="1953" y="9883"/>
                  </a:lnTo>
                  <a:cubicBezTo>
                    <a:pt x="1941" y="9812"/>
                    <a:pt x="1965" y="9740"/>
                    <a:pt x="2024" y="9693"/>
                  </a:cubicBezTo>
                  <a:lnTo>
                    <a:pt x="2382" y="9419"/>
                  </a:lnTo>
                  <a:cubicBezTo>
                    <a:pt x="2536" y="9300"/>
                    <a:pt x="2608" y="9121"/>
                    <a:pt x="2596" y="8931"/>
                  </a:cubicBezTo>
                  <a:lnTo>
                    <a:pt x="2477" y="8050"/>
                  </a:lnTo>
                  <a:cubicBezTo>
                    <a:pt x="2465" y="7990"/>
                    <a:pt x="2489" y="7954"/>
                    <a:pt x="2513" y="7907"/>
                  </a:cubicBezTo>
                  <a:cubicBezTo>
                    <a:pt x="2608" y="7800"/>
                    <a:pt x="2786" y="7633"/>
                    <a:pt x="3001" y="7561"/>
                  </a:cubicBezTo>
                  <a:lnTo>
                    <a:pt x="3001" y="9514"/>
                  </a:lnTo>
                  <a:cubicBezTo>
                    <a:pt x="3001" y="9597"/>
                    <a:pt x="3072" y="9681"/>
                    <a:pt x="3156" y="9681"/>
                  </a:cubicBezTo>
                  <a:cubicBezTo>
                    <a:pt x="3251" y="9681"/>
                    <a:pt x="3322" y="9597"/>
                    <a:pt x="3322" y="9514"/>
                  </a:cubicBezTo>
                  <a:lnTo>
                    <a:pt x="3322" y="9443"/>
                  </a:lnTo>
                  <a:cubicBezTo>
                    <a:pt x="3644" y="9597"/>
                    <a:pt x="4025" y="9681"/>
                    <a:pt x="4382" y="9681"/>
                  </a:cubicBezTo>
                  <a:cubicBezTo>
                    <a:pt x="4739" y="9681"/>
                    <a:pt x="5108" y="9586"/>
                    <a:pt x="5430" y="9443"/>
                  </a:cubicBezTo>
                  <a:lnTo>
                    <a:pt x="5430" y="11264"/>
                  </a:lnTo>
                  <a:cubicBezTo>
                    <a:pt x="5430" y="11360"/>
                    <a:pt x="5513" y="11431"/>
                    <a:pt x="5596" y="11431"/>
                  </a:cubicBezTo>
                  <a:cubicBezTo>
                    <a:pt x="5692" y="11431"/>
                    <a:pt x="5763" y="11360"/>
                    <a:pt x="5763" y="11264"/>
                  </a:cubicBezTo>
                  <a:lnTo>
                    <a:pt x="5763" y="7573"/>
                  </a:lnTo>
                  <a:cubicBezTo>
                    <a:pt x="5989" y="7657"/>
                    <a:pt x="6144" y="7811"/>
                    <a:pt x="6239" y="7919"/>
                  </a:cubicBezTo>
                  <a:cubicBezTo>
                    <a:pt x="6263" y="7966"/>
                    <a:pt x="6287" y="8014"/>
                    <a:pt x="6287" y="8073"/>
                  </a:cubicBezTo>
                  <a:lnTo>
                    <a:pt x="6168" y="8943"/>
                  </a:lnTo>
                  <a:cubicBezTo>
                    <a:pt x="6132" y="9145"/>
                    <a:pt x="6204" y="9324"/>
                    <a:pt x="6370" y="9443"/>
                  </a:cubicBezTo>
                  <a:lnTo>
                    <a:pt x="6727" y="9705"/>
                  </a:lnTo>
                  <a:cubicBezTo>
                    <a:pt x="6787" y="9752"/>
                    <a:pt x="6823" y="9824"/>
                    <a:pt x="6799" y="9895"/>
                  </a:cubicBezTo>
                  <a:lnTo>
                    <a:pt x="6501" y="11252"/>
                  </a:lnTo>
                  <a:cubicBezTo>
                    <a:pt x="6489" y="11348"/>
                    <a:pt x="6537" y="11431"/>
                    <a:pt x="6644" y="11443"/>
                  </a:cubicBezTo>
                  <a:lnTo>
                    <a:pt x="6668" y="11443"/>
                  </a:lnTo>
                  <a:cubicBezTo>
                    <a:pt x="6739" y="11443"/>
                    <a:pt x="6823" y="11383"/>
                    <a:pt x="6835" y="11312"/>
                  </a:cubicBezTo>
                  <a:lnTo>
                    <a:pt x="7132" y="9955"/>
                  </a:lnTo>
                  <a:cubicBezTo>
                    <a:pt x="7180" y="9764"/>
                    <a:pt x="7097" y="9562"/>
                    <a:pt x="6942" y="9443"/>
                  </a:cubicBezTo>
                  <a:lnTo>
                    <a:pt x="6585" y="9169"/>
                  </a:lnTo>
                  <a:cubicBezTo>
                    <a:pt x="6525" y="9121"/>
                    <a:pt x="6501" y="9062"/>
                    <a:pt x="6501" y="8990"/>
                  </a:cubicBezTo>
                  <a:lnTo>
                    <a:pt x="6608" y="8228"/>
                  </a:lnTo>
                  <a:lnTo>
                    <a:pt x="7668" y="8550"/>
                  </a:lnTo>
                  <a:cubicBezTo>
                    <a:pt x="8109" y="8681"/>
                    <a:pt x="8430" y="9097"/>
                    <a:pt x="8430" y="9562"/>
                  </a:cubicBezTo>
                  <a:lnTo>
                    <a:pt x="8430" y="11264"/>
                  </a:lnTo>
                  <a:cubicBezTo>
                    <a:pt x="8430" y="11360"/>
                    <a:pt x="8501" y="11431"/>
                    <a:pt x="8585" y="11431"/>
                  </a:cubicBezTo>
                  <a:cubicBezTo>
                    <a:pt x="8680" y="11431"/>
                    <a:pt x="8751" y="11360"/>
                    <a:pt x="8751" y="11264"/>
                  </a:cubicBezTo>
                  <a:lnTo>
                    <a:pt x="8751" y="9562"/>
                  </a:lnTo>
                  <a:cubicBezTo>
                    <a:pt x="8751" y="8931"/>
                    <a:pt x="8335" y="8383"/>
                    <a:pt x="7763" y="8204"/>
                  </a:cubicBezTo>
                  <a:lnTo>
                    <a:pt x="6608" y="7859"/>
                  </a:lnTo>
                  <a:cubicBezTo>
                    <a:pt x="6596" y="7788"/>
                    <a:pt x="6549" y="7728"/>
                    <a:pt x="6513" y="7669"/>
                  </a:cubicBezTo>
                  <a:cubicBezTo>
                    <a:pt x="6370" y="7514"/>
                    <a:pt x="6120" y="7276"/>
                    <a:pt x="5775" y="7192"/>
                  </a:cubicBezTo>
                  <a:lnTo>
                    <a:pt x="5775" y="6585"/>
                  </a:lnTo>
                  <a:cubicBezTo>
                    <a:pt x="5870" y="6526"/>
                    <a:pt x="5954" y="6442"/>
                    <a:pt x="6037" y="6371"/>
                  </a:cubicBezTo>
                  <a:cubicBezTo>
                    <a:pt x="7430" y="5990"/>
                    <a:pt x="8418" y="4704"/>
                    <a:pt x="8418" y="3251"/>
                  </a:cubicBezTo>
                  <a:cubicBezTo>
                    <a:pt x="8418" y="1465"/>
                    <a:pt x="6954"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3"/>
          <p:cNvGrpSpPr/>
          <p:nvPr/>
        </p:nvGrpSpPr>
        <p:grpSpPr>
          <a:xfrm>
            <a:off x="6248078" y="3784468"/>
            <a:ext cx="277263" cy="356115"/>
            <a:chOff x="6248078" y="3784468"/>
            <a:chExt cx="277263" cy="356115"/>
          </a:xfrm>
        </p:grpSpPr>
        <p:sp>
          <p:nvSpPr>
            <p:cNvPr id="5793" name="Google Shape;5793;p63"/>
            <p:cNvSpPr/>
            <p:nvPr/>
          </p:nvSpPr>
          <p:spPr>
            <a:xfrm>
              <a:off x="6337099" y="3874630"/>
              <a:ext cx="43402" cy="43402"/>
            </a:xfrm>
            <a:custGeom>
              <a:avLst/>
              <a:gdLst/>
              <a:ahLst/>
              <a:cxnLst/>
              <a:rect l="l" t="t" r="r" b="b"/>
              <a:pathLst>
                <a:path w="1370" h="1370" extrusionOk="0">
                  <a:moveTo>
                    <a:pt x="691" y="334"/>
                  </a:moveTo>
                  <a:cubicBezTo>
                    <a:pt x="882" y="334"/>
                    <a:pt x="1048" y="488"/>
                    <a:pt x="1048" y="691"/>
                  </a:cubicBezTo>
                  <a:cubicBezTo>
                    <a:pt x="1048" y="881"/>
                    <a:pt x="882" y="1048"/>
                    <a:pt x="691" y="1048"/>
                  </a:cubicBezTo>
                  <a:cubicBezTo>
                    <a:pt x="501" y="1048"/>
                    <a:pt x="334" y="881"/>
                    <a:pt x="334" y="691"/>
                  </a:cubicBezTo>
                  <a:cubicBezTo>
                    <a:pt x="334" y="488"/>
                    <a:pt x="489" y="334"/>
                    <a:pt x="691" y="334"/>
                  </a:cubicBezTo>
                  <a:close/>
                  <a:moveTo>
                    <a:pt x="691" y="0"/>
                  </a:moveTo>
                  <a:cubicBezTo>
                    <a:pt x="298" y="0"/>
                    <a:pt x="1" y="310"/>
                    <a:pt x="1" y="691"/>
                  </a:cubicBezTo>
                  <a:cubicBezTo>
                    <a:pt x="1" y="1072"/>
                    <a:pt x="322" y="1369"/>
                    <a:pt x="691" y="1369"/>
                  </a:cubicBezTo>
                  <a:cubicBezTo>
                    <a:pt x="1072" y="1369"/>
                    <a:pt x="1370" y="1060"/>
                    <a:pt x="1370" y="691"/>
                  </a:cubicBezTo>
                  <a:cubicBezTo>
                    <a:pt x="1370" y="298"/>
                    <a:pt x="106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3"/>
            <p:cNvSpPr/>
            <p:nvPr/>
          </p:nvSpPr>
          <p:spPr>
            <a:xfrm>
              <a:off x="6392919" y="3874630"/>
              <a:ext cx="43402" cy="43402"/>
            </a:xfrm>
            <a:custGeom>
              <a:avLst/>
              <a:gdLst/>
              <a:ahLst/>
              <a:cxnLst/>
              <a:rect l="l" t="t" r="r" b="b"/>
              <a:pathLst>
                <a:path w="1370" h="1370" extrusionOk="0">
                  <a:moveTo>
                    <a:pt x="679" y="334"/>
                  </a:moveTo>
                  <a:cubicBezTo>
                    <a:pt x="882" y="334"/>
                    <a:pt x="1037" y="488"/>
                    <a:pt x="1037" y="691"/>
                  </a:cubicBezTo>
                  <a:cubicBezTo>
                    <a:pt x="1037" y="881"/>
                    <a:pt x="882" y="1048"/>
                    <a:pt x="679" y="1048"/>
                  </a:cubicBezTo>
                  <a:cubicBezTo>
                    <a:pt x="489" y="1048"/>
                    <a:pt x="322" y="881"/>
                    <a:pt x="322" y="691"/>
                  </a:cubicBezTo>
                  <a:cubicBezTo>
                    <a:pt x="322" y="488"/>
                    <a:pt x="489" y="334"/>
                    <a:pt x="679" y="334"/>
                  </a:cubicBezTo>
                  <a:close/>
                  <a:moveTo>
                    <a:pt x="679" y="0"/>
                  </a:moveTo>
                  <a:cubicBezTo>
                    <a:pt x="298" y="0"/>
                    <a:pt x="1" y="310"/>
                    <a:pt x="1" y="691"/>
                  </a:cubicBezTo>
                  <a:cubicBezTo>
                    <a:pt x="1" y="1072"/>
                    <a:pt x="310" y="1369"/>
                    <a:pt x="679" y="1369"/>
                  </a:cubicBezTo>
                  <a:cubicBezTo>
                    <a:pt x="1060" y="1369"/>
                    <a:pt x="1370" y="1060"/>
                    <a:pt x="1370" y="691"/>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3"/>
            <p:cNvSpPr/>
            <p:nvPr/>
          </p:nvSpPr>
          <p:spPr>
            <a:xfrm>
              <a:off x="6381609" y="3913469"/>
              <a:ext cx="10201" cy="15872"/>
            </a:xfrm>
            <a:custGeom>
              <a:avLst/>
              <a:gdLst/>
              <a:ahLst/>
              <a:cxnLst/>
              <a:rect l="l" t="t" r="r" b="b"/>
              <a:pathLst>
                <a:path w="322" h="501" extrusionOk="0">
                  <a:moveTo>
                    <a:pt x="167" y="1"/>
                  </a:moveTo>
                  <a:cubicBezTo>
                    <a:pt x="72" y="1"/>
                    <a:pt x="0" y="72"/>
                    <a:pt x="0" y="155"/>
                  </a:cubicBezTo>
                  <a:lnTo>
                    <a:pt x="0" y="334"/>
                  </a:lnTo>
                  <a:cubicBezTo>
                    <a:pt x="0" y="429"/>
                    <a:pt x="72" y="501"/>
                    <a:pt x="167" y="501"/>
                  </a:cubicBezTo>
                  <a:cubicBezTo>
                    <a:pt x="251" y="501"/>
                    <a:pt x="322" y="429"/>
                    <a:pt x="322" y="334"/>
                  </a:cubicBezTo>
                  <a:lnTo>
                    <a:pt x="322" y="155"/>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3"/>
            <p:cNvSpPr/>
            <p:nvPr/>
          </p:nvSpPr>
          <p:spPr>
            <a:xfrm>
              <a:off x="6248078" y="3784468"/>
              <a:ext cx="277263" cy="356115"/>
            </a:xfrm>
            <a:custGeom>
              <a:avLst/>
              <a:gdLst/>
              <a:ahLst/>
              <a:cxnLst/>
              <a:rect l="l" t="t" r="r" b="b"/>
              <a:pathLst>
                <a:path w="8752" h="11241" extrusionOk="0">
                  <a:moveTo>
                    <a:pt x="5954" y="4751"/>
                  </a:moveTo>
                  <a:lnTo>
                    <a:pt x="5954" y="5335"/>
                  </a:lnTo>
                  <a:cubicBezTo>
                    <a:pt x="5954" y="5561"/>
                    <a:pt x="5823" y="5751"/>
                    <a:pt x="5609" y="5835"/>
                  </a:cubicBezTo>
                  <a:lnTo>
                    <a:pt x="4751" y="6180"/>
                  </a:lnTo>
                  <a:cubicBezTo>
                    <a:pt x="4632" y="6233"/>
                    <a:pt x="4501" y="6260"/>
                    <a:pt x="4369" y="6260"/>
                  </a:cubicBezTo>
                  <a:cubicBezTo>
                    <a:pt x="4236" y="6260"/>
                    <a:pt x="4102" y="6233"/>
                    <a:pt x="3977" y="6180"/>
                  </a:cubicBezTo>
                  <a:lnTo>
                    <a:pt x="3108" y="5835"/>
                  </a:lnTo>
                  <a:cubicBezTo>
                    <a:pt x="2906" y="5751"/>
                    <a:pt x="2775" y="5561"/>
                    <a:pt x="2775" y="5335"/>
                  </a:cubicBezTo>
                  <a:lnTo>
                    <a:pt x="2775" y="4751"/>
                  </a:lnTo>
                  <a:lnTo>
                    <a:pt x="3156" y="4882"/>
                  </a:lnTo>
                  <a:cubicBezTo>
                    <a:pt x="3215" y="5108"/>
                    <a:pt x="3406" y="5275"/>
                    <a:pt x="3668" y="5275"/>
                  </a:cubicBezTo>
                  <a:lnTo>
                    <a:pt x="3680" y="5275"/>
                  </a:lnTo>
                  <a:lnTo>
                    <a:pt x="3680" y="5287"/>
                  </a:lnTo>
                  <a:cubicBezTo>
                    <a:pt x="3680" y="5382"/>
                    <a:pt x="3751" y="5454"/>
                    <a:pt x="3846" y="5454"/>
                  </a:cubicBezTo>
                  <a:cubicBezTo>
                    <a:pt x="3930" y="5454"/>
                    <a:pt x="4001" y="5382"/>
                    <a:pt x="4001" y="5287"/>
                  </a:cubicBezTo>
                  <a:lnTo>
                    <a:pt x="4001" y="5275"/>
                  </a:lnTo>
                  <a:lnTo>
                    <a:pt x="4192" y="5275"/>
                  </a:lnTo>
                  <a:lnTo>
                    <a:pt x="4192" y="5287"/>
                  </a:lnTo>
                  <a:cubicBezTo>
                    <a:pt x="4192" y="5382"/>
                    <a:pt x="4275" y="5454"/>
                    <a:pt x="4358" y="5454"/>
                  </a:cubicBezTo>
                  <a:cubicBezTo>
                    <a:pt x="4454" y="5454"/>
                    <a:pt x="4525" y="5382"/>
                    <a:pt x="4525" y="5287"/>
                  </a:cubicBezTo>
                  <a:lnTo>
                    <a:pt x="4525" y="5275"/>
                  </a:lnTo>
                  <a:lnTo>
                    <a:pt x="4716" y="5275"/>
                  </a:lnTo>
                  <a:lnTo>
                    <a:pt x="4716" y="5287"/>
                  </a:lnTo>
                  <a:cubicBezTo>
                    <a:pt x="4716" y="5382"/>
                    <a:pt x="4787" y="5454"/>
                    <a:pt x="4882" y="5454"/>
                  </a:cubicBezTo>
                  <a:cubicBezTo>
                    <a:pt x="4966" y="5454"/>
                    <a:pt x="5049" y="5382"/>
                    <a:pt x="5049" y="5287"/>
                  </a:cubicBezTo>
                  <a:lnTo>
                    <a:pt x="5049" y="5275"/>
                  </a:lnTo>
                  <a:lnTo>
                    <a:pt x="5061" y="5275"/>
                  </a:lnTo>
                  <a:cubicBezTo>
                    <a:pt x="5299" y="5275"/>
                    <a:pt x="5501" y="5108"/>
                    <a:pt x="5561" y="4882"/>
                  </a:cubicBezTo>
                  <a:lnTo>
                    <a:pt x="5954" y="4751"/>
                  </a:lnTo>
                  <a:close/>
                  <a:moveTo>
                    <a:pt x="4716" y="6537"/>
                  </a:moveTo>
                  <a:lnTo>
                    <a:pt x="4716" y="6882"/>
                  </a:lnTo>
                  <a:lnTo>
                    <a:pt x="4001" y="6882"/>
                  </a:lnTo>
                  <a:lnTo>
                    <a:pt x="4001" y="6537"/>
                  </a:lnTo>
                  <a:cubicBezTo>
                    <a:pt x="4120" y="6573"/>
                    <a:pt x="4239" y="6585"/>
                    <a:pt x="4358" y="6585"/>
                  </a:cubicBezTo>
                  <a:cubicBezTo>
                    <a:pt x="4477" y="6585"/>
                    <a:pt x="4596" y="6573"/>
                    <a:pt x="4716" y="6537"/>
                  </a:cubicBezTo>
                  <a:close/>
                  <a:moveTo>
                    <a:pt x="4739" y="7204"/>
                  </a:moveTo>
                  <a:lnTo>
                    <a:pt x="4739" y="7585"/>
                  </a:lnTo>
                  <a:lnTo>
                    <a:pt x="4001" y="7585"/>
                  </a:lnTo>
                  <a:lnTo>
                    <a:pt x="4001" y="7204"/>
                  </a:lnTo>
                  <a:close/>
                  <a:moveTo>
                    <a:pt x="4358" y="346"/>
                  </a:moveTo>
                  <a:cubicBezTo>
                    <a:pt x="5823" y="346"/>
                    <a:pt x="7013" y="1536"/>
                    <a:pt x="7013" y="3001"/>
                  </a:cubicBezTo>
                  <a:lnTo>
                    <a:pt x="7013" y="4227"/>
                  </a:lnTo>
                  <a:cubicBezTo>
                    <a:pt x="7013" y="4906"/>
                    <a:pt x="6823" y="5501"/>
                    <a:pt x="6442" y="6073"/>
                  </a:cubicBezTo>
                  <a:cubicBezTo>
                    <a:pt x="6109" y="6597"/>
                    <a:pt x="5668" y="7013"/>
                    <a:pt x="5275" y="7382"/>
                  </a:cubicBezTo>
                  <a:cubicBezTo>
                    <a:pt x="5192" y="7466"/>
                    <a:pt x="5132" y="7525"/>
                    <a:pt x="5061" y="7585"/>
                  </a:cubicBezTo>
                  <a:lnTo>
                    <a:pt x="5061" y="6406"/>
                  </a:lnTo>
                  <a:lnTo>
                    <a:pt x="5739" y="6132"/>
                  </a:lnTo>
                  <a:cubicBezTo>
                    <a:pt x="6073" y="6001"/>
                    <a:pt x="6299" y="5692"/>
                    <a:pt x="6299" y="5335"/>
                  </a:cubicBezTo>
                  <a:lnTo>
                    <a:pt x="6299" y="4620"/>
                  </a:lnTo>
                  <a:cubicBezTo>
                    <a:pt x="6501" y="4501"/>
                    <a:pt x="6656" y="4275"/>
                    <a:pt x="6656" y="4025"/>
                  </a:cubicBezTo>
                  <a:lnTo>
                    <a:pt x="6656" y="3001"/>
                  </a:lnTo>
                  <a:cubicBezTo>
                    <a:pt x="6656" y="2441"/>
                    <a:pt x="6442" y="1906"/>
                    <a:pt x="6085" y="1489"/>
                  </a:cubicBezTo>
                  <a:cubicBezTo>
                    <a:pt x="6054" y="1452"/>
                    <a:pt x="6013" y="1434"/>
                    <a:pt x="5969" y="1434"/>
                  </a:cubicBezTo>
                  <a:cubicBezTo>
                    <a:pt x="5929" y="1434"/>
                    <a:pt x="5886" y="1449"/>
                    <a:pt x="5847" y="1477"/>
                  </a:cubicBezTo>
                  <a:cubicBezTo>
                    <a:pt x="5775" y="1536"/>
                    <a:pt x="5775" y="1644"/>
                    <a:pt x="5835" y="1715"/>
                  </a:cubicBezTo>
                  <a:cubicBezTo>
                    <a:pt x="6144" y="2072"/>
                    <a:pt x="6323" y="2537"/>
                    <a:pt x="6323" y="3001"/>
                  </a:cubicBezTo>
                  <a:lnTo>
                    <a:pt x="6323" y="4025"/>
                  </a:lnTo>
                  <a:cubicBezTo>
                    <a:pt x="6323" y="4168"/>
                    <a:pt x="6228" y="4323"/>
                    <a:pt x="6073" y="4370"/>
                  </a:cubicBezTo>
                  <a:lnTo>
                    <a:pt x="5370" y="4608"/>
                  </a:lnTo>
                  <a:cubicBezTo>
                    <a:pt x="5299" y="4632"/>
                    <a:pt x="5251" y="4692"/>
                    <a:pt x="5251" y="4751"/>
                  </a:cubicBezTo>
                  <a:cubicBezTo>
                    <a:pt x="5251" y="4858"/>
                    <a:pt x="5168" y="4942"/>
                    <a:pt x="5061" y="4942"/>
                  </a:cubicBezTo>
                  <a:lnTo>
                    <a:pt x="3668" y="4942"/>
                  </a:lnTo>
                  <a:cubicBezTo>
                    <a:pt x="3561" y="4942"/>
                    <a:pt x="3465" y="4858"/>
                    <a:pt x="3465" y="4751"/>
                  </a:cubicBezTo>
                  <a:cubicBezTo>
                    <a:pt x="3465" y="4680"/>
                    <a:pt x="3430" y="4620"/>
                    <a:pt x="3346" y="4608"/>
                  </a:cubicBezTo>
                  <a:lnTo>
                    <a:pt x="2656" y="4370"/>
                  </a:lnTo>
                  <a:cubicBezTo>
                    <a:pt x="2501" y="4323"/>
                    <a:pt x="2394" y="4168"/>
                    <a:pt x="2394" y="4025"/>
                  </a:cubicBezTo>
                  <a:lnTo>
                    <a:pt x="2394" y="3001"/>
                  </a:lnTo>
                  <a:cubicBezTo>
                    <a:pt x="2394" y="1929"/>
                    <a:pt x="3275" y="1048"/>
                    <a:pt x="4346" y="1048"/>
                  </a:cubicBezTo>
                  <a:cubicBezTo>
                    <a:pt x="4692" y="1048"/>
                    <a:pt x="5037" y="1132"/>
                    <a:pt x="5311" y="1298"/>
                  </a:cubicBezTo>
                  <a:cubicBezTo>
                    <a:pt x="5337" y="1313"/>
                    <a:pt x="5364" y="1320"/>
                    <a:pt x="5391" y="1320"/>
                  </a:cubicBezTo>
                  <a:cubicBezTo>
                    <a:pt x="5449" y="1320"/>
                    <a:pt x="5504" y="1288"/>
                    <a:pt x="5537" y="1239"/>
                  </a:cubicBezTo>
                  <a:cubicBezTo>
                    <a:pt x="5585" y="1167"/>
                    <a:pt x="5549" y="1060"/>
                    <a:pt x="5478" y="1013"/>
                  </a:cubicBezTo>
                  <a:cubicBezTo>
                    <a:pt x="5132" y="822"/>
                    <a:pt x="4739" y="715"/>
                    <a:pt x="4346" y="715"/>
                  </a:cubicBezTo>
                  <a:cubicBezTo>
                    <a:pt x="3096" y="715"/>
                    <a:pt x="2072" y="1727"/>
                    <a:pt x="2072" y="3001"/>
                  </a:cubicBezTo>
                  <a:lnTo>
                    <a:pt x="2072" y="4025"/>
                  </a:lnTo>
                  <a:cubicBezTo>
                    <a:pt x="2072" y="4275"/>
                    <a:pt x="2203" y="4501"/>
                    <a:pt x="2430" y="4620"/>
                  </a:cubicBezTo>
                  <a:lnTo>
                    <a:pt x="2430" y="5335"/>
                  </a:lnTo>
                  <a:cubicBezTo>
                    <a:pt x="2430" y="5692"/>
                    <a:pt x="2632" y="6001"/>
                    <a:pt x="2977" y="6132"/>
                  </a:cubicBezTo>
                  <a:lnTo>
                    <a:pt x="3668" y="6406"/>
                  </a:lnTo>
                  <a:lnTo>
                    <a:pt x="3668" y="7585"/>
                  </a:lnTo>
                  <a:cubicBezTo>
                    <a:pt x="3584" y="7525"/>
                    <a:pt x="3525" y="7442"/>
                    <a:pt x="3453" y="7382"/>
                  </a:cubicBezTo>
                  <a:cubicBezTo>
                    <a:pt x="3072" y="7013"/>
                    <a:pt x="2620" y="6585"/>
                    <a:pt x="2275" y="6073"/>
                  </a:cubicBezTo>
                  <a:cubicBezTo>
                    <a:pt x="1894" y="5501"/>
                    <a:pt x="1715" y="4882"/>
                    <a:pt x="1715" y="4227"/>
                  </a:cubicBezTo>
                  <a:lnTo>
                    <a:pt x="1715" y="3001"/>
                  </a:lnTo>
                  <a:cubicBezTo>
                    <a:pt x="1715" y="1536"/>
                    <a:pt x="2906" y="346"/>
                    <a:pt x="4358" y="346"/>
                  </a:cubicBezTo>
                  <a:close/>
                  <a:moveTo>
                    <a:pt x="4751" y="7906"/>
                  </a:moveTo>
                  <a:lnTo>
                    <a:pt x="4751" y="7918"/>
                  </a:lnTo>
                  <a:lnTo>
                    <a:pt x="4739" y="7918"/>
                  </a:lnTo>
                  <a:cubicBezTo>
                    <a:pt x="4585" y="8085"/>
                    <a:pt x="4466" y="8240"/>
                    <a:pt x="4382" y="8394"/>
                  </a:cubicBezTo>
                  <a:cubicBezTo>
                    <a:pt x="4287" y="8240"/>
                    <a:pt x="4156" y="8085"/>
                    <a:pt x="4025" y="7918"/>
                  </a:cubicBezTo>
                  <a:lnTo>
                    <a:pt x="4025" y="7906"/>
                  </a:lnTo>
                  <a:close/>
                  <a:moveTo>
                    <a:pt x="4382" y="1"/>
                  </a:moveTo>
                  <a:cubicBezTo>
                    <a:pt x="2739" y="1"/>
                    <a:pt x="1406" y="1346"/>
                    <a:pt x="1406" y="2977"/>
                  </a:cubicBezTo>
                  <a:lnTo>
                    <a:pt x="1406" y="4215"/>
                  </a:lnTo>
                  <a:cubicBezTo>
                    <a:pt x="1406" y="5477"/>
                    <a:pt x="2013" y="6347"/>
                    <a:pt x="2668" y="7049"/>
                  </a:cubicBezTo>
                  <a:cubicBezTo>
                    <a:pt x="2549" y="7156"/>
                    <a:pt x="2382" y="7251"/>
                    <a:pt x="2215" y="7311"/>
                  </a:cubicBezTo>
                  <a:lnTo>
                    <a:pt x="882" y="7716"/>
                  </a:lnTo>
                  <a:cubicBezTo>
                    <a:pt x="358" y="7859"/>
                    <a:pt x="1" y="8335"/>
                    <a:pt x="1" y="8871"/>
                  </a:cubicBezTo>
                  <a:lnTo>
                    <a:pt x="1" y="11073"/>
                  </a:lnTo>
                  <a:cubicBezTo>
                    <a:pt x="1" y="11169"/>
                    <a:pt x="72" y="11240"/>
                    <a:pt x="167" y="11240"/>
                  </a:cubicBezTo>
                  <a:cubicBezTo>
                    <a:pt x="251" y="11240"/>
                    <a:pt x="322" y="11169"/>
                    <a:pt x="322" y="11073"/>
                  </a:cubicBezTo>
                  <a:lnTo>
                    <a:pt x="322" y="8871"/>
                  </a:lnTo>
                  <a:cubicBezTo>
                    <a:pt x="322" y="8752"/>
                    <a:pt x="358" y="8633"/>
                    <a:pt x="405" y="8537"/>
                  </a:cubicBezTo>
                  <a:lnTo>
                    <a:pt x="1394" y="9407"/>
                  </a:lnTo>
                  <a:cubicBezTo>
                    <a:pt x="1513" y="9514"/>
                    <a:pt x="1572" y="9668"/>
                    <a:pt x="1572" y="9811"/>
                  </a:cubicBezTo>
                  <a:lnTo>
                    <a:pt x="1572" y="11073"/>
                  </a:lnTo>
                  <a:cubicBezTo>
                    <a:pt x="1572" y="11169"/>
                    <a:pt x="1656" y="11240"/>
                    <a:pt x="1739" y="11240"/>
                  </a:cubicBezTo>
                  <a:cubicBezTo>
                    <a:pt x="1834" y="11240"/>
                    <a:pt x="1906" y="11169"/>
                    <a:pt x="1906" y="11073"/>
                  </a:cubicBezTo>
                  <a:lnTo>
                    <a:pt x="1906" y="9811"/>
                  </a:lnTo>
                  <a:cubicBezTo>
                    <a:pt x="1906" y="9561"/>
                    <a:pt x="1799" y="9323"/>
                    <a:pt x="1608" y="9156"/>
                  </a:cubicBezTo>
                  <a:lnTo>
                    <a:pt x="584" y="8252"/>
                  </a:lnTo>
                  <a:cubicBezTo>
                    <a:pt x="679" y="8144"/>
                    <a:pt x="822" y="8061"/>
                    <a:pt x="965" y="8013"/>
                  </a:cubicBezTo>
                  <a:lnTo>
                    <a:pt x="2310" y="7609"/>
                  </a:lnTo>
                  <a:cubicBezTo>
                    <a:pt x="2525" y="7549"/>
                    <a:pt x="2727" y="7430"/>
                    <a:pt x="2882" y="7263"/>
                  </a:cubicBezTo>
                  <a:cubicBezTo>
                    <a:pt x="3001" y="7382"/>
                    <a:pt x="3120" y="7502"/>
                    <a:pt x="3239" y="7609"/>
                  </a:cubicBezTo>
                  <a:cubicBezTo>
                    <a:pt x="3763" y="8097"/>
                    <a:pt x="4215" y="8537"/>
                    <a:pt x="4215" y="8942"/>
                  </a:cubicBezTo>
                  <a:cubicBezTo>
                    <a:pt x="4215" y="9037"/>
                    <a:pt x="4287" y="9109"/>
                    <a:pt x="4370" y="9109"/>
                  </a:cubicBezTo>
                  <a:cubicBezTo>
                    <a:pt x="4466" y="9109"/>
                    <a:pt x="4537" y="9037"/>
                    <a:pt x="4537" y="8942"/>
                  </a:cubicBezTo>
                  <a:cubicBezTo>
                    <a:pt x="4537" y="8514"/>
                    <a:pt x="4989" y="8097"/>
                    <a:pt x="5501" y="7609"/>
                  </a:cubicBezTo>
                  <a:cubicBezTo>
                    <a:pt x="5620" y="7502"/>
                    <a:pt x="5739" y="7382"/>
                    <a:pt x="5859" y="7263"/>
                  </a:cubicBezTo>
                  <a:cubicBezTo>
                    <a:pt x="6025" y="7430"/>
                    <a:pt x="6216" y="7549"/>
                    <a:pt x="6442" y="7609"/>
                  </a:cubicBezTo>
                  <a:lnTo>
                    <a:pt x="7787" y="8013"/>
                  </a:lnTo>
                  <a:cubicBezTo>
                    <a:pt x="7930" y="8049"/>
                    <a:pt x="8061" y="8133"/>
                    <a:pt x="8168" y="8252"/>
                  </a:cubicBezTo>
                  <a:lnTo>
                    <a:pt x="7144" y="9156"/>
                  </a:lnTo>
                  <a:cubicBezTo>
                    <a:pt x="6954" y="9323"/>
                    <a:pt x="6847" y="9561"/>
                    <a:pt x="6847" y="9811"/>
                  </a:cubicBezTo>
                  <a:lnTo>
                    <a:pt x="6847" y="11073"/>
                  </a:lnTo>
                  <a:cubicBezTo>
                    <a:pt x="6847" y="11169"/>
                    <a:pt x="6918" y="11240"/>
                    <a:pt x="7013" y="11240"/>
                  </a:cubicBezTo>
                  <a:cubicBezTo>
                    <a:pt x="7097" y="11240"/>
                    <a:pt x="7168" y="11169"/>
                    <a:pt x="7168" y="11073"/>
                  </a:cubicBezTo>
                  <a:lnTo>
                    <a:pt x="7168" y="9811"/>
                  </a:lnTo>
                  <a:cubicBezTo>
                    <a:pt x="7168" y="9668"/>
                    <a:pt x="7252" y="9514"/>
                    <a:pt x="7347" y="9407"/>
                  </a:cubicBezTo>
                  <a:lnTo>
                    <a:pt x="8347" y="8537"/>
                  </a:lnTo>
                  <a:cubicBezTo>
                    <a:pt x="8395" y="8633"/>
                    <a:pt x="8418" y="8752"/>
                    <a:pt x="8418" y="8871"/>
                  </a:cubicBezTo>
                  <a:lnTo>
                    <a:pt x="8418" y="11073"/>
                  </a:lnTo>
                  <a:cubicBezTo>
                    <a:pt x="8418" y="11169"/>
                    <a:pt x="8502" y="11240"/>
                    <a:pt x="8585" y="11240"/>
                  </a:cubicBezTo>
                  <a:cubicBezTo>
                    <a:pt x="8680" y="11240"/>
                    <a:pt x="8752" y="11169"/>
                    <a:pt x="8752" y="11073"/>
                  </a:cubicBezTo>
                  <a:lnTo>
                    <a:pt x="8752" y="8871"/>
                  </a:lnTo>
                  <a:cubicBezTo>
                    <a:pt x="8752" y="8359"/>
                    <a:pt x="8395" y="7859"/>
                    <a:pt x="7871" y="7716"/>
                  </a:cubicBezTo>
                  <a:lnTo>
                    <a:pt x="6537" y="7311"/>
                  </a:lnTo>
                  <a:cubicBezTo>
                    <a:pt x="6359" y="7263"/>
                    <a:pt x="6204" y="7180"/>
                    <a:pt x="6085" y="7049"/>
                  </a:cubicBezTo>
                  <a:cubicBezTo>
                    <a:pt x="6740" y="6359"/>
                    <a:pt x="7359" y="5477"/>
                    <a:pt x="7359" y="4215"/>
                  </a:cubicBezTo>
                  <a:lnTo>
                    <a:pt x="7359" y="2977"/>
                  </a:lnTo>
                  <a:cubicBezTo>
                    <a:pt x="7359" y="1346"/>
                    <a:pt x="6013" y="1"/>
                    <a:pt x="4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3"/>
            <p:cNvSpPr/>
            <p:nvPr/>
          </p:nvSpPr>
          <p:spPr>
            <a:xfrm>
              <a:off x="6381609" y="4085840"/>
              <a:ext cx="10201" cy="54743"/>
            </a:xfrm>
            <a:custGeom>
              <a:avLst/>
              <a:gdLst/>
              <a:ahLst/>
              <a:cxnLst/>
              <a:rect l="l" t="t" r="r" b="b"/>
              <a:pathLst>
                <a:path w="322" h="1728" extrusionOk="0">
                  <a:moveTo>
                    <a:pt x="167" y="1"/>
                  </a:moveTo>
                  <a:cubicBezTo>
                    <a:pt x="72" y="1"/>
                    <a:pt x="0" y="72"/>
                    <a:pt x="0" y="167"/>
                  </a:cubicBezTo>
                  <a:lnTo>
                    <a:pt x="0" y="1560"/>
                  </a:lnTo>
                  <a:cubicBezTo>
                    <a:pt x="0" y="1656"/>
                    <a:pt x="72" y="1727"/>
                    <a:pt x="167" y="1727"/>
                  </a:cubicBezTo>
                  <a:cubicBezTo>
                    <a:pt x="251" y="1727"/>
                    <a:pt x="322" y="1656"/>
                    <a:pt x="322" y="15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3"/>
          <p:cNvGrpSpPr/>
          <p:nvPr/>
        </p:nvGrpSpPr>
        <p:grpSpPr>
          <a:xfrm>
            <a:off x="5800725" y="3785989"/>
            <a:ext cx="277644" cy="354594"/>
            <a:chOff x="5800725" y="3785989"/>
            <a:chExt cx="277644" cy="354594"/>
          </a:xfrm>
        </p:grpSpPr>
        <p:sp>
          <p:nvSpPr>
            <p:cNvPr id="5799" name="Google Shape;5799;p63"/>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3"/>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3"/>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3"/>
          <p:cNvGrpSpPr/>
          <p:nvPr/>
        </p:nvGrpSpPr>
        <p:grpSpPr>
          <a:xfrm>
            <a:off x="2206122" y="3360748"/>
            <a:ext cx="308183" cy="347561"/>
            <a:chOff x="2206122" y="3360748"/>
            <a:chExt cx="308183" cy="347561"/>
          </a:xfrm>
        </p:grpSpPr>
        <p:sp>
          <p:nvSpPr>
            <p:cNvPr id="5807" name="Google Shape;5807;p63"/>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3"/>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3"/>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63"/>
          <p:cNvGrpSpPr/>
          <p:nvPr/>
        </p:nvGrpSpPr>
        <p:grpSpPr>
          <a:xfrm>
            <a:off x="5353403" y="3785609"/>
            <a:ext cx="277992" cy="354974"/>
            <a:chOff x="5353403" y="3785609"/>
            <a:chExt cx="277992" cy="354974"/>
          </a:xfrm>
        </p:grpSpPr>
        <p:sp>
          <p:nvSpPr>
            <p:cNvPr id="5813" name="Google Shape;5813;p63"/>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3"/>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3"/>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3"/>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3"/>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3"/>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3"/>
          <p:cNvGrpSpPr/>
          <p:nvPr/>
        </p:nvGrpSpPr>
        <p:grpSpPr>
          <a:xfrm>
            <a:off x="4896229" y="3785989"/>
            <a:ext cx="278784" cy="354594"/>
            <a:chOff x="4896229" y="3785989"/>
            <a:chExt cx="278784" cy="354594"/>
          </a:xfrm>
        </p:grpSpPr>
        <p:sp>
          <p:nvSpPr>
            <p:cNvPr id="5820" name="Google Shape;5820;p63"/>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3"/>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3"/>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3"/>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3"/>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3"/>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3"/>
          <p:cNvGrpSpPr/>
          <p:nvPr/>
        </p:nvGrpSpPr>
        <p:grpSpPr>
          <a:xfrm>
            <a:off x="7592387" y="3787858"/>
            <a:ext cx="273874" cy="351204"/>
            <a:chOff x="7592387" y="3787858"/>
            <a:chExt cx="273874" cy="351204"/>
          </a:xfrm>
        </p:grpSpPr>
        <p:sp>
          <p:nvSpPr>
            <p:cNvPr id="5827" name="Google Shape;5827;p63"/>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3"/>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3"/>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63"/>
          <p:cNvGrpSpPr/>
          <p:nvPr/>
        </p:nvGrpSpPr>
        <p:grpSpPr>
          <a:xfrm>
            <a:off x="7145794" y="3787858"/>
            <a:ext cx="274254" cy="350444"/>
            <a:chOff x="7145794" y="3787858"/>
            <a:chExt cx="274254" cy="350444"/>
          </a:xfrm>
        </p:grpSpPr>
        <p:sp>
          <p:nvSpPr>
            <p:cNvPr id="5832" name="Google Shape;5832;p63"/>
            <p:cNvSpPr/>
            <p:nvPr/>
          </p:nvSpPr>
          <p:spPr>
            <a:xfrm>
              <a:off x="7247265"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3"/>
            <p:cNvSpPr/>
            <p:nvPr/>
          </p:nvSpPr>
          <p:spPr>
            <a:xfrm>
              <a:off x="7307616"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3"/>
            <p:cNvSpPr/>
            <p:nvPr/>
          </p:nvSpPr>
          <p:spPr>
            <a:xfrm>
              <a:off x="7145794" y="3787858"/>
              <a:ext cx="274254" cy="350444"/>
            </a:xfrm>
            <a:custGeom>
              <a:avLst/>
              <a:gdLst/>
              <a:ahLst/>
              <a:cxnLst/>
              <a:rect l="l" t="t" r="r" b="b"/>
              <a:pathLst>
                <a:path w="8657" h="11062" extrusionOk="0">
                  <a:moveTo>
                    <a:pt x="2775" y="882"/>
                  </a:moveTo>
                  <a:lnTo>
                    <a:pt x="2775" y="2596"/>
                  </a:lnTo>
                  <a:lnTo>
                    <a:pt x="1894" y="2596"/>
                  </a:lnTo>
                  <a:cubicBezTo>
                    <a:pt x="1917" y="1906"/>
                    <a:pt x="2263" y="1299"/>
                    <a:pt x="2775" y="882"/>
                  </a:cubicBezTo>
                  <a:close/>
                  <a:moveTo>
                    <a:pt x="4299" y="334"/>
                  </a:moveTo>
                  <a:cubicBezTo>
                    <a:pt x="4751" y="334"/>
                    <a:pt x="5168" y="453"/>
                    <a:pt x="5525" y="656"/>
                  </a:cubicBezTo>
                  <a:lnTo>
                    <a:pt x="5525" y="1727"/>
                  </a:lnTo>
                  <a:cubicBezTo>
                    <a:pt x="5525" y="1822"/>
                    <a:pt x="5596" y="1894"/>
                    <a:pt x="5692" y="1894"/>
                  </a:cubicBezTo>
                  <a:cubicBezTo>
                    <a:pt x="5775" y="1894"/>
                    <a:pt x="5847" y="1822"/>
                    <a:pt x="5847" y="1727"/>
                  </a:cubicBezTo>
                  <a:lnTo>
                    <a:pt x="5847" y="894"/>
                  </a:lnTo>
                  <a:cubicBezTo>
                    <a:pt x="6358" y="1310"/>
                    <a:pt x="6680" y="1918"/>
                    <a:pt x="6728" y="2608"/>
                  </a:cubicBezTo>
                  <a:lnTo>
                    <a:pt x="5847" y="2608"/>
                  </a:lnTo>
                  <a:lnTo>
                    <a:pt x="5847" y="2430"/>
                  </a:lnTo>
                  <a:cubicBezTo>
                    <a:pt x="5847" y="2334"/>
                    <a:pt x="5775" y="2263"/>
                    <a:pt x="5692" y="2263"/>
                  </a:cubicBezTo>
                  <a:cubicBezTo>
                    <a:pt x="5596" y="2263"/>
                    <a:pt x="5525" y="2334"/>
                    <a:pt x="5525" y="2430"/>
                  </a:cubicBezTo>
                  <a:lnTo>
                    <a:pt x="5525" y="2608"/>
                  </a:lnTo>
                  <a:lnTo>
                    <a:pt x="3084" y="2608"/>
                  </a:lnTo>
                  <a:lnTo>
                    <a:pt x="3084" y="656"/>
                  </a:lnTo>
                  <a:cubicBezTo>
                    <a:pt x="3441" y="453"/>
                    <a:pt x="3858" y="334"/>
                    <a:pt x="4299" y="334"/>
                  </a:cubicBezTo>
                  <a:close/>
                  <a:moveTo>
                    <a:pt x="4501" y="2918"/>
                  </a:moveTo>
                  <a:lnTo>
                    <a:pt x="4501" y="3632"/>
                  </a:lnTo>
                  <a:lnTo>
                    <a:pt x="4120" y="3632"/>
                  </a:lnTo>
                  <a:lnTo>
                    <a:pt x="4120" y="3620"/>
                  </a:lnTo>
                  <a:lnTo>
                    <a:pt x="4120" y="2918"/>
                  </a:lnTo>
                  <a:close/>
                  <a:moveTo>
                    <a:pt x="3799" y="2918"/>
                  </a:moveTo>
                  <a:lnTo>
                    <a:pt x="3799" y="3620"/>
                  </a:lnTo>
                  <a:cubicBezTo>
                    <a:pt x="3799" y="3799"/>
                    <a:pt x="3703" y="3966"/>
                    <a:pt x="3549" y="4037"/>
                  </a:cubicBezTo>
                  <a:cubicBezTo>
                    <a:pt x="3476" y="4073"/>
                    <a:pt x="3400" y="4092"/>
                    <a:pt x="3326" y="4092"/>
                  </a:cubicBezTo>
                  <a:cubicBezTo>
                    <a:pt x="3230" y="4092"/>
                    <a:pt x="3136" y="4062"/>
                    <a:pt x="3049" y="4001"/>
                  </a:cubicBezTo>
                  <a:lnTo>
                    <a:pt x="1858" y="3180"/>
                  </a:lnTo>
                  <a:lnTo>
                    <a:pt x="1858" y="2918"/>
                  </a:lnTo>
                  <a:close/>
                  <a:moveTo>
                    <a:pt x="6739" y="2918"/>
                  </a:moveTo>
                  <a:lnTo>
                    <a:pt x="6739" y="3180"/>
                  </a:lnTo>
                  <a:lnTo>
                    <a:pt x="5549" y="4001"/>
                  </a:lnTo>
                  <a:cubicBezTo>
                    <a:pt x="5468" y="4062"/>
                    <a:pt x="5377" y="4092"/>
                    <a:pt x="5282" y="4092"/>
                  </a:cubicBezTo>
                  <a:cubicBezTo>
                    <a:pt x="5209" y="4092"/>
                    <a:pt x="5134" y="4073"/>
                    <a:pt x="5061" y="4037"/>
                  </a:cubicBezTo>
                  <a:cubicBezTo>
                    <a:pt x="4894" y="3942"/>
                    <a:pt x="4811" y="3799"/>
                    <a:pt x="4811" y="3620"/>
                  </a:cubicBezTo>
                  <a:lnTo>
                    <a:pt x="4811" y="2918"/>
                  </a:lnTo>
                  <a:close/>
                  <a:moveTo>
                    <a:pt x="6906" y="3465"/>
                  </a:moveTo>
                  <a:cubicBezTo>
                    <a:pt x="7001" y="3513"/>
                    <a:pt x="7073" y="3585"/>
                    <a:pt x="7073" y="3692"/>
                  </a:cubicBezTo>
                  <a:cubicBezTo>
                    <a:pt x="7085" y="3763"/>
                    <a:pt x="7061" y="3846"/>
                    <a:pt x="7001" y="3906"/>
                  </a:cubicBezTo>
                  <a:cubicBezTo>
                    <a:pt x="6954" y="3966"/>
                    <a:pt x="6882" y="3989"/>
                    <a:pt x="6787" y="3989"/>
                  </a:cubicBezTo>
                  <a:lnTo>
                    <a:pt x="6680" y="3989"/>
                  </a:lnTo>
                  <a:lnTo>
                    <a:pt x="6680" y="3977"/>
                  </a:lnTo>
                  <a:cubicBezTo>
                    <a:pt x="6680" y="3882"/>
                    <a:pt x="6609" y="3811"/>
                    <a:pt x="6525" y="3811"/>
                  </a:cubicBezTo>
                  <a:cubicBezTo>
                    <a:pt x="6430" y="3811"/>
                    <a:pt x="6358" y="3882"/>
                    <a:pt x="6358" y="3977"/>
                  </a:cubicBezTo>
                  <a:cubicBezTo>
                    <a:pt x="6406" y="5120"/>
                    <a:pt x="5466" y="6061"/>
                    <a:pt x="4323" y="6061"/>
                  </a:cubicBezTo>
                  <a:cubicBezTo>
                    <a:pt x="3168" y="6061"/>
                    <a:pt x="2239" y="5120"/>
                    <a:pt x="2239" y="3977"/>
                  </a:cubicBezTo>
                  <a:cubicBezTo>
                    <a:pt x="2239" y="3882"/>
                    <a:pt x="2156" y="3811"/>
                    <a:pt x="2072" y="3811"/>
                  </a:cubicBezTo>
                  <a:cubicBezTo>
                    <a:pt x="1977" y="3811"/>
                    <a:pt x="1906" y="3882"/>
                    <a:pt x="1906" y="3977"/>
                  </a:cubicBezTo>
                  <a:lnTo>
                    <a:pt x="1906" y="3989"/>
                  </a:lnTo>
                  <a:lnTo>
                    <a:pt x="1798" y="3989"/>
                  </a:lnTo>
                  <a:cubicBezTo>
                    <a:pt x="1727" y="3989"/>
                    <a:pt x="1656" y="3966"/>
                    <a:pt x="1596" y="3906"/>
                  </a:cubicBezTo>
                  <a:cubicBezTo>
                    <a:pt x="1548" y="3846"/>
                    <a:pt x="1525" y="3763"/>
                    <a:pt x="1525" y="3692"/>
                  </a:cubicBezTo>
                  <a:cubicBezTo>
                    <a:pt x="1536" y="3608"/>
                    <a:pt x="1596" y="3513"/>
                    <a:pt x="1679" y="3465"/>
                  </a:cubicBezTo>
                  <a:lnTo>
                    <a:pt x="2858" y="4287"/>
                  </a:lnTo>
                  <a:cubicBezTo>
                    <a:pt x="2989" y="4382"/>
                    <a:pt x="3156" y="4442"/>
                    <a:pt x="3310" y="4442"/>
                  </a:cubicBezTo>
                  <a:cubicBezTo>
                    <a:pt x="3430" y="4442"/>
                    <a:pt x="3561" y="4406"/>
                    <a:pt x="3680" y="4347"/>
                  </a:cubicBezTo>
                  <a:cubicBezTo>
                    <a:pt x="3846" y="4263"/>
                    <a:pt x="3965" y="4144"/>
                    <a:pt x="4037" y="3977"/>
                  </a:cubicBezTo>
                  <a:lnTo>
                    <a:pt x="4561" y="3977"/>
                  </a:lnTo>
                  <a:cubicBezTo>
                    <a:pt x="4632" y="4120"/>
                    <a:pt x="4751" y="4263"/>
                    <a:pt x="4918" y="4347"/>
                  </a:cubicBezTo>
                  <a:cubicBezTo>
                    <a:pt x="5037" y="4406"/>
                    <a:pt x="5156" y="4442"/>
                    <a:pt x="5287" y="4442"/>
                  </a:cubicBezTo>
                  <a:cubicBezTo>
                    <a:pt x="5454" y="4442"/>
                    <a:pt x="5596" y="4394"/>
                    <a:pt x="5727" y="4287"/>
                  </a:cubicBezTo>
                  <a:lnTo>
                    <a:pt x="6906" y="3465"/>
                  </a:lnTo>
                  <a:close/>
                  <a:moveTo>
                    <a:pt x="4323" y="8633"/>
                  </a:moveTo>
                  <a:cubicBezTo>
                    <a:pt x="4620" y="8633"/>
                    <a:pt x="4858" y="8871"/>
                    <a:pt x="4858" y="9169"/>
                  </a:cubicBezTo>
                  <a:cubicBezTo>
                    <a:pt x="4834" y="9466"/>
                    <a:pt x="4596" y="9704"/>
                    <a:pt x="4323" y="9704"/>
                  </a:cubicBezTo>
                  <a:cubicBezTo>
                    <a:pt x="4025" y="9704"/>
                    <a:pt x="3787" y="9466"/>
                    <a:pt x="3787" y="9169"/>
                  </a:cubicBezTo>
                  <a:cubicBezTo>
                    <a:pt x="3787" y="8871"/>
                    <a:pt x="4025" y="8633"/>
                    <a:pt x="4323" y="8633"/>
                  </a:cubicBezTo>
                  <a:close/>
                  <a:moveTo>
                    <a:pt x="4323" y="1"/>
                  </a:moveTo>
                  <a:cubicBezTo>
                    <a:pt x="2799" y="1"/>
                    <a:pt x="1560" y="1239"/>
                    <a:pt x="1560" y="2751"/>
                  </a:cubicBezTo>
                  <a:lnTo>
                    <a:pt x="1560" y="3168"/>
                  </a:lnTo>
                  <a:cubicBezTo>
                    <a:pt x="1370" y="3263"/>
                    <a:pt x="1239" y="3442"/>
                    <a:pt x="1227" y="3644"/>
                  </a:cubicBezTo>
                  <a:cubicBezTo>
                    <a:pt x="1203" y="3811"/>
                    <a:pt x="1263" y="3989"/>
                    <a:pt x="1370" y="4108"/>
                  </a:cubicBezTo>
                  <a:cubicBezTo>
                    <a:pt x="1489" y="4227"/>
                    <a:pt x="1644" y="4299"/>
                    <a:pt x="1822" y="4299"/>
                  </a:cubicBezTo>
                  <a:lnTo>
                    <a:pt x="1941" y="4299"/>
                  </a:lnTo>
                  <a:cubicBezTo>
                    <a:pt x="2025" y="4989"/>
                    <a:pt x="2418" y="5573"/>
                    <a:pt x="2953" y="5954"/>
                  </a:cubicBezTo>
                  <a:lnTo>
                    <a:pt x="2953" y="6704"/>
                  </a:lnTo>
                  <a:cubicBezTo>
                    <a:pt x="2953" y="6859"/>
                    <a:pt x="2846" y="7002"/>
                    <a:pt x="2691" y="7037"/>
                  </a:cubicBezTo>
                  <a:lnTo>
                    <a:pt x="870" y="7573"/>
                  </a:lnTo>
                  <a:cubicBezTo>
                    <a:pt x="358" y="7728"/>
                    <a:pt x="1" y="8204"/>
                    <a:pt x="1" y="8728"/>
                  </a:cubicBezTo>
                  <a:lnTo>
                    <a:pt x="1" y="10895"/>
                  </a:lnTo>
                  <a:cubicBezTo>
                    <a:pt x="1" y="10990"/>
                    <a:pt x="72" y="11062"/>
                    <a:pt x="167" y="11062"/>
                  </a:cubicBezTo>
                  <a:cubicBezTo>
                    <a:pt x="251" y="11062"/>
                    <a:pt x="322" y="10990"/>
                    <a:pt x="322" y="10895"/>
                  </a:cubicBezTo>
                  <a:lnTo>
                    <a:pt x="322" y="8728"/>
                  </a:lnTo>
                  <a:cubicBezTo>
                    <a:pt x="322" y="8561"/>
                    <a:pt x="370" y="8407"/>
                    <a:pt x="441" y="8276"/>
                  </a:cubicBezTo>
                  <a:lnTo>
                    <a:pt x="1370" y="9061"/>
                  </a:lnTo>
                  <a:cubicBezTo>
                    <a:pt x="1489" y="9169"/>
                    <a:pt x="1548" y="9323"/>
                    <a:pt x="1548" y="9466"/>
                  </a:cubicBezTo>
                  <a:lnTo>
                    <a:pt x="1548" y="10883"/>
                  </a:lnTo>
                  <a:cubicBezTo>
                    <a:pt x="1548" y="10966"/>
                    <a:pt x="1620" y="11050"/>
                    <a:pt x="1715" y="11050"/>
                  </a:cubicBezTo>
                  <a:cubicBezTo>
                    <a:pt x="1798" y="11050"/>
                    <a:pt x="1870" y="10966"/>
                    <a:pt x="1870" y="10883"/>
                  </a:cubicBezTo>
                  <a:lnTo>
                    <a:pt x="1870" y="9466"/>
                  </a:lnTo>
                  <a:cubicBezTo>
                    <a:pt x="1870" y="9216"/>
                    <a:pt x="1775" y="8978"/>
                    <a:pt x="1572" y="8811"/>
                  </a:cubicBezTo>
                  <a:lnTo>
                    <a:pt x="655" y="8026"/>
                  </a:lnTo>
                  <a:cubicBezTo>
                    <a:pt x="739" y="7954"/>
                    <a:pt x="834" y="7906"/>
                    <a:pt x="953" y="7871"/>
                  </a:cubicBezTo>
                  <a:lnTo>
                    <a:pt x="1334" y="7752"/>
                  </a:lnTo>
                  <a:lnTo>
                    <a:pt x="2787" y="8466"/>
                  </a:lnTo>
                  <a:cubicBezTo>
                    <a:pt x="2810" y="8490"/>
                    <a:pt x="2822" y="8490"/>
                    <a:pt x="2858" y="8490"/>
                  </a:cubicBezTo>
                  <a:cubicBezTo>
                    <a:pt x="2918" y="8490"/>
                    <a:pt x="2977" y="8454"/>
                    <a:pt x="3001" y="8395"/>
                  </a:cubicBezTo>
                  <a:cubicBezTo>
                    <a:pt x="3049" y="8323"/>
                    <a:pt x="3025" y="8216"/>
                    <a:pt x="2929" y="8168"/>
                  </a:cubicBezTo>
                  <a:lnTo>
                    <a:pt x="1798" y="7609"/>
                  </a:lnTo>
                  <a:lnTo>
                    <a:pt x="2787" y="7323"/>
                  </a:lnTo>
                  <a:cubicBezTo>
                    <a:pt x="3060" y="7240"/>
                    <a:pt x="3275" y="6966"/>
                    <a:pt x="3275" y="6668"/>
                  </a:cubicBezTo>
                  <a:lnTo>
                    <a:pt x="3275" y="6121"/>
                  </a:lnTo>
                  <a:cubicBezTo>
                    <a:pt x="3584" y="6263"/>
                    <a:pt x="3942" y="6359"/>
                    <a:pt x="4334" y="6359"/>
                  </a:cubicBezTo>
                  <a:cubicBezTo>
                    <a:pt x="4715" y="6359"/>
                    <a:pt x="5061" y="6263"/>
                    <a:pt x="5382" y="6121"/>
                  </a:cubicBezTo>
                  <a:lnTo>
                    <a:pt x="5382" y="6668"/>
                  </a:lnTo>
                  <a:cubicBezTo>
                    <a:pt x="5382" y="6966"/>
                    <a:pt x="5596" y="7240"/>
                    <a:pt x="5882" y="7323"/>
                  </a:cubicBezTo>
                  <a:lnTo>
                    <a:pt x="6859" y="7609"/>
                  </a:lnTo>
                  <a:lnTo>
                    <a:pt x="4965" y="8549"/>
                  </a:lnTo>
                  <a:cubicBezTo>
                    <a:pt x="4823" y="8383"/>
                    <a:pt x="4596" y="8276"/>
                    <a:pt x="4346" y="8276"/>
                  </a:cubicBezTo>
                  <a:cubicBezTo>
                    <a:pt x="4096" y="8276"/>
                    <a:pt x="3870" y="8383"/>
                    <a:pt x="3715" y="8549"/>
                  </a:cubicBezTo>
                  <a:lnTo>
                    <a:pt x="3561" y="8454"/>
                  </a:lnTo>
                  <a:cubicBezTo>
                    <a:pt x="3535" y="8440"/>
                    <a:pt x="3508" y="8433"/>
                    <a:pt x="3482" y="8433"/>
                  </a:cubicBezTo>
                  <a:cubicBezTo>
                    <a:pt x="3423" y="8433"/>
                    <a:pt x="3367" y="8468"/>
                    <a:pt x="3334" y="8526"/>
                  </a:cubicBezTo>
                  <a:cubicBezTo>
                    <a:pt x="3287" y="8609"/>
                    <a:pt x="3322" y="8704"/>
                    <a:pt x="3406" y="8752"/>
                  </a:cubicBezTo>
                  <a:lnTo>
                    <a:pt x="3537" y="8823"/>
                  </a:lnTo>
                  <a:cubicBezTo>
                    <a:pt x="3513" y="8919"/>
                    <a:pt x="3477" y="9026"/>
                    <a:pt x="3477" y="9121"/>
                  </a:cubicBezTo>
                  <a:cubicBezTo>
                    <a:pt x="3477" y="9538"/>
                    <a:pt x="3775" y="9883"/>
                    <a:pt x="4180" y="9954"/>
                  </a:cubicBezTo>
                  <a:lnTo>
                    <a:pt x="4180" y="10847"/>
                  </a:lnTo>
                  <a:cubicBezTo>
                    <a:pt x="4180" y="10943"/>
                    <a:pt x="4251" y="11014"/>
                    <a:pt x="4346" y="11014"/>
                  </a:cubicBezTo>
                  <a:cubicBezTo>
                    <a:pt x="4430" y="11014"/>
                    <a:pt x="4513" y="10943"/>
                    <a:pt x="4513" y="10847"/>
                  </a:cubicBezTo>
                  <a:lnTo>
                    <a:pt x="4513" y="9954"/>
                  </a:lnTo>
                  <a:cubicBezTo>
                    <a:pt x="4894" y="9883"/>
                    <a:pt x="5204" y="9538"/>
                    <a:pt x="5204" y="9121"/>
                  </a:cubicBezTo>
                  <a:cubicBezTo>
                    <a:pt x="5204" y="9026"/>
                    <a:pt x="5192" y="8919"/>
                    <a:pt x="5144" y="8823"/>
                  </a:cubicBezTo>
                  <a:lnTo>
                    <a:pt x="7323" y="7740"/>
                  </a:lnTo>
                  <a:lnTo>
                    <a:pt x="7704" y="7859"/>
                  </a:lnTo>
                  <a:cubicBezTo>
                    <a:pt x="7811" y="7895"/>
                    <a:pt x="7918" y="7954"/>
                    <a:pt x="8002" y="8014"/>
                  </a:cubicBezTo>
                  <a:lnTo>
                    <a:pt x="7085" y="8799"/>
                  </a:lnTo>
                  <a:cubicBezTo>
                    <a:pt x="6894" y="8966"/>
                    <a:pt x="6787" y="9204"/>
                    <a:pt x="6787" y="9454"/>
                  </a:cubicBezTo>
                  <a:lnTo>
                    <a:pt x="6787" y="10871"/>
                  </a:lnTo>
                  <a:cubicBezTo>
                    <a:pt x="6787" y="10954"/>
                    <a:pt x="6859" y="11026"/>
                    <a:pt x="6954" y="11026"/>
                  </a:cubicBezTo>
                  <a:cubicBezTo>
                    <a:pt x="7037" y="11026"/>
                    <a:pt x="7109" y="10954"/>
                    <a:pt x="7109" y="10871"/>
                  </a:cubicBezTo>
                  <a:lnTo>
                    <a:pt x="7109" y="9454"/>
                  </a:lnTo>
                  <a:cubicBezTo>
                    <a:pt x="7109" y="9300"/>
                    <a:pt x="7192" y="9157"/>
                    <a:pt x="7287" y="9049"/>
                  </a:cubicBezTo>
                  <a:lnTo>
                    <a:pt x="8216" y="8264"/>
                  </a:lnTo>
                  <a:cubicBezTo>
                    <a:pt x="8287" y="8395"/>
                    <a:pt x="8335" y="8549"/>
                    <a:pt x="8335" y="8704"/>
                  </a:cubicBezTo>
                  <a:lnTo>
                    <a:pt x="8335" y="10883"/>
                  </a:lnTo>
                  <a:cubicBezTo>
                    <a:pt x="8335" y="10966"/>
                    <a:pt x="8406" y="11050"/>
                    <a:pt x="8502" y="11050"/>
                  </a:cubicBezTo>
                  <a:cubicBezTo>
                    <a:pt x="8585" y="11050"/>
                    <a:pt x="8656" y="10966"/>
                    <a:pt x="8656" y="10883"/>
                  </a:cubicBezTo>
                  <a:lnTo>
                    <a:pt x="8656" y="8704"/>
                  </a:lnTo>
                  <a:cubicBezTo>
                    <a:pt x="8633" y="8204"/>
                    <a:pt x="8275" y="7728"/>
                    <a:pt x="7775" y="7573"/>
                  </a:cubicBezTo>
                  <a:lnTo>
                    <a:pt x="5942" y="7037"/>
                  </a:lnTo>
                  <a:cubicBezTo>
                    <a:pt x="5787" y="7002"/>
                    <a:pt x="5692" y="6859"/>
                    <a:pt x="5692" y="6704"/>
                  </a:cubicBezTo>
                  <a:lnTo>
                    <a:pt x="5692" y="5954"/>
                  </a:lnTo>
                  <a:cubicBezTo>
                    <a:pt x="6228" y="5585"/>
                    <a:pt x="6609" y="4989"/>
                    <a:pt x="6704" y="4299"/>
                  </a:cubicBezTo>
                  <a:lnTo>
                    <a:pt x="6823" y="4299"/>
                  </a:lnTo>
                  <a:cubicBezTo>
                    <a:pt x="6978" y="4299"/>
                    <a:pt x="7144" y="4227"/>
                    <a:pt x="7263" y="4108"/>
                  </a:cubicBezTo>
                  <a:cubicBezTo>
                    <a:pt x="7382" y="3989"/>
                    <a:pt x="7430" y="3811"/>
                    <a:pt x="7418" y="3644"/>
                  </a:cubicBezTo>
                  <a:cubicBezTo>
                    <a:pt x="7394" y="3442"/>
                    <a:pt x="7263" y="3263"/>
                    <a:pt x="7073" y="3168"/>
                  </a:cubicBezTo>
                  <a:lnTo>
                    <a:pt x="7073" y="2751"/>
                  </a:lnTo>
                  <a:cubicBezTo>
                    <a:pt x="7073" y="1239"/>
                    <a:pt x="5835" y="1"/>
                    <a:pt x="4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3"/>
            <p:cNvSpPr/>
            <p:nvPr/>
          </p:nvSpPr>
          <p:spPr>
            <a:xfrm>
              <a:off x="7260824" y="3930925"/>
              <a:ext cx="43813" cy="15396"/>
            </a:xfrm>
            <a:custGeom>
              <a:avLst/>
              <a:gdLst/>
              <a:ahLst/>
              <a:cxnLst/>
              <a:rect l="l" t="t" r="r" b="b"/>
              <a:pathLst>
                <a:path w="1383" h="486" extrusionOk="0">
                  <a:moveTo>
                    <a:pt x="174" y="0"/>
                  </a:moveTo>
                  <a:cubicBezTo>
                    <a:pt x="132" y="0"/>
                    <a:pt x="90" y="15"/>
                    <a:pt x="60" y="45"/>
                  </a:cubicBezTo>
                  <a:cubicBezTo>
                    <a:pt x="1" y="104"/>
                    <a:pt x="1" y="200"/>
                    <a:pt x="60" y="259"/>
                  </a:cubicBezTo>
                  <a:cubicBezTo>
                    <a:pt x="191" y="402"/>
                    <a:pt x="430" y="485"/>
                    <a:pt x="703" y="485"/>
                  </a:cubicBezTo>
                  <a:cubicBezTo>
                    <a:pt x="965" y="485"/>
                    <a:pt x="1192" y="402"/>
                    <a:pt x="1346" y="259"/>
                  </a:cubicBezTo>
                  <a:cubicBezTo>
                    <a:pt x="1370" y="200"/>
                    <a:pt x="1382" y="104"/>
                    <a:pt x="1311" y="45"/>
                  </a:cubicBezTo>
                  <a:cubicBezTo>
                    <a:pt x="1281" y="15"/>
                    <a:pt x="1239" y="0"/>
                    <a:pt x="1198" y="0"/>
                  </a:cubicBezTo>
                  <a:cubicBezTo>
                    <a:pt x="1156" y="0"/>
                    <a:pt x="1114" y="15"/>
                    <a:pt x="1084" y="45"/>
                  </a:cubicBezTo>
                  <a:cubicBezTo>
                    <a:pt x="1025" y="104"/>
                    <a:pt x="894" y="152"/>
                    <a:pt x="692" y="152"/>
                  </a:cubicBezTo>
                  <a:cubicBezTo>
                    <a:pt x="477" y="152"/>
                    <a:pt x="346" y="81"/>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3"/>
            <p:cNvSpPr/>
            <p:nvPr/>
          </p:nvSpPr>
          <p:spPr>
            <a:xfrm>
              <a:off x="7260476" y="3837532"/>
              <a:ext cx="44162" cy="21289"/>
            </a:xfrm>
            <a:custGeom>
              <a:avLst/>
              <a:gdLst/>
              <a:ahLst/>
              <a:cxnLst/>
              <a:rect l="l" t="t" r="r" b="b"/>
              <a:pathLst>
                <a:path w="1394" h="672" extrusionOk="0">
                  <a:moveTo>
                    <a:pt x="170" y="0"/>
                  </a:moveTo>
                  <a:cubicBezTo>
                    <a:pt x="119" y="0"/>
                    <a:pt x="70" y="25"/>
                    <a:pt x="48" y="76"/>
                  </a:cubicBezTo>
                  <a:cubicBezTo>
                    <a:pt x="0" y="147"/>
                    <a:pt x="12" y="254"/>
                    <a:pt x="83" y="290"/>
                  </a:cubicBezTo>
                  <a:lnTo>
                    <a:pt x="607" y="635"/>
                  </a:lnTo>
                  <a:cubicBezTo>
                    <a:pt x="643" y="647"/>
                    <a:pt x="667" y="671"/>
                    <a:pt x="691" y="671"/>
                  </a:cubicBezTo>
                  <a:cubicBezTo>
                    <a:pt x="726" y="671"/>
                    <a:pt x="762" y="647"/>
                    <a:pt x="786" y="635"/>
                  </a:cubicBezTo>
                  <a:lnTo>
                    <a:pt x="1310" y="290"/>
                  </a:lnTo>
                  <a:cubicBezTo>
                    <a:pt x="1381" y="231"/>
                    <a:pt x="1393" y="147"/>
                    <a:pt x="1357" y="76"/>
                  </a:cubicBezTo>
                  <a:cubicBezTo>
                    <a:pt x="1328" y="25"/>
                    <a:pt x="1276" y="0"/>
                    <a:pt x="1224" y="0"/>
                  </a:cubicBezTo>
                  <a:cubicBezTo>
                    <a:pt x="1191" y="0"/>
                    <a:pt x="1159" y="10"/>
                    <a:pt x="1131" y="28"/>
                  </a:cubicBezTo>
                  <a:lnTo>
                    <a:pt x="703" y="314"/>
                  </a:lnTo>
                  <a:lnTo>
                    <a:pt x="262" y="28"/>
                  </a:lnTo>
                  <a:cubicBezTo>
                    <a:pt x="234" y="10"/>
                    <a:pt x="202"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3"/>
            <p:cNvSpPr/>
            <p:nvPr/>
          </p:nvSpPr>
          <p:spPr>
            <a:xfrm>
              <a:off x="7277425" y="3821059"/>
              <a:ext cx="10233" cy="15872"/>
            </a:xfrm>
            <a:custGeom>
              <a:avLst/>
              <a:gdLst/>
              <a:ahLst/>
              <a:cxnLst/>
              <a:rect l="l" t="t" r="r" b="b"/>
              <a:pathLst>
                <a:path w="323" h="501" extrusionOk="0">
                  <a:moveTo>
                    <a:pt x="168" y="0"/>
                  </a:moveTo>
                  <a:cubicBezTo>
                    <a:pt x="72" y="0"/>
                    <a:pt x="1" y="72"/>
                    <a:pt x="1" y="155"/>
                  </a:cubicBezTo>
                  <a:lnTo>
                    <a:pt x="1" y="334"/>
                  </a:lnTo>
                  <a:cubicBezTo>
                    <a:pt x="1" y="429"/>
                    <a:pt x="72" y="501"/>
                    <a:pt x="168" y="501"/>
                  </a:cubicBezTo>
                  <a:cubicBezTo>
                    <a:pt x="251" y="501"/>
                    <a:pt x="322" y="429"/>
                    <a:pt x="322" y="334"/>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63"/>
          <p:cNvGrpSpPr/>
          <p:nvPr/>
        </p:nvGrpSpPr>
        <p:grpSpPr>
          <a:xfrm>
            <a:off x="8054060" y="3787098"/>
            <a:ext cx="266334" cy="353834"/>
            <a:chOff x="8054060" y="3787098"/>
            <a:chExt cx="266334" cy="353834"/>
          </a:xfrm>
        </p:grpSpPr>
        <p:sp>
          <p:nvSpPr>
            <p:cNvPr id="5839" name="Google Shape;5839;p63"/>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63"/>
          <p:cNvGrpSpPr/>
          <p:nvPr/>
        </p:nvGrpSpPr>
        <p:grpSpPr>
          <a:xfrm>
            <a:off x="6702211" y="3782599"/>
            <a:ext cx="270104" cy="361754"/>
            <a:chOff x="6702211" y="3782599"/>
            <a:chExt cx="270104" cy="361754"/>
          </a:xfrm>
        </p:grpSpPr>
        <p:sp>
          <p:nvSpPr>
            <p:cNvPr id="5844" name="Google Shape;5844;p63"/>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3"/>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3"/>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3"/>
          <p:cNvGrpSpPr/>
          <p:nvPr/>
        </p:nvGrpSpPr>
        <p:grpSpPr>
          <a:xfrm>
            <a:off x="3516886" y="3438727"/>
            <a:ext cx="391854" cy="269922"/>
            <a:chOff x="3516850" y="3406526"/>
            <a:chExt cx="369674" cy="254644"/>
          </a:xfrm>
        </p:grpSpPr>
        <p:sp>
          <p:nvSpPr>
            <p:cNvPr id="5850" name="Google Shape;5850;p63"/>
            <p:cNvSpPr/>
            <p:nvPr/>
          </p:nvSpPr>
          <p:spPr>
            <a:xfrm>
              <a:off x="3570421" y="3564577"/>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1310655" y="3360527"/>
            <a:ext cx="306314" cy="347403"/>
            <a:chOff x="1310655" y="3360527"/>
            <a:chExt cx="306314" cy="347403"/>
          </a:xfrm>
        </p:grpSpPr>
        <p:sp>
          <p:nvSpPr>
            <p:cNvPr id="5855" name="Google Shape;5855;p63"/>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3"/>
          <p:cNvGrpSpPr/>
          <p:nvPr/>
        </p:nvGrpSpPr>
        <p:grpSpPr>
          <a:xfrm>
            <a:off x="3119678" y="3360146"/>
            <a:ext cx="269343" cy="348543"/>
            <a:chOff x="3119678" y="3360146"/>
            <a:chExt cx="269343" cy="348543"/>
          </a:xfrm>
        </p:grpSpPr>
        <p:sp>
          <p:nvSpPr>
            <p:cNvPr id="5861" name="Google Shape;5861;p63"/>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3"/>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3"/>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63"/>
          <p:cNvGrpSpPr/>
          <p:nvPr/>
        </p:nvGrpSpPr>
        <p:grpSpPr>
          <a:xfrm>
            <a:off x="3967213" y="3356947"/>
            <a:ext cx="368185" cy="354753"/>
            <a:chOff x="3967213" y="3356947"/>
            <a:chExt cx="368185" cy="354753"/>
          </a:xfrm>
        </p:grpSpPr>
        <p:sp>
          <p:nvSpPr>
            <p:cNvPr id="5869" name="Google Shape;5869;p63"/>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3"/>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3"/>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63"/>
          <p:cNvGrpSpPr/>
          <p:nvPr/>
        </p:nvGrpSpPr>
        <p:grpSpPr>
          <a:xfrm>
            <a:off x="871254" y="3360146"/>
            <a:ext cx="285183" cy="347023"/>
            <a:chOff x="871254" y="3360146"/>
            <a:chExt cx="285183" cy="347023"/>
          </a:xfrm>
        </p:grpSpPr>
        <p:sp>
          <p:nvSpPr>
            <p:cNvPr id="5875" name="Google Shape;5875;p63"/>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3"/>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3"/>
          <p:cNvGrpSpPr/>
          <p:nvPr/>
        </p:nvGrpSpPr>
        <p:grpSpPr>
          <a:xfrm>
            <a:off x="2665165" y="3360146"/>
            <a:ext cx="281794" cy="349684"/>
            <a:chOff x="2665165" y="3360146"/>
            <a:chExt cx="281794" cy="349684"/>
          </a:xfrm>
        </p:grpSpPr>
        <p:sp>
          <p:nvSpPr>
            <p:cNvPr id="5880" name="Google Shape;5880;p63"/>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3"/>
          <p:cNvGrpSpPr/>
          <p:nvPr/>
        </p:nvGrpSpPr>
        <p:grpSpPr>
          <a:xfrm>
            <a:off x="7156344" y="3347696"/>
            <a:ext cx="264465" cy="353074"/>
            <a:chOff x="7156344" y="3347696"/>
            <a:chExt cx="264465" cy="353074"/>
          </a:xfrm>
        </p:grpSpPr>
        <p:sp>
          <p:nvSpPr>
            <p:cNvPr id="5886" name="Google Shape;5886;p63"/>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3"/>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3"/>
          <p:cNvGrpSpPr/>
          <p:nvPr/>
        </p:nvGrpSpPr>
        <p:grpSpPr>
          <a:xfrm>
            <a:off x="6703732" y="3346936"/>
            <a:ext cx="264813" cy="352693"/>
            <a:chOff x="6703732" y="3346936"/>
            <a:chExt cx="264813" cy="352693"/>
          </a:xfrm>
        </p:grpSpPr>
        <p:sp>
          <p:nvSpPr>
            <p:cNvPr id="5892" name="Google Shape;5892;p63"/>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3"/>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3"/>
          <p:cNvGrpSpPr/>
          <p:nvPr/>
        </p:nvGrpSpPr>
        <p:grpSpPr>
          <a:xfrm>
            <a:off x="6252228" y="3346936"/>
            <a:ext cx="265193" cy="352693"/>
            <a:chOff x="6252228" y="3346936"/>
            <a:chExt cx="265193" cy="352693"/>
          </a:xfrm>
        </p:grpSpPr>
        <p:sp>
          <p:nvSpPr>
            <p:cNvPr id="5898" name="Google Shape;5898;p63"/>
            <p:cNvSpPr/>
            <p:nvPr/>
          </p:nvSpPr>
          <p:spPr>
            <a:xfrm>
              <a:off x="6252228" y="3346936"/>
              <a:ext cx="265193" cy="352693"/>
            </a:xfrm>
            <a:custGeom>
              <a:avLst/>
              <a:gdLst/>
              <a:ahLst/>
              <a:cxnLst/>
              <a:rect l="l" t="t" r="r" b="b"/>
              <a:pathLst>
                <a:path w="8371" h="11133" extrusionOk="0">
                  <a:moveTo>
                    <a:pt x="4156" y="2941"/>
                  </a:moveTo>
                  <a:cubicBezTo>
                    <a:pt x="4370" y="2941"/>
                    <a:pt x="4585" y="2953"/>
                    <a:pt x="4787" y="2965"/>
                  </a:cubicBezTo>
                  <a:cubicBezTo>
                    <a:pt x="3811" y="3560"/>
                    <a:pt x="2537" y="3775"/>
                    <a:pt x="2060" y="3810"/>
                  </a:cubicBezTo>
                  <a:lnTo>
                    <a:pt x="2060" y="3656"/>
                  </a:lnTo>
                  <a:cubicBezTo>
                    <a:pt x="2060" y="3358"/>
                    <a:pt x="2858" y="2941"/>
                    <a:pt x="4156" y="2941"/>
                  </a:cubicBezTo>
                  <a:close/>
                  <a:moveTo>
                    <a:pt x="4168" y="2239"/>
                  </a:moveTo>
                  <a:cubicBezTo>
                    <a:pt x="5466" y="2239"/>
                    <a:pt x="6275" y="2655"/>
                    <a:pt x="6275" y="2953"/>
                  </a:cubicBezTo>
                  <a:lnTo>
                    <a:pt x="6275" y="3108"/>
                  </a:lnTo>
                  <a:cubicBezTo>
                    <a:pt x="6242" y="3089"/>
                    <a:pt x="6207" y="3079"/>
                    <a:pt x="6173" y="3079"/>
                  </a:cubicBezTo>
                  <a:cubicBezTo>
                    <a:pt x="6123" y="3079"/>
                    <a:pt x="6078" y="3101"/>
                    <a:pt x="6049" y="3144"/>
                  </a:cubicBezTo>
                  <a:cubicBezTo>
                    <a:pt x="5989" y="3215"/>
                    <a:pt x="6001" y="3322"/>
                    <a:pt x="6073" y="3382"/>
                  </a:cubicBezTo>
                  <a:cubicBezTo>
                    <a:pt x="6168" y="3441"/>
                    <a:pt x="6275" y="3548"/>
                    <a:pt x="6275" y="3656"/>
                  </a:cubicBezTo>
                  <a:lnTo>
                    <a:pt x="6275" y="4358"/>
                  </a:lnTo>
                  <a:lnTo>
                    <a:pt x="4513" y="4358"/>
                  </a:lnTo>
                  <a:cubicBezTo>
                    <a:pt x="4430" y="4358"/>
                    <a:pt x="4346" y="4441"/>
                    <a:pt x="4346" y="4525"/>
                  </a:cubicBezTo>
                  <a:lnTo>
                    <a:pt x="4346" y="4549"/>
                  </a:lnTo>
                  <a:lnTo>
                    <a:pt x="3977" y="4549"/>
                  </a:lnTo>
                  <a:lnTo>
                    <a:pt x="3977" y="4525"/>
                  </a:lnTo>
                  <a:cubicBezTo>
                    <a:pt x="3977" y="4441"/>
                    <a:pt x="3906" y="4358"/>
                    <a:pt x="3811" y="4358"/>
                  </a:cubicBezTo>
                  <a:lnTo>
                    <a:pt x="2060" y="4358"/>
                  </a:lnTo>
                  <a:lnTo>
                    <a:pt x="2060" y="4156"/>
                  </a:lnTo>
                  <a:cubicBezTo>
                    <a:pt x="2560" y="4096"/>
                    <a:pt x="4168" y="3870"/>
                    <a:pt x="5263" y="3072"/>
                  </a:cubicBezTo>
                  <a:cubicBezTo>
                    <a:pt x="5347" y="3084"/>
                    <a:pt x="5442" y="3108"/>
                    <a:pt x="5513" y="3132"/>
                  </a:cubicBezTo>
                  <a:cubicBezTo>
                    <a:pt x="5526" y="3135"/>
                    <a:pt x="5539" y="3137"/>
                    <a:pt x="5552" y="3137"/>
                  </a:cubicBezTo>
                  <a:cubicBezTo>
                    <a:pt x="5624" y="3137"/>
                    <a:pt x="5695" y="3085"/>
                    <a:pt x="5716" y="3025"/>
                  </a:cubicBezTo>
                  <a:cubicBezTo>
                    <a:pt x="5751" y="2929"/>
                    <a:pt x="5692" y="2846"/>
                    <a:pt x="5620" y="2810"/>
                  </a:cubicBezTo>
                  <a:cubicBezTo>
                    <a:pt x="5204" y="2703"/>
                    <a:pt x="4704" y="2620"/>
                    <a:pt x="4168" y="2620"/>
                  </a:cubicBezTo>
                  <a:cubicBezTo>
                    <a:pt x="3370" y="2620"/>
                    <a:pt x="2525" y="2798"/>
                    <a:pt x="2072" y="3108"/>
                  </a:cubicBezTo>
                  <a:lnTo>
                    <a:pt x="2072" y="2953"/>
                  </a:lnTo>
                  <a:cubicBezTo>
                    <a:pt x="2072" y="2655"/>
                    <a:pt x="2882" y="2239"/>
                    <a:pt x="4168" y="2239"/>
                  </a:cubicBezTo>
                  <a:close/>
                  <a:moveTo>
                    <a:pt x="3668" y="4680"/>
                  </a:moveTo>
                  <a:lnTo>
                    <a:pt x="3668" y="4858"/>
                  </a:lnTo>
                  <a:cubicBezTo>
                    <a:pt x="3668" y="5156"/>
                    <a:pt x="3430" y="5394"/>
                    <a:pt x="3132" y="5394"/>
                  </a:cubicBezTo>
                  <a:cubicBezTo>
                    <a:pt x="2834" y="5394"/>
                    <a:pt x="2596" y="5156"/>
                    <a:pt x="2596" y="4858"/>
                  </a:cubicBezTo>
                  <a:lnTo>
                    <a:pt x="2596" y="4680"/>
                  </a:lnTo>
                  <a:lnTo>
                    <a:pt x="2965" y="4680"/>
                  </a:lnTo>
                  <a:lnTo>
                    <a:pt x="2965" y="4870"/>
                  </a:lnTo>
                  <a:cubicBezTo>
                    <a:pt x="2965" y="4965"/>
                    <a:pt x="3037" y="5037"/>
                    <a:pt x="3132" y="5037"/>
                  </a:cubicBezTo>
                  <a:cubicBezTo>
                    <a:pt x="3215" y="5037"/>
                    <a:pt x="3299" y="4965"/>
                    <a:pt x="3299" y="4870"/>
                  </a:cubicBezTo>
                  <a:lnTo>
                    <a:pt x="3299" y="4680"/>
                  </a:lnTo>
                  <a:close/>
                  <a:moveTo>
                    <a:pt x="5751" y="4680"/>
                  </a:moveTo>
                  <a:lnTo>
                    <a:pt x="5751" y="4858"/>
                  </a:lnTo>
                  <a:cubicBezTo>
                    <a:pt x="5751" y="5156"/>
                    <a:pt x="5513" y="5394"/>
                    <a:pt x="5216" y="5394"/>
                  </a:cubicBezTo>
                  <a:cubicBezTo>
                    <a:pt x="4918" y="5394"/>
                    <a:pt x="4680" y="5156"/>
                    <a:pt x="4680" y="4858"/>
                  </a:cubicBezTo>
                  <a:lnTo>
                    <a:pt x="4680" y="4680"/>
                  </a:lnTo>
                  <a:lnTo>
                    <a:pt x="5049" y="4680"/>
                  </a:lnTo>
                  <a:lnTo>
                    <a:pt x="5049" y="4870"/>
                  </a:lnTo>
                  <a:cubicBezTo>
                    <a:pt x="5049" y="4965"/>
                    <a:pt x="5120" y="5037"/>
                    <a:pt x="5216" y="5037"/>
                  </a:cubicBezTo>
                  <a:cubicBezTo>
                    <a:pt x="5299" y="5037"/>
                    <a:pt x="5382" y="4965"/>
                    <a:pt x="5382" y="4870"/>
                  </a:cubicBezTo>
                  <a:lnTo>
                    <a:pt x="5382" y="4680"/>
                  </a:lnTo>
                  <a:close/>
                  <a:moveTo>
                    <a:pt x="4168" y="334"/>
                  </a:moveTo>
                  <a:cubicBezTo>
                    <a:pt x="4299" y="334"/>
                    <a:pt x="4442" y="441"/>
                    <a:pt x="4585" y="536"/>
                  </a:cubicBezTo>
                  <a:cubicBezTo>
                    <a:pt x="4716" y="643"/>
                    <a:pt x="4870" y="750"/>
                    <a:pt x="5013" y="798"/>
                  </a:cubicBezTo>
                  <a:cubicBezTo>
                    <a:pt x="5088" y="814"/>
                    <a:pt x="5166" y="821"/>
                    <a:pt x="5245" y="821"/>
                  </a:cubicBezTo>
                  <a:cubicBezTo>
                    <a:pt x="5341" y="821"/>
                    <a:pt x="5439" y="811"/>
                    <a:pt x="5537" y="798"/>
                  </a:cubicBezTo>
                  <a:cubicBezTo>
                    <a:pt x="5626" y="786"/>
                    <a:pt x="5716" y="774"/>
                    <a:pt x="5796" y="774"/>
                  </a:cubicBezTo>
                  <a:cubicBezTo>
                    <a:pt x="5876" y="774"/>
                    <a:pt x="5948" y="786"/>
                    <a:pt x="6001" y="822"/>
                  </a:cubicBezTo>
                  <a:cubicBezTo>
                    <a:pt x="6109" y="881"/>
                    <a:pt x="6180" y="1048"/>
                    <a:pt x="6251" y="1215"/>
                  </a:cubicBezTo>
                  <a:cubicBezTo>
                    <a:pt x="6323" y="1370"/>
                    <a:pt x="6394" y="1536"/>
                    <a:pt x="6525" y="1655"/>
                  </a:cubicBezTo>
                  <a:cubicBezTo>
                    <a:pt x="6644" y="1774"/>
                    <a:pt x="6799" y="1846"/>
                    <a:pt x="6966" y="1929"/>
                  </a:cubicBezTo>
                  <a:cubicBezTo>
                    <a:pt x="7132" y="2001"/>
                    <a:pt x="7299" y="2072"/>
                    <a:pt x="7359" y="2179"/>
                  </a:cubicBezTo>
                  <a:cubicBezTo>
                    <a:pt x="7418" y="2286"/>
                    <a:pt x="7394" y="2465"/>
                    <a:pt x="7383" y="2644"/>
                  </a:cubicBezTo>
                  <a:cubicBezTo>
                    <a:pt x="7371" y="2822"/>
                    <a:pt x="7335" y="3001"/>
                    <a:pt x="7383" y="3156"/>
                  </a:cubicBezTo>
                  <a:cubicBezTo>
                    <a:pt x="7430" y="3322"/>
                    <a:pt x="7537" y="3453"/>
                    <a:pt x="7633" y="3596"/>
                  </a:cubicBezTo>
                  <a:cubicBezTo>
                    <a:pt x="7740" y="3739"/>
                    <a:pt x="7847" y="3870"/>
                    <a:pt x="7847" y="4013"/>
                  </a:cubicBezTo>
                  <a:cubicBezTo>
                    <a:pt x="7847" y="4144"/>
                    <a:pt x="7740" y="4275"/>
                    <a:pt x="7633" y="4429"/>
                  </a:cubicBezTo>
                  <a:cubicBezTo>
                    <a:pt x="7537" y="4560"/>
                    <a:pt x="7430" y="4703"/>
                    <a:pt x="7383" y="4858"/>
                  </a:cubicBezTo>
                  <a:cubicBezTo>
                    <a:pt x="7335" y="5025"/>
                    <a:pt x="7359" y="5191"/>
                    <a:pt x="7383" y="5382"/>
                  </a:cubicBezTo>
                  <a:cubicBezTo>
                    <a:pt x="7394" y="5561"/>
                    <a:pt x="7430" y="5739"/>
                    <a:pt x="7359" y="5834"/>
                  </a:cubicBezTo>
                  <a:cubicBezTo>
                    <a:pt x="7335" y="5870"/>
                    <a:pt x="7323" y="5882"/>
                    <a:pt x="7299" y="5894"/>
                  </a:cubicBezTo>
                  <a:cubicBezTo>
                    <a:pt x="7299" y="5680"/>
                    <a:pt x="7192" y="5525"/>
                    <a:pt x="7085" y="5406"/>
                  </a:cubicBezTo>
                  <a:cubicBezTo>
                    <a:pt x="7216" y="5299"/>
                    <a:pt x="7299" y="5144"/>
                    <a:pt x="7299" y="4941"/>
                  </a:cubicBezTo>
                  <a:cubicBezTo>
                    <a:pt x="7299" y="4620"/>
                    <a:pt x="7025" y="4346"/>
                    <a:pt x="6704" y="4346"/>
                  </a:cubicBezTo>
                  <a:lnTo>
                    <a:pt x="6597" y="4346"/>
                  </a:lnTo>
                  <a:lnTo>
                    <a:pt x="6597" y="2953"/>
                  </a:lnTo>
                  <a:cubicBezTo>
                    <a:pt x="6597" y="2286"/>
                    <a:pt x="5347" y="1929"/>
                    <a:pt x="4168" y="1929"/>
                  </a:cubicBezTo>
                  <a:cubicBezTo>
                    <a:pt x="2989" y="1929"/>
                    <a:pt x="1739" y="2286"/>
                    <a:pt x="1739" y="2953"/>
                  </a:cubicBezTo>
                  <a:lnTo>
                    <a:pt x="1739" y="4346"/>
                  </a:lnTo>
                  <a:lnTo>
                    <a:pt x="1644" y="4346"/>
                  </a:lnTo>
                  <a:cubicBezTo>
                    <a:pt x="1310" y="4346"/>
                    <a:pt x="1048" y="4620"/>
                    <a:pt x="1048" y="4941"/>
                  </a:cubicBezTo>
                  <a:cubicBezTo>
                    <a:pt x="1048" y="5120"/>
                    <a:pt x="1132" y="5287"/>
                    <a:pt x="1251" y="5406"/>
                  </a:cubicBezTo>
                  <a:cubicBezTo>
                    <a:pt x="1156" y="5525"/>
                    <a:pt x="1048" y="5692"/>
                    <a:pt x="1048" y="5894"/>
                  </a:cubicBezTo>
                  <a:lnTo>
                    <a:pt x="989" y="5834"/>
                  </a:lnTo>
                  <a:cubicBezTo>
                    <a:pt x="929" y="5739"/>
                    <a:pt x="941" y="5561"/>
                    <a:pt x="953" y="5382"/>
                  </a:cubicBezTo>
                  <a:cubicBezTo>
                    <a:pt x="965" y="5191"/>
                    <a:pt x="1001" y="5025"/>
                    <a:pt x="953" y="4858"/>
                  </a:cubicBezTo>
                  <a:cubicBezTo>
                    <a:pt x="917" y="4691"/>
                    <a:pt x="810" y="4560"/>
                    <a:pt x="703" y="4429"/>
                  </a:cubicBezTo>
                  <a:cubicBezTo>
                    <a:pt x="596" y="4275"/>
                    <a:pt x="489" y="4144"/>
                    <a:pt x="489" y="4013"/>
                  </a:cubicBezTo>
                  <a:cubicBezTo>
                    <a:pt x="489" y="3870"/>
                    <a:pt x="596" y="3739"/>
                    <a:pt x="703" y="3596"/>
                  </a:cubicBezTo>
                  <a:cubicBezTo>
                    <a:pt x="810" y="3453"/>
                    <a:pt x="917" y="3310"/>
                    <a:pt x="953" y="3156"/>
                  </a:cubicBezTo>
                  <a:cubicBezTo>
                    <a:pt x="1001" y="3001"/>
                    <a:pt x="989" y="2822"/>
                    <a:pt x="953" y="2644"/>
                  </a:cubicBezTo>
                  <a:cubicBezTo>
                    <a:pt x="941" y="2465"/>
                    <a:pt x="917" y="2286"/>
                    <a:pt x="989" y="2179"/>
                  </a:cubicBezTo>
                  <a:cubicBezTo>
                    <a:pt x="1048" y="2072"/>
                    <a:pt x="1215" y="2001"/>
                    <a:pt x="1370" y="1929"/>
                  </a:cubicBezTo>
                  <a:cubicBezTo>
                    <a:pt x="1537" y="1846"/>
                    <a:pt x="1703" y="1786"/>
                    <a:pt x="1822" y="1655"/>
                  </a:cubicBezTo>
                  <a:cubicBezTo>
                    <a:pt x="1941" y="1536"/>
                    <a:pt x="2013" y="1370"/>
                    <a:pt x="2084" y="1215"/>
                  </a:cubicBezTo>
                  <a:cubicBezTo>
                    <a:pt x="2156" y="1048"/>
                    <a:pt x="2239" y="881"/>
                    <a:pt x="2334" y="822"/>
                  </a:cubicBezTo>
                  <a:cubicBezTo>
                    <a:pt x="2392" y="790"/>
                    <a:pt x="2470" y="779"/>
                    <a:pt x="2557" y="779"/>
                  </a:cubicBezTo>
                  <a:cubicBezTo>
                    <a:pt x="2633" y="779"/>
                    <a:pt x="2716" y="787"/>
                    <a:pt x="2799" y="798"/>
                  </a:cubicBezTo>
                  <a:cubicBezTo>
                    <a:pt x="2907" y="805"/>
                    <a:pt x="3016" y="817"/>
                    <a:pt x="3121" y="817"/>
                  </a:cubicBezTo>
                  <a:cubicBezTo>
                    <a:pt x="3190" y="817"/>
                    <a:pt x="3257" y="812"/>
                    <a:pt x="3322" y="798"/>
                  </a:cubicBezTo>
                  <a:cubicBezTo>
                    <a:pt x="3489" y="750"/>
                    <a:pt x="3620" y="643"/>
                    <a:pt x="3751" y="536"/>
                  </a:cubicBezTo>
                  <a:cubicBezTo>
                    <a:pt x="3906" y="429"/>
                    <a:pt x="4037" y="334"/>
                    <a:pt x="4168" y="334"/>
                  </a:cubicBezTo>
                  <a:close/>
                  <a:moveTo>
                    <a:pt x="1548" y="5596"/>
                  </a:moveTo>
                  <a:cubicBezTo>
                    <a:pt x="1632" y="5656"/>
                    <a:pt x="1727" y="5775"/>
                    <a:pt x="1727" y="5930"/>
                  </a:cubicBezTo>
                  <a:cubicBezTo>
                    <a:pt x="1727" y="6013"/>
                    <a:pt x="1656" y="6108"/>
                    <a:pt x="1548" y="6108"/>
                  </a:cubicBezTo>
                  <a:cubicBezTo>
                    <a:pt x="1453" y="6108"/>
                    <a:pt x="1370" y="6013"/>
                    <a:pt x="1370" y="5930"/>
                  </a:cubicBezTo>
                  <a:cubicBezTo>
                    <a:pt x="1370" y="5763"/>
                    <a:pt x="1477" y="5656"/>
                    <a:pt x="1548" y="5596"/>
                  </a:cubicBezTo>
                  <a:close/>
                  <a:moveTo>
                    <a:pt x="6775" y="5596"/>
                  </a:moveTo>
                  <a:cubicBezTo>
                    <a:pt x="6847" y="5656"/>
                    <a:pt x="6954" y="5775"/>
                    <a:pt x="6954" y="5930"/>
                  </a:cubicBezTo>
                  <a:cubicBezTo>
                    <a:pt x="6966" y="6013"/>
                    <a:pt x="6882" y="6108"/>
                    <a:pt x="6775" y="6108"/>
                  </a:cubicBezTo>
                  <a:cubicBezTo>
                    <a:pt x="6668" y="6108"/>
                    <a:pt x="6597" y="6013"/>
                    <a:pt x="6597" y="5930"/>
                  </a:cubicBezTo>
                  <a:cubicBezTo>
                    <a:pt x="6597" y="5763"/>
                    <a:pt x="6704" y="5656"/>
                    <a:pt x="6775" y="5596"/>
                  </a:cubicBezTo>
                  <a:close/>
                  <a:moveTo>
                    <a:pt x="6394" y="6227"/>
                  </a:moveTo>
                  <a:cubicBezTo>
                    <a:pt x="6430" y="6275"/>
                    <a:pt x="6478" y="6311"/>
                    <a:pt x="6525" y="6346"/>
                  </a:cubicBezTo>
                  <a:cubicBezTo>
                    <a:pt x="6394" y="6477"/>
                    <a:pt x="6311" y="6632"/>
                    <a:pt x="6251" y="6787"/>
                  </a:cubicBezTo>
                  <a:cubicBezTo>
                    <a:pt x="6180" y="6954"/>
                    <a:pt x="6109" y="7120"/>
                    <a:pt x="6001" y="7180"/>
                  </a:cubicBezTo>
                  <a:cubicBezTo>
                    <a:pt x="5944" y="7212"/>
                    <a:pt x="5873" y="7223"/>
                    <a:pt x="5793" y="7223"/>
                  </a:cubicBezTo>
                  <a:cubicBezTo>
                    <a:pt x="5725" y="7223"/>
                    <a:pt x="5650" y="7215"/>
                    <a:pt x="5573" y="7204"/>
                  </a:cubicBezTo>
                  <a:cubicBezTo>
                    <a:pt x="5906" y="6954"/>
                    <a:pt x="6192" y="6632"/>
                    <a:pt x="6394" y="6227"/>
                  </a:cubicBezTo>
                  <a:close/>
                  <a:moveTo>
                    <a:pt x="1953" y="6239"/>
                  </a:moveTo>
                  <a:cubicBezTo>
                    <a:pt x="2132" y="6632"/>
                    <a:pt x="2418" y="6966"/>
                    <a:pt x="2775" y="7227"/>
                  </a:cubicBezTo>
                  <a:cubicBezTo>
                    <a:pt x="2724" y="7227"/>
                    <a:pt x="2674" y="7228"/>
                    <a:pt x="2626" y="7228"/>
                  </a:cubicBezTo>
                  <a:cubicBezTo>
                    <a:pt x="2506" y="7228"/>
                    <a:pt x="2399" y="7222"/>
                    <a:pt x="2322" y="7180"/>
                  </a:cubicBezTo>
                  <a:cubicBezTo>
                    <a:pt x="2227" y="7120"/>
                    <a:pt x="2144" y="6954"/>
                    <a:pt x="2072" y="6787"/>
                  </a:cubicBezTo>
                  <a:cubicBezTo>
                    <a:pt x="2001" y="6644"/>
                    <a:pt x="1941" y="6477"/>
                    <a:pt x="1822" y="6358"/>
                  </a:cubicBezTo>
                  <a:cubicBezTo>
                    <a:pt x="1882" y="6334"/>
                    <a:pt x="1929" y="6287"/>
                    <a:pt x="1953" y="6239"/>
                  </a:cubicBezTo>
                  <a:close/>
                  <a:moveTo>
                    <a:pt x="6704" y="4691"/>
                  </a:moveTo>
                  <a:cubicBezTo>
                    <a:pt x="6847" y="4691"/>
                    <a:pt x="6966" y="4810"/>
                    <a:pt x="6966" y="4965"/>
                  </a:cubicBezTo>
                  <a:cubicBezTo>
                    <a:pt x="6966" y="5108"/>
                    <a:pt x="6847" y="5227"/>
                    <a:pt x="6704" y="5227"/>
                  </a:cubicBezTo>
                  <a:lnTo>
                    <a:pt x="6597" y="5227"/>
                  </a:lnTo>
                  <a:lnTo>
                    <a:pt x="6597" y="5215"/>
                  </a:lnTo>
                  <a:cubicBezTo>
                    <a:pt x="6597" y="5120"/>
                    <a:pt x="6525" y="5049"/>
                    <a:pt x="6430" y="5049"/>
                  </a:cubicBezTo>
                  <a:cubicBezTo>
                    <a:pt x="6347" y="5049"/>
                    <a:pt x="6275" y="5120"/>
                    <a:pt x="6275" y="5215"/>
                  </a:cubicBezTo>
                  <a:cubicBezTo>
                    <a:pt x="6275" y="6370"/>
                    <a:pt x="5335" y="7311"/>
                    <a:pt x="4168" y="7311"/>
                  </a:cubicBezTo>
                  <a:cubicBezTo>
                    <a:pt x="4161" y="7311"/>
                    <a:pt x="4154" y="7311"/>
                    <a:pt x="4146" y="7311"/>
                  </a:cubicBezTo>
                  <a:cubicBezTo>
                    <a:pt x="3001" y="7311"/>
                    <a:pt x="2060" y="6363"/>
                    <a:pt x="2060" y="5215"/>
                  </a:cubicBezTo>
                  <a:cubicBezTo>
                    <a:pt x="2060" y="5120"/>
                    <a:pt x="1989" y="5049"/>
                    <a:pt x="1894" y="5049"/>
                  </a:cubicBezTo>
                  <a:cubicBezTo>
                    <a:pt x="1810" y="5049"/>
                    <a:pt x="1727" y="5120"/>
                    <a:pt x="1727" y="5215"/>
                  </a:cubicBezTo>
                  <a:lnTo>
                    <a:pt x="1727" y="5227"/>
                  </a:lnTo>
                  <a:lnTo>
                    <a:pt x="1632" y="5227"/>
                  </a:lnTo>
                  <a:cubicBezTo>
                    <a:pt x="1477" y="5227"/>
                    <a:pt x="1358" y="5108"/>
                    <a:pt x="1358" y="4965"/>
                  </a:cubicBezTo>
                  <a:cubicBezTo>
                    <a:pt x="1358" y="4810"/>
                    <a:pt x="1477" y="4691"/>
                    <a:pt x="1632" y="4691"/>
                  </a:cubicBezTo>
                  <a:lnTo>
                    <a:pt x="2251" y="4691"/>
                  </a:lnTo>
                  <a:lnTo>
                    <a:pt x="2251" y="4870"/>
                  </a:lnTo>
                  <a:cubicBezTo>
                    <a:pt x="2251" y="5346"/>
                    <a:pt x="2644" y="5739"/>
                    <a:pt x="3120" y="5739"/>
                  </a:cubicBezTo>
                  <a:cubicBezTo>
                    <a:pt x="3596" y="5739"/>
                    <a:pt x="3977" y="5346"/>
                    <a:pt x="3977" y="4870"/>
                  </a:cubicBezTo>
                  <a:lnTo>
                    <a:pt x="3977" y="4858"/>
                  </a:lnTo>
                  <a:lnTo>
                    <a:pt x="4346" y="4858"/>
                  </a:lnTo>
                  <a:lnTo>
                    <a:pt x="4346" y="4870"/>
                  </a:lnTo>
                  <a:cubicBezTo>
                    <a:pt x="4346" y="5346"/>
                    <a:pt x="4739" y="5739"/>
                    <a:pt x="5216" y="5739"/>
                  </a:cubicBezTo>
                  <a:cubicBezTo>
                    <a:pt x="5692" y="5739"/>
                    <a:pt x="6073" y="5346"/>
                    <a:pt x="6073" y="4870"/>
                  </a:cubicBezTo>
                  <a:lnTo>
                    <a:pt x="6073" y="4691"/>
                  </a:lnTo>
                  <a:close/>
                  <a:moveTo>
                    <a:pt x="5049" y="7477"/>
                  </a:moveTo>
                  <a:lnTo>
                    <a:pt x="5049" y="7942"/>
                  </a:lnTo>
                  <a:lnTo>
                    <a:pt x="4168" y="8811"/>
                  </a:lnTo>
                  <a:lnTo>
                    <a:pt x="3299" y="7942"/>
                  </a:lnTo>
                  <a:lnTo>
                    <a:pt x="3299" y="7477"/>
                  </a:lnTo>
                  <a:cubicBezTo>
                    <a:pt x="3561" y="7585"/>
                    <a:pt x="3858" y="7644"/>
                    <a:pt x="4168" y="7644"/>
                  </a:cubicBezTo>
                  <a:cubicBezTo>
                    <a:pt x="4489" y="7644"/>
                    <a:pt x="4787" y="7585"/>
                    <a:pt x="5049" y="7477"/>
                  </a:cubicBezTo>
                  <a:close/>
                  <a:moveTo>
                    <a:pt x="2953" y="8073"/>
                  </a:moveTo>
                  <a:lnTo>
                    <a:pt x="3918" y="9037"/>
                  </a:lnTo>
                  <a:lnTo>
                    <a:pt x="3192" y="9644"/>
                  </a:lnTo>
                  <a:lnTo>
                    <a:pt x="3156" y="9644"/>
                  </a:lnTo>
                  <a:lnTo>
                    <a:pt x="2608" y="8394"/>
                  </a:lnTo>
                  <a:lnTo>
                    <a:pt x="2941" y="8073"/>
                  </a:lnTo>
                  <a:close/>
                  <a:moveTo>
                    <a:pt x="2370" y="8620"/>
                  </a:moveTo>
                  <a:lnTo>
                    <a:pt x="2894" y="9787"/>
                  </a:lnTo>
                  <a:cubicBezTo>
                    <a:pt x="2941" y="9883"/>
                    <a:pt x="3025" y="9942"/>
                    <a:pt x="3132" y="9978"/>
                  </a:cubicBezTo>
                  <a:cubicBezTo>
                    <a:pt x="3156" y="9978"/>
                    <a:pt x="3180" y="9990"/>
                    <a:pt x="3203" y="9990"/>
                  </a:cubicBezTo>
                  <a:cubicBezTo>
                    <a:pt x="3275" y="9990"/>
                    <a:pt x="3358" y="9954"/>
                    <a:pt x="3418" y="9918"/>
                  </a:cubicBezTo>
                  <a:lnTo>
                    <a:pt x="4013" y="9406"/>
                  </a:lnTo>
                  <a:lnTo>
                    <a:pt x="4013" y="10633"/>
                  </a:lnTo>
                  <a:cubicBezTo>
                    <a:pt x="3001" y="10561"/>
                    <a:pt x="2179" y="9752"/>
                    <a:pt x="2072" y="8728"/>
                  </a:cubicBezTo>
                  <a:lnTo>
                    <a:pt x="2370" y="8620"/>
                  </a:lnTo>
                  <a:close/>
                  <a:moveTo>
                    <a:pt x="5394" y="8085"/>
                  </a:moveTo>
                  <a:lnTo>
                    <a:pt x="5716" y="8418"/>
                  </a:lnTo>
                  <a:lnTo>
                    <a:pt x="5692" y="8490"/>
                  </a:lnTo>
                  <a:cubicBezTo>
                    <a:pt x="5656" y="8573"/>
                    <a:pt x="5692" y="8668"/>
                    <a:pt x="5775" y="8692"/>
                  </a:cubicBezTo>
                  <a:cubicBezTo>
                    <a:pt x="5795" y="8702"/>
                    <a:pt x="5816" y="8706"/>
                    <a:pt x="5838" y="8706"/>
                  </a:cubicBezTo>
                  <a:cubicBezTo>
                    <a:pt x="5895" y="8706"/>
                    <a:pt x="5955" y="8676"/>
                    <a:pt x="5989" y="8632"/>
                  </a:cubicBezTo>
                  <a:lnTo>
                    <a:pt x="6287" y="8740"/>
                  </a:lnTo>
                  <a:cubicBezTo>
                    <a:pt x="6168" y="9740"/>
                    <a:pt x="5347" y="10537"/>
                    <a:pt x="4335" y="10633"/>
                  </a:cubicBezTo>
                  <a:lnTo>
                    <a:pt x="4335" y="9406"/>
                  </a:lnTo>
                  <a:lnTo>
                    <a:pt x="4930" y="9918"/>
                  </a:lnTo>
                  <a:cubicBezTo>
                    <a:pt x="4989" y="9954"/>
                    <a:pt x="5061" y="9990"/>
                    <a:pt x="5144" y="9990"/>
                  </a:cubicBezTo>
                  <a:cubicBezTo>
                    <a:pt x="5168" y="9990"/>
                    <a:pt x="5180" y="9990"/>
                    <a:pt x="5216" y="9978"/>
                  </a:cubicBezTo>
                  <a:cubicBezTo>
                    <a:pt x="5323" y="9942"/>
                    <a:pt x="5406" y="9883"/>
                    <a:pt x="5454" y="9787"/>
                  </a:cubicBezTo>
                  <a:lnTo>
                    <a:pt x="5704" y="9228"/>
                  </a:lnTo>
                  <a:cubicBezTo>
                    <a:pt x="5739" y="9144"/>
                    <a:pt x="5704" y="9049"/>
                    <a:pt x="5620" y="9025"/>
                  </a:cubicBezTo>
                  <a:cubicBezTo>
                    <a:pt x="5595" y="9016"/>
                    <a:pt x="5571" y="9011"/>
                    <a:pt x="5549" y="9011"/>
                  </a:cubicBezTo>
                  <a:cubicBezTo>
                    <a:pt x="5485" y="9011"/>
                    <a:pt x="5432" y="9047"/>
                    <a:pt x="5406" y="9109"/>
                  </a:cubicBezTo>
                  <a:lnTo>
                    <a:pt x="5156" y="9668"/>
                  </a:lnTo>
                  <a:lnTo>
                    <a:pt x="5120" y="9668"/>
                  </a:lnTo>
                  <a:lnTo>
                    <a:pt x="4394" y="9049"/>
                  </a:lnTo>
                  <a:lnTo>
                    <a:pt x="5358" y="8085"/>
                  </a:lnTo>
                  <a:close/>
                  <a:moveTo>
                    <a:pt x="4168" y="0"/>
                  </a:moveTo>
                  <a:cubicBezTo>
                    <a:pt x="3930" y="0"/>
                    <a:pt x="3739" y="155"/>
                    <a:pt x="3561" y="286"/>
                  </a:cubicBezTo>
                  <a:cubicBezTo>
                    <a:pt x="3442" y="381"/>
                    <a:pt x="3334" y="453"/>
                    <a:pt x="3239" y="477"/>
                  </a:cubicBezTo>
                  <a:cubicBezTo>
                    <a:pt x="3197" y="491"/>
                    <a:pt x="3148" y="495"/>
                    <a:pt x="3095" y="495"/>
                  </a:cubicBezTo>
                  <a:cubicBezTo>
                    <a:pt x="3012" y="495"/>
                    <a:pt x="2921" y="484"/>
                    <a:pt x="2834" y="477"/>
                  </a:cubicBezTo>
                  <a:cubicBezTo>
                    <a:pt x="2738" y="466"/>
                    <a:pt x="2639" y="456"/>
                    <a:pt x="2543" y="456"/>
                  </a:cubicBezTo>
                  <a:cubicBezTo>
                    <a:pt x="2414" y="456"/>
                    <a:pt x="2289" y="475"/>
                    <a:pt x="2179" y="536"/>
                  </a:cubicBezTo>
                  <a:cubicBezTo>
                    <a:pt x="1965" y="655"/>
                    <a:pt x="1882" y="881"/>
                    <a:pt x="1787" y="1072"/>
                  </a:cubicBezTo>
                  <a:cubicBezTo>
                    <a:pt x="1727" y="1203"/>
                    <a:pt x="1668" y="1346"/>
                    <a:pt x="1596" y="1417"/>
                  </a:cubicBezTo>
                  <a:cubicBezTo>
                    <a:pt x="1525" y="1489"/>
                    <a:pt x="1394" y="1548"/>
                    <a:pt x="1251" y="1608"/>
                  </a:cubicBezTo>
                  <a:cubicBezTo>
                    <a:pt x="1060" y="1703"/>
                    <a:pt x="834" y="1786"/>
                    <a:pt x="715" y="2001"/>
                  </a:cubicBezTo>
                  <a:cubicBezTo>
                    <a:pt x="596" y="2191"/>
                    <a:pt x="632" y="2429"/>
                    <a:pt x="655" y="2655"/>
                  </a:cubicBezTo>
                  <a:cubicBezTo>
                    <a:pt x="679" y="2798"/>
                    <a:pt x="691" y="2929"/>
                    <a:pt x="655" y="3048"/>
                  </a:cubicBezTo>
                  <a:cubicBezTo>
                    <a:pt x="632" y="3156"/>
                    <a:pt x="560" y="3263"/>
                    <a:pt x="465" y="3382"/>
                  </a:cubicBezTo>
                  <a:cubicBezTo>
                    <a:pt x="334" y="3560"/>
                    <a:pt x="179" y="3751"/>
                    <a:pt x="179" y="3989"/>
                  </a:cubicBezTo>
                  <a:cubicBezTo>
                    <a:pt x="179" y="4227"/>
                    <a:pt x="334" y="4418"/>
                    <a:pt x="465" y="4596"/>
                  </a:cubicBezTo>
                  <a:cubicBezTo>
                    <a:pt x="560" y="4715"/>
                    <a:pt x="632" y="4822"/>
                    <a:pt x="655" y="4930"/>
                  </a:cubicBezTo>
                  <a:cubicBezTo>
                    <a:pt x="691" y="5037"/>
                    <a:pt x="679" y="5180"/>
                    <a:pt x="655" y="5334"/>
                  </a:cubicBezTo>
                  <a:cubicBezTo>
                    <a:pt x="632" y="5561"/>
                    <a:pt x="620" y="5799"/>
                    <a:pt x="715" y="5989"/>
                  </a:cubicBezTo>
                  <a:cubicBezTo>
                    <a:pt x="834" y="6192"/>
                    <a:pt x="1060" y="6287"/>
                    <a:pt x="1251" y="6370"/>
                  </a:cubicBezTo>
                  <a:cubicBezTo>
                    <a:pt x="1394" y="6430"/>
                    <a:pt x="1525" y="6489"/>
                    <a:pt x="1596" y="6573"/>
                  </a:cubicBezTo>
                  <a:cubicBezTo>
                    <a:pt x="1668" y="6644"/>
                    <a:pt x="1727" y="6775"/>
                    <a:pt x="1787" y="6906"/>
                  </a:cubicBezTo>
                  <a:cubicBezTo>
                    <a:pt x="1882" y="7096"/>
                    <a:pt x="1965" y="7323"/>
                    <a:pt x="2179" y="7442"/>
                  </a:cubicBezTo>
                  <a:cubicBezTo>
                    <a:pt x="2286" y="7509"/>
                    <a:pt x="2408" y="7530"/>
                    <a:pt x="2534" y="7530"/>
                  </a:cubicBezTo>
                  <a:cubicBezTo>
                    <a:pt x="2633" y="7530"/>
                    <a:pt x="2735" y="7517"/>
                    <a:pt x="2834" y="7501"/>
                  </a:cubicBezTo>
                  <a:cubicBezTo>
                    <a:pt x="2882" y="7501"/>
                    <a:pt x="2918" y="7489"/>
                    <a:pt x="2965" y="7489"/>
                  </a:cubicBezTo>
                  <a:lnTo>
                    <a:pt x="2965" y="7716"/>
                  </a:lnTo>
                  <a:lnTo>
                    <a:pt x="2953" y="7716"/>
                  </a:lnTo>
                  <a:cubicBezTo>
                    <a:pt x="2858" y="7716"/>
                    <a:pt x="2775" y="7739"/>
                    <a:pt x="2715" y="7823"/>
                  </a:cubicBezTo>
                  <a:lnTo>
                    <a:pt x="2310" y="8216"/>
                  </a:lnTo>
                  <a:cubicBezTo>
                    <a:pt x="2299" y="8239"/>
                    <a:pt x="2287" y="8263"/>
                    <a:pt x="2263" y="8299"/>
                  </a:cubicBezTo>
                  <a:lnTo>
                    <a:pt x="810" y="8811"/>
                  </a:lnTo>
                  <a:cubicBezTo>
                    <a:pt x="334" y="8978"/>
                    <a:pt x="1" y="9442"/>
                    <a:pt x="1" y="9966"/>
                  </a:cubicBezTo>
                  <a:lnTo>
                    <a:pt x="1" y="10954"/>
                  </a:lnTo>
                  <a:cubicBezTo>
                    <a:pt x="1" y="11049"/>
                    <a:pt x="84" y="11121"/>
                    <a:pt x="167" y="11121"/>
                  </a:cubicBezTo>
                  <a:cubicBezTo>
                    <a:pt x="263" y="11121"/>
                    <a:pt x="334" y="11049"/>
                    <a:pt x="334" y="10954"/>
                  </a:cubicBezTo>
                  <a:lnTo>
                    <a:pt x="334" y="9966"/>
                  </a:lnTo>
                  <a:cubicBezTo>
                    <a:pt x="334" y="9859"/>
                    <a:pt x="346" y="9752"/>
                    <a:pt x="394" y="9644"/>
                  </a:cubicBezTo>
                  <a:lnTo>
                    <a:pt x="1215" y="10347"/>
                  </a:lnTo>
                  <a:cubicBezTo>
                    <a:pt x="1334" y="10454"/>
                    <a:pt x="1406" y="10597"/>
                    <a:pt x="1406" y="10752"/>
                  </a:cubicBezTo>
                  <a:lnTo>
                    <a:pt x="1406" y="10954"/>
                  </a:lnTo>
                  <a:cubicBezTo>
                    <a:pt x="1406" y="11049"/>
                    <a:pt x="1477" y="11121"/>
                    <a:pt x="1572" y="11121"/>
                  </a:cubicBezTo>
                  <a:cubicBezTo>
                    <a:pt x="1656" y="11121"/>
                    <a:pt x="1727" y="11049"/>
                    <a:pt x="1727" y="10954"/>
                  </a:cubicBezTo>
                  <a:lnTo>
                    <a:pt x="1727" y="10764"/>
                  </a:lnTo>
                  <a:cubicBezTo>
                    <a:pt x="1727" y="10514"/>
                    <a:pt x="1632" y="10275"/>
                    <a:pt x="1429" y="10109"/>
                  </a:cubicBezTo>
                  <a:lnTo>
                    <a:pt x="572" y="9371"/>
                  </a:lnTo>
                  <a:cubicBezTo>
                    <a:pt x="655" y="9263"/>
                    <a:pt x="798" y="9168"/>
                    <a:pt x="929" y="9132"/>
                  </a:cubicBezTo>
                  <a:lnTo>
                    <a:pt x="1775" y="8835"/>
                  </a:lnTo>
                  <a:cubicBezTo>
                    <a:pt x="1929" y="10037"/>
                    <a:pt x="2953" y="10954"/>
                    <a:pt x="4192" y="10954"/>
                  </a:cubicBezTo>
                  <a:cubicBezTo>
                    <a:pt x="5418" y="10954"/>
                    <a:pt x="6454" y="10037"/>
                    <a:pt x="6597" y="8835"/>
                  </a:cubicBezTo>
                  <a:lnTo>
                    <a:pt x="7442" y="9132"/>
                  </a:lnTo>
                  <a:cubicBezTo>
                    <a:pt x="7585" y="9168"/>
                    <a:pt x="7716" y="9263"/>
                    <a:pt x="7799" y="9371"/>
                  </a:cubicBezTo>
                  <a:lnTo>
                    <a:pt x="6942" y="10109"/>
                  </a:lnTo>
                  <a:cubicBezTo>
                    <a:pt x="6751" y="10275"/>
                    <a:pt x="6644" y="10514"/>
                    <a:pt x="6644" y="10764"/>
                  </a:cubicBezTo>
                  <a:lnTo>
                    <a:pt x="6644" y="10978"/>
                  </a:lnTo>
                  <a:cubicBezTo>
                    <a:pt x="6644" y="11061"/>
                    <a:pt x="6716" y="11133"/>
                    <a:pt x="6811" y="11133"/>
                  </a:cubicBezTo>
                  <a:cubicBezTo>
                    <a:pt x="6894" y="11133"/>
                    <a:pt x="6966" y="11061"/>
                    <a:pt x="6966" y="10978"/>
                  </a:cubicBezTo>
                  <a:lnTo>
                    <a:pt x="6966" y="10764"/>
                  </a:lnTo>
                  <a:cubicBezTo>
                    <a:pt x="6966" y="10621"/>
                    <a:pt x="7049" y="10466"/>
                    <a:pt x="7168" y="10359"/>
                  </a:cubicBezTo>
                  <a:lnTo>
                    <a:pt x="7978" y="9656"/>
                  </a:lnTo>
                  <a:cubicBezTo>
                    <a:pt x="8014" y="9763"/>
                    <a:pt x="8037" y="9871"/>
                    <a:pt x="8037" y="9978"/>
                  </a:cubicBezTo>
                  <a:lnTo>
                    <a:pt x="8037" y="10978"/>
                  </a:lnTo>
                  <a:cubicBezTo>
                    <a:pt x="8037" y="11061"/>
                    <a:pt x="8121" y="11133"/>
                    <a:pt x="8204" y="11133"/>
                  </a:cubicBezTo>
                  <a:cubicBezTo>
                    <a:pt x="8299" y="11133"/>
                    <a:pt x="8371" y="11061"/>
                    <a:pt x="8371" y="10978"/>
                  </a:cubicBezTo>
                  <a:lnTo>
                    <a:pt x="8371" y="9978"/>
                  </a:lnTo>
                  <a:cubicBezTo>
                    <a:pt x="8335" y="9454"/>
                    <a:pt x="8014" y="8990"/>
                    <a:pt x="7537" y="8835"/>
                  </a:cubicBezTo>
                  <a:lnTo>
                    <a:pt x="6073" y="8311"/>
                  </a:lnTo>
                  <a:cubicBezTo>
                    <a:pt x="6061" y="8275"/>
                    <a:pt x="6061" y="8263"/>
                    <a:pt x="6037" y="8239"/>
                  </a:cubicBezTo>
                  <a:lnTo>
                    <a:pt x="5632" y="7835"/>
                  </a:lnTo>
                  <a:cubicBezTo>
                    <a:pt x="5573" y="7775"/>
                    <a:pt x="5478" y="7728"/>
                    <a:pt x="5394" y="7728"/>
                  </a:cubicBezTo>
                  <a:lnTo>
                    <a:pt x="5382" y="7728"/>
                  </a:lnTo>
                  <a:lnTo>
                    <a:pt x="5382" y="7501"/>
                  </a:lnTo>
                  <a:cubicBezTo>
                    <a:pt x="5418" y="7501"/>
                    <a:pt x="5466" y="7525"/>
                    <a:pt x="5513" y="7525"/>
                  </a:cubicBezTo>
                  <a:cubicBezTo>
                    <a:pt x="5597" y="7537"/>
                    <a:pt x="5704" y="7537"/>
                    <a:pt x="5799" y="7537"/>
                  </a:cubicBezTo>
                  <a:cubicBezTo>
                    <a:pt x="5930" y="7537"/>
                    <a:pt x="6049" y="7525"/>
                    <a:pt x="6168" y="7442"/>
                  </a:cubicBezTo>
                  <a:cubicBezTo>
                    <a:pt x="6370" y="7323"/>
                    <a:pt x="6466" y="7108"/>
                    <a:pt x="6549" y="6906"/>
                  </a:cubicBezTo>
                  <a:cubicBezTo>
                    <a:pt x="6609" y="6775"/>
                    <a:pt x="6668" y="6644"/>
                    <a:pt x="6751" y="6573"/>
                  </a:cubicBezTo>
                  <a:cubicBezTo>
                    <a:pt x="6823" y="6489"/>
                    <a:pt x="6954" y="6430"/>
                    <a:pt x="7085" y="6370"/>
                  </a:cubicBezTo>
                  <a:cubicBezTo>
                    <a:pt x="7287" y="6287"/>
                    <a:pt x="7502" y="6192"/>
                    <a:pt x="7621" y="5989"/>
                  </a:cubicBezTo>
                  <a:cubicBezTo>
                    <a:pt x="7740" y="5799"/>
                    <a:pt x="7716" y="5561"/>
                    <a:pt x="7680" y="5334"/>
                  </a:cubicBezTo>
                  <a:cubicBezTo>
                    <a:pt x="7668" y="5180"/>
                    <a:pt x="7656" y="5049"/>
                    <a:pt x="7680" y="4930"/>
                  </a:cubicBezTo>
                  <a:cubicBezTo>
                    <a:pt x="7716" y="4822"/>
                    <a:pt x="7787" y="4727"/>
                    <a:pt x="7883" y="4596"/>
                  </a:cubicBezTo>
                  <a:cubicBezTo>
                    <a:pt x="8014" y="4418"/>
                    <a:pt x="8156" y="4227"/>
                    <a:pt x="8156" y="3989"/>
                  </a:cubicBezTo>
                  <a:cubicBezTo>
                    <a:pt x="8156" y="3751"/>
                    <a:pt x="8014" y="3560"/>
                    <a:pt x="7883" y="3382"/>
                  </a:cubicBezTo>
                  <a:cubicBezTo>
                    <a:pt x="7787" y="3263"/>
                    <a:pt x="7716" y="3156"/>
                    <a:pt x="7680" y="3048"/>
                  </a:cubicBezTo>
                  <a:cubicBezTo>
                    <a:pt x="7656" y="2953"/>
                    <a:pt x="7668" y="2798"/>
                    <a:pt x="7680" y="2655"/>
                  </a:cubicBezTo>
                  <a:cubicBezTo>
                    <a:pt x="7716" y="2429"/>
                    <a:pt x="7728" y="2191"/>
                    <a:pt x="7621" y="2001"/>
                  </a:cubicBezTo>
                  <a:cubicBezTo>
                    <a:pt x="7502" y="1786"/>
                    <a:pt x="7287" y="1703"/>
                    <a:pt x="7085" y="1608"/>
                  </a:cubicBezTo>
                  <a:cubicBezTo>
                    <a:pt x="6954" y="1548"/>
                    <a:pt x="6823" y="1489"/>
                    <a:pt x="6751" y="1417"/>
                  </a:cubicBezTo>
                  <a:cubicBezTo>
                    <a:pt x="6668" y="1346"/>
                    <a:pt x="6609" y="1203"/>
                    <a:pt x="6549" y="1072"/>
                  </a:cubicBezTo>
                  <a:cubicBezTo>
                    <a:pt x="6466" y="881"/>
                    <a:pt x="6370" y="655"/>
                    <a:pt x="6168" y="536"/>
                  </a:cubicBezTo>
                  <a:cubicBezTo>
                    <a:pt x="6064" y="471"/>
                    <a:pt x="5947" y="452"/>
                    <a:pt x="5825" y="452"/>
                  </a:cubicBezTo>
                  <a:cubicBezTo>
                    <a:pt x="5722" y="452"/>
                    <a:pt x="5616" y="466"/>
                    <a:pt x="5513" y="477"/>
                  </a:cubicBezTo>
                  <a:cubicBezTo>
                    <a:pt x="5419" y="484"/>
                    <a:pt x="5334" y="495"/>
                    <a:pt x="5255" y="495"/>
                  </a:cubicBezTo>
                  <a:cubicBezTo>
                    <a:pt x="5204" y="495"/>
                    <a:pt x="5155" y="491"/>
                    <a:pt x="5108" y="477"/>
                  </a:cubicBezTo>
                  <a:cubicBezTo>
                    <a:pt x="5001" y="453"/>
                    <a:pt x="4906" y="369"/>
                    <a:pt x="4787" y="286"/>
                  </a:cubicBezTo>
                  <a:cubicBezTo>
                    <a:pt x="4608" y="155"/>
                    <a:pt x="4406"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6363140" y="3540532"/>
              <a:ext cx="43402" cy="15396"/>
            </a:xfrm>
            <a:custGeom>
              <a:avLst/>
              <a:gdLst/>
              <a:ahLst/>
              <a:cxnLst/>
              <a:rect l="l" t="t" r="r" b="b"/>
              <a:pathLst>
                <a:path w="1370" h="486" extrusionOk="0">
                  <a:moveTo>
                    <a:pt x="173" y="0"/>
                  </a:moveTo>
                  <a:cubicBezTo>
                    <a:pt x="131" y="0"/>
                    <a:pt x="89" y="15"/>
                    <a:pt x="60" y="45"/>
                  </a:cubicBezTo>
                  <a:cubicBezTo>
                    <a:pt x="0" y="104"/>
                    <a:pt x="0" y="200"/>
                    <a:pt x="60" y="259"/>
                  </a:cubicBezTo>
                  <a:cubicBezTo>
                    <a:pt x="191" y="402"/>
                    <a:pt x="429" y="485"/>
                    <a:pt x="703" y="485"/>
                  </a:cubicBezTo>
                  <a:cubicBezTo>
                    <a:pt x="964" y="485"/>
                    <a:pt x="1191" y="402"/>
                    <a:pt x="1334" y="259"/>
                  </a:cubicBezTo>
                  <a:cubicBezTo>
                    <a:pt x="1369" y="200"/>
                    <a:pt x="1369" y="104"/>
                    <a:pt x="1310" y="45"/>
                  </a:cubicBezTo>
                  <a:cubicBezTo>
                    <a:pt x="1280" y="15"/>
                    <a:pt x="1238" y="0"/>
                    <a:pt x="1197" y="0"/>
                  </a:cubicBezTo>
                  <a:cubicBezTo>
                    <a:pt x="1155" y="0"/>
                    <a:pt x="1113" y="15"/>
                    <a:pt x="1084" y="45"/>
                  </a:cubicBezTo>
                  <a:cubicBezTo>
                    <a:pt x="1024" y="104"/>
                    <a:pt x="881" y="176"/>
                    <a:pt x="691" y="176"/>
                  </a:cubicBezTo>
                  <a:cubicBezTo>
                    <a:pt x="488" y="176"/>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6406890" y="3468397"/>
              <a:ext cx="21511" cy="10201"/>
            </a:xfrm>
            <a:custGeom>
              <a:avLst/>
              <a:gdLst/>
              <a:ahLst/>
              <a:cxnLst/>
              <a:rect l="l" t="t" r="r" b="b"/>
              <a:pathLst>
                <a:path w="679" h="322" extrusionOk="0">
                  <a:moveTo>
                    <a:pt x="167" y="0"/>
                  </a:moveTo>
                  <a:cubicBezTo>
                    <a:pt x="84" y="0"/>
                    <a:pt x="0" y="72"/>
                    <a:pt x="0" y="155"/>
                  </a:cubicBezTo>
                  <a:cubicBezTo>
                    <a:pt x="0" y="250"/>
                    <a:pt x="84" y="322"/>
                    <a:pt x="167" y="322"/>
                  </a:cubicBezTo>
                  <a:lnTo>
                    <a:pt x="512" y="322"/>
                  </a:lnTo>
                  <a:cubicBezTo>
                    <a:pt x="596" y="322"/>
                    <a:pt x="679" y="250"/>
                    <a:pt x="679" y="155"/>
                  </a:cubicBezTo>
                  <a:cubicBezTo>
                    <a:pt x="679"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63"/>
          <p:cNvGrpSpPr/>
          <p:nvPr/>
        </p:nvGrpSpPr>
        <p:grpSpPr>
          <a:xfrm>
            <a:off x="5801105" y="3347696"/>
            <a:ext cx="264813" cy="351933"/>
            <a:chOff x="5801105" y="3347696"/>
            <a:chExt cx="264813" cy="351933"/>
          </a:xfrm>
        </p:grpSpPr>
        <p:sp>
          <p:nvSpPr>
            <p:cNvPr id="5902" name="Google Shape;5902;p63"/>
            <p:cNvSpPr/>
            <p:nvPr/>
          </p:nvSpPr>
          <p:spPr>
            <a:xfrm>
              <a:off x="5911256" y="3534862"/>
              <a:ext cx="43782" cy="15396"/>
            </a:xfrm>
            <a:custGeom>
              <a:avLst/>
              <a:gdLst/>
              <a:ahLst/>
              <a:cxnLst/>
              <a:rect l="l" t="t" r="r" b="b"/>
              <a:pathLst>
                <a:path w="1382" h="486" extrusionOk="0">
                  <a:moveTo>
                    <a:pt x="177" y="1"/>
                  </a:moveTo>
                  <a:cubicBezTo>
                    <a:pt x="137" y="1"/>
                    <a:pt x="96" y="16"/>
                    <a:pt x="60" y="45"/>
                  </a:cubicBezTo>
                  <a:cubicBezTo>
                    <a:pt x="0" y="105"/>
                    <a:pt x="0" y="200"/>
                    <a:pt x="60" y="260"/>
                  </a:cubicBezTo>
                  <a:cubicBezTo>
                    <a:pt x="203" y="402"/>
                    <a:pt x="441" y="486"/>
                    <a:pt x="703" y="486"/>
                  </a:cubicBezTo>
                  <a:cubicBezTo>
                    <a:pt x="953" y="486"/>
                    <a:pt x="1191" y="402"/>
                    <a:pt x="1346" y="260"/>
                  </a:cubicBezTo>
                  <a:cubicBezTo>
                    <a:pt x="1382" y="200"/>
                    <a:pt x="1382" y="105"/>
                    <a:pt x="1322" y="45"/>
                  </a:cubicBezTo>
                  <a:cubicBezTo>
                    <a:pt x="1286" y="16"/>
                    <a:pt x="1245" y="1"/>
                    <a:pt x="1204" y="1"/>
                  </a:cubicBezTo>
                  <a:cubicBezTo>
                    <a:pt x="1164" y="1"/>
                    <a:pt x="1126" y="16"/>
                    <a:pt x="1096" y="45"/>
                  </a:cubicBezTo>
                  <a:cubicBezTo>
                    <a:pt x="1036" y="105"/>
                    <a:pt x="881" y="176"/>
                    <a:pt x="691" y="176"/>
                  </a:cubicBezTo>
                  <a:cubicBezTo>
                    <a:pt x="477" y="176"/>
                    <a:pt x="346" y="105"/>
                    <a:pt x="286" y="45"/>
                  </a:cubicBezTo>
                  <a:cubicBezTo>
                    <a:pt x="256" y="16"/>
                    <a:pt x="218"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5894656" y="3490256"/>
              <a:ext cx="10201" cy="16252"/>
            </a:xfrm>
            <a:custGeom>
              <a:avLst/>
              <a:gdLst/>
              <a:ahLst/>
              <a:cxnLst/>
              <a:rect l="l" t="t" r="r" b="b"/>
              <a:pathLst>
                <a:path w="322" h="513" extrusionOk="0">
                  <a:moveTo>
                    <a:pt x="155" y="1"/>
                  </a:moveTo>
                  <a:cubicBezTo>
                    <a:pt x="72" y="1"/>
                    <a:pt x="1" y="84"/>
                    <a:pt x="1" y="167"/>
                  </a:cubicBezTo>
                  <a:lnTo>
                    <a:pt x="1" y="346"/>
                  </a:lnTo>
                  <a:cubicBezTo>
                    <a:pt x="1" y="441"/>
                    <a:pt x="72" y="513"/>
                    <a:pt x="155" y="513"/>
                  </a:cubicBezTo>
                  <a:cubicBezTo>
                    <a:pt x="251" y="513"/>
                    <a:pt x="322" y="441"/>
                    <a:pt x="322" y="346"/>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5961057" y="3490256"/>
              <a:ext cx="10201" cy="16252"/>
            </a:xfrm>
            <a:custGeom>
              <a:avLst/>
              <a:gdLst/>
              <a:ahLst/>
              <a:cxnLst/>
              <a:rect l="l" t="t" r="r" b="b"/>
              <a:pathLst>
                <a:path w="322" h="513" extrusionOk="0">
                  <a:moveTo>
                    <a:pt x="167" y="1"/>
                  </a:moveTo>
                  <a:cubicBezTo>
                    <a:pt x="71" y="1"/>
                    <a:pt x="0" y="84"/>
                    <a:pt x="0" y="167"/>
                  </a:cubicBezTo>
                  <a:lnTo>
                    <a:pt x="0" y="346"/>
                  </a:lnTo>
                  <a:cubicBezTo>
                    <a:pt x="0" y="441"/>
                    <a:pt x="71" y="513"/>
                    <a:pt x="167" y="513"/>
                  </a:cubicBezTo>
                  <a:cubicBezTo>
                    <a:pt x="250" y="513"/>
                    <a:pt x="321" y="441"/>
                    <a:pt x="321" y="346"/>
                  </a:cubicBezTo>
                  <a:lnTo>
                    <a:pt x="321" y="167"/>
                  </a:lnTo>
                  <a:cubicBezTo>
                    <a:pt x="321"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3"/>
            <p:cNvSpPr/>
            <p:nvPr/>
          </p:nvSpPr>
          <p:spPr>
            <a:xfrm>
              <a:off x="5801105" y="3347696"/>
              <a:ext cx="264813" cy="351933"/>
            </a:xfrm>
            <a:custGeom>
              <a:avLst/>
              <a:gdLst/>
              <a:ahLst/>
              <a:cxnLst/>
              <a:rect l="l" t="t" r="r" b="b"/>
              <a:pathLst>
                <a:path w="8359" h="11109" extrusionOk="0">
                  <a:moveTo>
                    <a:pt x="4608" y="310"/>
                  </a:moveTo>
                  <a:cubicBezTo>
                    <a:pt x="5061" y="310"/>
                    <a:pt x="5442" y="619"/>
                    <a:pt x="5549" y="1048"/>
                  </a:cubicBezTo>
                  <a:cubicBezTo>
                    <a:pt x="5559" y="1124"/>
                    <a:pt x="5621" y="1177"/>
                    <a:pt x="5689" y="1177"/>
                  </a:cubicBezTo>
                  <a:cubicBezTo>
                    <a:pt x="5706" y="1177"/>
                    <a:pt x="5723" y="1174"/>
                    <a:pt x="5740" y="1167"/>
                  </a:cubicBezTo>
                  <a:cubicBezTo>
                    <a:pt x="5835" y="1155"/>
                    <a:pt x="5894" y="1072"/>
                    <a:pt x="5859" y="976"/>
                  </a:cubicBezTo>
                  <a:cubicBezTo>
                    <a:pt x="5847" y="929"/>
                    <a:pt x="5835" y="869"/>
                    <a:pt x="5823" y="834"/>
                  </a:cubicBezTo>
                  <a:lnTo>
                    <a:pt x="6430" y="834"/>
                  </a:lnTo>
                  <a:cubicBezTo>
                    <a:pt x="6811" y="834"/>
                    <a:pt x="7145" y="1143"/>
                    <a:pt x="7145" y="1548"/>
                  </a:cubicBezTo>
                  <a:cubicBezTo>
                    <a:pt x="7145" y="1929"/>
                    <a:pt x="6835" y="2262"/>
                    <a:pt x="6430" y="2262"/>
                  </a:cubicBezTo>
                  <a:cubicBezTo>
                    <a:pt x="6335" y="2262"/>
                    <a:pt x="6263" y="2334"/>
                    <a:pt x="6263" y="2417"/>
                  </a:cubicBezTo>
                  <a:cubicBezTo>
                    <a:pt x="6263" y="2512"/>
                    <a:pt x="6335" y="2584"/>
                    <a:pt x="6430" y="2584"/>
                  </a:cubicBezTo>
                  <a:cubicBezTo>
                    <a:pt x="6490" y="2584"/>
                    <a:pt x="6549" y="2584"/>
                    <a:pt x="6609" y="2572"/>
                  </a:cubicBezTo>
                  <a:lnTo>
                    <a:pt x="6609" y="2953"/>
                  </a:lnTo>
                  <a:lnTo>
                    <a:pt x="6073" y="2953"/>
                  </a:lnTo>
                  <a:cubicBezTo>
                    <a:pt x="5978" y="2953"/>
                    <a:pt x="5906" y="3036"/>
                    <a:pt x="5906" y="3120"/>
                  </a:cubicBezTo>
                  <a:cubicBezTo>
                    <a:pt x="5906" y="3215"/>
                    <a:pt x="5978" y="3286"/>
                    <a:pt x="6073" y="3286"/>
                  </a:cubicBezTo>
                  <a:lnTo>
                    <a:pt x="6609" y="3286"/>
                  </a:lnTo>
                  <a:lnTo>
                    <a:pt x="6609" y="3655"/>
                  </a:lnTo>
                  <a:lnTo>
                    <a:pt x="1715" y="3655"/>
                  </a:lnTo>
                  <a:lnTo>
                    <a:pt x="1715" y="3286"/>
                  </a:lnTo>
                  <a:lnTo>
                    <a:pt x="5382" y="3286"/>
                  </a:lnTo>
                  <a:cubicBezTo>
                    <a:pt x="5478" y="3286"/>
                    <a:pt x="5549" y="3215"/>
                    <a:pt x="5549" y="3120"/>
                  </a:cubicBezTo>
                  <a:cubicBezTo>
                    <a:pt x="5549" y="3036"/>
                    <a:pt x="5478" y="2953"/>
                    <a:pt x="5382" y="2953"/>
                  </a:cubicBezTo>
                  <a:lnTo>
                    <a:pt x="1715" y="2953"/>
                  </a:lnTo>
                  <a:lnTo>
                    <a:pt x="1715" y="2560"/>
                  </a:lnTo>
                  <a:cubicBezTo>
                    <a:pt x="1775" y="2572"/>
                    <a:pt x="1834" y="2572"/>
                    <a:pt x="1894" y="2572"/>
                  </a:cubicBezTo>
                  <a:cubicBezTo>
                    <a:pt x="1977" y="2572"/>
                    <a:pt x="2049" y="2500"/>
                    <a:pt x="2049" y="2405"/>
                  </a:cubicBezTo>
                  <a:cubicBezTo>
                    <a:pt x="2049" y="2322"/>
                    <a:pt x="1977" y="2239"/>
                    <a:pt x="1894" y="2239"/>
                  </a:cubicBezTo>
                  <a:cubicBezTo>
                    <a:pt x="1501" y="2239"/>
                    <a:pt x="1191" y="1929"/>
                    <a:pt x="1191" y="1548"/>
                  </a:cubicBezTo>
                  <a:cubicBezTo>
                    <a:pt x="1191" y="1155"/>
                    <a:pt x="1501" y="834"/>
                    <a:pt x="1906" y="834"/>
                  </a:cubicBezTo>
                  <a:lnTo>
                    <a:pt x="2513" y="834"/>
                  </a:lnTo>
                  <a:cubicBezTo>
                    <a:pt x="2501" y="869"/>
                    <a:pt x="2489" y="929"/>
                    <a:pt x="2465" y="976"/>
                  </a:cubicBezTo>
                  <a:cubicBezTo>
                    <a:pt x="2453" y="1072"/>
                    <a:pt x="2501" y="1155"/>
                    <a:pt x="2584" y="1167"/>
                  </a:cubicBezTo>
                  <a:lnTo>
                    <a:pt x="2632" y="1167"/>
                  </a:lnTo>
                  <a:cubicBezTo>
                    <a:pt x="2703" y="1167"/>
                    <a:pt x="2763" y="1131"/>
                    <a:pt x="2799" y="1048"/>
                  </a:cubicBezTo>
                  <a:cubicBezTo>
                    <a:pt x="2906" y="619"/>
                    <a:pt x="3287" y="310"/>
                    <a:pt x="3739" y="310"/>
                  </a:cubicBezTo>
                  <a:close/>
                  <a:moveTo>
                    <a:pt x="2084" y="3965"/>
                  </a:moveTo>
                  <a:cubicBezTo>
                    <a:pt x="2084" y="4072"/>
                    <a:pt x="2037" y="4167"/>
                    <a:pt x="1977" y="4239"/>
                  </a:cubicBezTo>
                  <a:cubicBezTo>
                    <a:pt x="1906" y="4310"/>
                    <a:pt x="1822" y="4346"/>
                    <a:pt x="1727" y="4346"/>
                  </a:cubicBezTo>
                  <a:lnTo>
                    <a:pt x="1715" y="4346"/>
                  </a:lnTo>
                  <a:lnTo>
                    <a:pt x="1715" y="3965"/>
                  </a:lnTo>
                  <a:close/>
                  <a:moveTo>
                    <a:pt x="6609" y="3965"/>
                  </a:moveTo>
                  <a:lnTo>
                    <a:pt x="6609" y="4346"/>
                  </a:lnTo>
                  <a:lnTo>
                    <a:pt x="6597" y="4346"/>
                  </a:lnTo>
                  <a:cubicBezTo>
                    <a:pt x="6502" y="4346"/>
                    <a:pt x="6406" y="4298"/>
                    <a:pt x="6347" y="4239"/>
                  </a:cubicBezTo>
                  <a:cubicBezTo>
                    <a:pt x="6263" y="4167"/>
                    <a:pt x="6240" y="4072"/>
                    <a:pt x="6240" y="3977"/>
                  </a:cubicBezTo>
                  <a:lnTo>
                    <a:pt x="6240" y="3965"/>
                  </a:lnTo>
                  <a:close/>
                  <a:moveTo>
                    <a:pt x="6454" y="5953"/>
                  </a:moveTo>
                  <a:cubicBezTo>
                    <a:pt x="6549" y="6025"/>
                    <a:pt x="6609" y="6132"/>
                    <a:pt x="6609" y="6251"/>
                  </a:cubicBezTo>
                  <a:cubicBezTo>
                    <a:pt x="6609" y="6346"/>
                    <a:pt x="6561" y="6453"/>
                    <a:pt x="6478" y="6513"/>
                  </a:cubicBezTo>
                  <a:cubicBezTo>
                    <a:pt x="6430" y="6561"/>
                    <a:pt x="6418" y="6608"/>
                    <a:pt x="6418" y="6656"/>
                  </a:cubicBezTo>
                  <a:cubicBezTo>
                    <a:pt x="6418" y="6703"/>
                    <a:pt x="6430" y="6739"/>
                    <a:pt x="6430" y="6751"/>
                  </a:cubicBezTo>
                  <a:cubicBezTo>
                    <a:pt x="6430" y="7049"/>
                    <a:pt x="6192" y="7287"/>
                    <a:pt x="5894" y="7287"/>
                  </a:cubicBezTo>
                  <a:cubicBezTo>
                    <a:pt x="5775" y="7287"/>
                    <a:pt x="5656" y="7239"/>
                    <a:pt x="5549" y="7168"/>
                  </a:cubicBezTo>
                  <a:cubicBezTo>
                    <a:pt x="5966" y="6870"/>
                    <a:pt x="6299" y="6441"/>
                    <a:pt x="6454" y="5953"/>
                  </a:cubicBezTo>
                  <a:close/>
                  <a:moveTo>
                    <a:pt x="5918" y="3965"/>
                  </a:moveTo>
                  <a:lnTo>
                    <a:pt x="5918" y="3989"/>
                  </a:lnTo>
                  <a:cubicBezTo>
                    <a:pt x="5918" y="4167"/>
                    <a:pt x="6002" y="4346"/>
                    <a:pt x="6132" y="4477"/>
                  </a:cubicBezTo>
                  <a:cubicBezTo>
                    <a:pt x="6263" y="4608"/>
                    <a:pt x="6430" y="4667"/>
                    <a:pt x="6621" y="4667"/>
                  </a:cubicBezTo>
                  <a:lnTo>
                    <a:pt x="6716" y="4667"/>
                  </a:lnTo>
                  <a:cubicBezTo>
                    <a:pt x="6859" y="4667"/>
                    <a:pt x="6978" y="4786"/>
                    <a:pt x="6978" y="4941"/>
                  </a:cubicBezTo>
                  <a:cubicBezTo>
                    <a:pt x="6978" y="5084"/>
                    <a:pt x="6859" y="5203"/>
                    <a:pt x="6716" y="5203"/>
                  </a:cubicBezTo>
                  <a:lnTo>
                    <a:pt x="6609" y="5203"/>
                  </a:lnTo>
                  <a:lnTo>
                    <a:pt x="6609" y="5191"/>
                  </a:lnTo>
                  <a:cubicBezTo>
                    <a:pt x="6609" y="5096"/>
                    <a:pt x="6537" y="5025"/>
                    <a:pt x="6442" y="5025"/>
                  </a:cubicBezTo>
                  <a:cubicBezTo>
                    <a:pt x="6359" y="5025"/>
                    <a:pt x="6287" y="5096"/>
                    <a:pt x="6287" y="5191"/>
                  </a:cubicBezTo>
                  <a:cubicBezTo>
                    <a:pt x="6287" y="6346"/>
                    <a:pt x="5347" y="7287"/>
                    <a:pt x="4180" y="7287"/>
                  </a:cubicBezTo>
                  <a:cubicBezTo>
                    <a:pt x="4172" y="7287"/>
                    <a:pt x="4165" y="7287"/>
                    <a:pt x="4158" y="7287"/>
                  </a:cubicBezTo>
                  <a:cubicBezTo>
                    <a:pt x="2978" y="7287"/>
                    <a:pt x="2049" y="6339"/>
                    <a:pt x="2049" y="5191"/>
                  </a:cubicBezTo>
                  <a:cubicBezTo>
                    <a:pt x="2049" y="5096"/>
                    <a:pt x="1977" y="5025"/>
                    <a:pt x="1894" y="5025"/>
                  </a:cubicBezTo>
                  <a:cubicBezTo>
                    <a:pt x="1799" y="5025"/>
                    <a:pt x="1727" y="5096"/>
                    <a:pt x="1727" y="5191"/>
                  </a:cubicBezTo>
                  <a:lnTo>
                    <a:pt x="1727" y="5203"/>
                  </a:lnTo>
                  <a:lnTo>
                    <a:pt x="1620" y="5203"/>
                  </a:lnTo>
                  <a:cubicBezTo>
                    <a:pt x="1477" y="5203"/>
                    <a:pt x="1358" y="5084"/>
                    <a:pt x="1358" y="4941"/>
                  </a:cubicBezTo>
                  <a:cubicBezTo>
                    <a:pt x="1358" y="4786"/>
                    <a:pt x="1477" y="4667"/>
                    <a:pt x="1620" y="4667"/>
                  </a:cubicBezTo>
                  <a:lnTo>
                    <a:pt x="1715" y="4667"/>
                  </a:lnTo>
                  <a:cubicBezTo>
                    <a:pt x="1894" y="4667"/>
                    <a:pt x="2072" y="4596"/>
                    <a:pt x="2203" y="4477"/>
                  </a:cubicBezTo>
                  <a:cubicBezTo>
                    <a:pt x="2334" y="4346"/>
                    <a:pt x="2418" y="4179"/>
                    <a:pt x="2418" y="3989"/>
                  </a:cubicBezTo>
                  <a:lnTo>
                    <a:pt x="2418" y="3965"/>
                  </a:lnTo>
                  <a:close/>
                  <a:moveTo>
                    <a:pt x="1846" y="5977"/>
                  </a:moveTo>
                  <a:cubicBezTo>
                    <a:pt x="2013" y="6465"/>
                    <a:pt x="2334" y="6906"/>
                    <a:pt x="2751" y="7203"/>
                  </a:cubicBezTo>
                  <a:cubicBezTo>
                    <a:pt x="2668" y="7263"/>
                    <a:pt x="2549" y="7299"/>
                    <a:pt x="2418" y="7299"/>
                  </a:cubicBezTo>
                  <a:cubicBezTo>
                    <a:pt x="2120" y="7299"/>
                    <a:pt x="1882" y="7061"/>
                    <a:pt x="1882" y="6763"/>
                  </a:cubicBezTo>
                  <a:cubicBezTo>
                    <a:pt x="1882" y="6739"/>
                    <a:pt x="1882" y="6703"/>
                    <a:pt x="1894" y="6680"/>
                  </a:cubicBezTo>
                  <a:cubicBezTo>
                    <a:pt x="1906" y="6620"/>
                    <a:pt x="1882" y="6561"/>
                    <a:pt x="1834" y="6525"/>
                  </a:cubicBezTo>
                  <a:cubicBezTo>
                    <a:pt x="1739" y="6453"/>
                    <a:pt x="1691" y="6358"/>
                    <a:pt x="1691" y="6263"/>
                  </a:cubicBezTo>
                  <a:cubicBezTo>
                    <a:pt x="1691" y="6144"/>
                    <a:pt x="1751" y="6037"/>
                    <a:pt x="1846" y="5977"/>
                  </a:cubicBezTo>
                  <a:close/>
                  <a:moveTo>
                    <a:pt x="5192" y="7382"/>
                  </a:moveTo>
                  <a:lnTo>
                    <a:pt x="5192" y="7775"/>
                  </a:lnTo>
                  <a:cubicBezTo>
                    <a:pt x="4847" y="7918"/>
                    <a:pt x="4513" y="7989"/>
                    <a:pt x="4132" y="7989"/>
                  </a:cubicBezTo>
                  <a:lnTo>
                    <a:pt x="3977" y="7989"/>
                  </a:lnTo>
                  <a:cubicBezTo>
                    <a:pt x="3882" y="7989"/>
                    <a:pt x="3811" y="8049"/>
                    <a:pt x="3799" y="8132"/>
                  </a:cubicBezTo>
                  <a:cubicBezTo>
                    <a:pt x="3799" y="8227"/>
                    <a:pt x="3858" y="8299"/>
                    <a:pt x="3942" y="8311"/>
                  </a:cubicBezTo>
                  <a:lnTo>
                    <a:pt x="4120" y="8311"/>
                  </a:lnTo>
                  <a:cubicBezTo>
                    <a:pt x="4501" y="8311"/>
                    <a:pt x="4859" y="8251"/>
                    <a:pt x="5216" y="8120"/>
                  </a:cubicBezTo>
                  <a:cubicBezTo>
                    <a:pt x="5251" y="8275"/>
                    <a:pt x="5370" y="8394"/>
                    <a:pt x="5525" y="8454"/>
                  </a:cubicBezTo>
                  <a:lnTo>
                    <a:pt x="5704" y="8513"/>
                  </a:lnTo>
                  <a:cubicBezTo>
                    <a:pt x="5418" y="8835"/>
                    <a:pt x="4823" y="9049"/>
                    <a:pt x="4156" y="9049"/>
                  </a:cubicBezTo>
                  <a:cubicBezTo>
                    <a:pt x="3501" y="9049"/>
                    <a:pt x="2894" y="8835"/>
                    <a:pt x="2573" y="8525"/>
                  </a:cubicBezTo>
                  <a:lnTo>
                    <a:pt x="2751" y="8466"/>
                  </a:lnTo>
                  <a:cubicBezTo>
                    <a:pt x="2906" y="8406"/>
                    <a:pt x="3025" y="8287"/>
                    <a:pt x="3073" y="8132"/>
                  </a:cubicBezTo>
                  <a:cubicBezTo>
                    <a:pt x="3132" y="8156"/>
                    <a:pt x="3168" y="8180"/>
                    <a:pt x="3227" y="8192"/>
                  </a:cubicBezTo>
                  <a:lnTo>
                    <a:pt x="3275" y="8192"/>
                  </a:lnTo>
                  <a:cubicBezTo>
                    <a:pt x="3346" y="8192"/>
                    <a:pt x="3406" y="8156"/>
                    <a:pt x="3430" y="8073"/>
                  </a:cubicBezTo>
                  <a:cubicBezTo>
                    <a:pt x="3454" y="7989"/>
                    <a:pt x="3406" y="7894"/>
                    <a:pt x="3323" y="7870"/>
                  </a:cubicBezTo>
                  <a:cubicBezTo>
                    <a:pt x="3239" y="7834"/>
                    <a:pt x="3156" y="7811"/>
                    <a:pt x="3084" y="7775"/>
                  </a:cubicBezTo>
                  <a:lnTo>
                    <a:pt x="3084" y="7382"/>
                  </a:lnTo>
                  <a:cubicBezTo>
                    <a:pt x="3394" y="7525"/>
                    <a:pt x="3763" y="7620"/>
                    <a:pt x="4132" y="7620"/>
                  </a:cubicBezTo>
                  <a:cubicBezTo>
                    <a:pt x="4513" y="7620"/>
                    <a:pt x="4882" y="7525"/>
                    <a:pt x="5192" y="7382"/>
                  </a:cubicBezTo>
                  <a:close/>
                  <a:moveTo>
                    <a:pt x="3727" y="0"/>
                  </a:moveTo>
                  <a:cubicBezTo>
                    <a:pt x="3311" y="0"/>
                    <a:pt x="2918" y="203"/>
                    <a:pt x="2680" y="512"/>
                  </a:cubicBezTo>
                  <a:lnTo>
                    <a:pt x="1894" y="512"/>
                  </a:lnTo>
                  <a:cubicBezTo>
                    <a:pt x="1322" y="512"/>
                    <a:pt x="858" y="976"/>
                    <a:pt x="858" y="1548"/>
                  </a:cubicBezTo>
                  <a:cubicBezTo>
                    <a:pt x="858" y="1929"/>
                    <a:pt x="1072" y="2250"/>
                    <a:pt x="1382" y="2441"/>
                  </a:cubicBezTo>
                  <a:lnTo>
                    <a:pt x="1382" y="4382"/>
                  </a:lnTo>
                  <a:cubicBezTo>
                    <a:pt x="1179" y="4477"/>
                    <a:pt x="1049" y="4679"/>
                    <a:pt x="1049" y="4941"/>
                  </a:cubicBezTo>
                  <a:cubicBezTo>
                    <a:pt x="1049" y="5263"/>
                    <a:pt x="1310" y="5537"/>
                    <a:pt x="1644" y="5537"/>
                  </a:cubicBezTo>
                  <a:lnTo>
                    <a:pt x="1751" y="5537"/>
                  </a:lnTo>
                  <a:cubicBezTo>
                    <a:pt x="1751" y="5560"/>
                    <a:pt x="1775" y="5596"/>
                    <a:pt x="1775" y="5620"/>
                  </a:cubicBezTo>
                  <a:cubicBezTo>
                    <a:pt x="1537" y="5739"/>
                    <a:pt x="1382" y="5977"/>
                    <a:pt x="1382" y="6227"/>
                  </a:cubicBezTo>
                  <a:cubicBezTo>
                    <a:pt x="1382" y="6394"/>
                    <a:pt x="1441" y="6561"/>
                    <a:pt x="1560" y="6691"/>
                  </a:cubicBezTo>
                  <a:lnTo>
                    <a:pt x="1560" y="6751"/>
                  </a:lnTo>
                  <a:cubicBezTo>
                    <a:pt x="1560" y="7227"/>
                    <a:pt x="1953" y="7620"/>
                    <a:pt x="2430" y="7620"/>
                  </a:cubicBezTo>
                  <a:cubicBezTo>
                    <a:pt x="2549" y="7620"/>
                    <a:pt x="2680" y="7584"/>
                    <a:pt x="2787" y="7537"/>
                  </a:cubicBezTo>
                  <a:lnTo>
                    <a:pt x="2787" y="7977"/>
                  </a:lnTo>
                  <a:cubicBezTo>
                    <a:pt x="2787" y="8049"/>
                    <a:pt x="2739" y="8120"/>
                    <a:pt x="2668" y="8156"/>
                  </a:cubicBezTo>
                  <a:lnTo>
                    <a:pt x="810" y="8811"/>
                  </a:lnTo>
                  <a:cubicBezTo>
                    <a:pt x="334" y="8966"/>
                    <a:pt x="1" y="9430"/>
                    <a:pt x="1" y="9954"/>
                  </a:cubicBezTo>
                  <a:lnTo>
                    <a:pt x="1" y="10954"/>
                  </a:lnTo>
                  <a:cubicBezTo>
                    <a:pt x="1" y="11037"/>
                    <a:pt x="72" y="11109"/>
                    <a:pt x="167" y="11109"/>
                  </a:cubicBezTo>
                  <a:cubicBezTo>
                    <a:pt x="251" y="11109"/>
                    <a:pt x="322" y="11037"/>
                    <a:pt x="322" y="10954"/>
                  </a:cubicBezTo>
                  <a:lnTo>
                    <a:pt x="322" y="9954"/>
                  </a:lnTo>
                  <a:cubicBezTo>
                    <a:pt x="322" y="9847"/>
                    <a:pt x="346" y="9739"/>
                    <a:pt x="382" y="9644"/>
                  </a:cubicBezTo>
                  <a:lnTo>
                    <a:pt x="1203" y="10335"/>
                  </a:lnTo>
                  <a:cubicBezTo>
                    <a:pt x="1322" y="10442"/>
                    <a:pt x="1394" y="10597"/>
                    <a:pt x="1394" y="10740"/>
                  </a:cubicBezTo>
                  <a:lnTo>
                    <a:pt x="1394" y="10954"/>
                  </a:lnTo>
                  <a:cubicBezTo>
                    <a:pt x="1394" y="11037"/>
                    <a:pt x="1477" y="11109"/>
                    <a:pt x="1560" y="11109"/>
                  </a:cubicBezTo>
                  <a:cubicBezTo>
                    <a:pt x="1656" y="11109"/>
                    <a:pt x="1727" y="11037"/>
                    <a:pt x="1727" y="10954"/>
                  </a:cubicBezTo>
                  <a:lnTo>
                    <a:pt x="1727" y="10740"/>
                  </a:lnTo>
                  <a:cubicBezTo>
                    <a:pt x="1727" y="10490"/>
                    <a:pt x="1620" y="10251"/>
                    <a:pt x="1430" y="10085"/>
                  </a:cubicBezTo>
                  <a:lnTo>
                    <a:pt x="560" y="9347"/>
                  </a:lnTo>
                  <a:cubicBezTo>
                    <a:pt x="656" y="9239"/>
                    <a:pt x="787" y="9144"/>
                    <a:pt x="918" y="9108"/>
                  </a:cubicBezTo>
                  <a:lnTo>
                    <a:pt x="2263" y="8632"/>
                  </a:lnTo>
                  <a:cubicBezTo>
                    <a:pt x="2620" y="9073"/>
                    <a:pt x="3346" y="9358"/>
                    <a:pt x="4180" y="9358"/>
                  </a:cubicBezTo>
                  <a:cubicBezTo>
                    <a:pt x="4489" y="9358"/>
                    <a:pt x="4775" y="9311"/>
                    <a:pt x="5049" y="9251"/>
                  </a:cubicBezTo>
                  <a:lnTo>
                    <a:pt x="5073" y="9287"/>
                  </a:lnTo>
                  <a:cubicBezTo>
                    <a:pt x="5180" y="9382"/>
                    <a:pt x="5240" y="9525"/>
                    <a:pt x="5240" y="9656"/>
                  </a:cubicBezTo>
                  <a:lnTo>
                    <a:pt x="5240" y="10930"/>
                  </a:lnTo>
                  <a:cubicBezTo>
                    <a:pt x="5240" y="11025"/>
                    <a:pt x="5311" y="11097"/>
                    <a:pt x="5406" y="11097"/>
                  </a:cubicBezTo>
                  <a:cubicBezTo>
                    <a:pt x="5490" y="11097"/>
                    <a:pt x="5561" y="11025"/>
                    <a:pt x="5561" y="10930"/>
                  </a:cubicBezTo>
                  <a:lnTo>
                    <a:pt x="5561" y="9656"/>
                  </a:lnTo>
                  <a:cubicBezTo>
                    <a:pt x="5561" y="9466"/>
                    <a:pt x="5501" y="9287"/>
                    <a:pt x="5382" y="9132"/>
                  </a:cubicBezTo>
                  <a:cubicBezTo>
                    <a:pt x="5680" y="9013"/>
                    <a:pt x="5942" y="8835"/>
                    <a:pt x="6097" y="8632"/>
                  </a:cubicBezTo>
                  <a:lnTo>
                    <a:pt x="7442" y="9108"/>
                  </a:lnTo>
                  <a:cubicBezTo>
                    <a:pt x="7573" y="9144"/>
                    <a:pt x="7704" y="9239"/>
                    <a:pt x="7799" y="9347"/>
                  </a:cubicBezTo>
                  <a:lnTo>
                    <a:pt x="6930" y="10085"/>
                  </a:lnTo>
                  <a:cubicBezTo>
                    <a:pt x="6740" y="10251"/>
                    <a:pt x="6633" y="10490"/>
                    <a:pt x="6633" y="10740"/>
                  </a:cubicBezTo>
                  <a:lnTo>
                    <a:pt x="6633" y="10954"/>
                  </a:lnTo>
                  <a:cubicBezTo>
                    <a:pt x="6633" y="11037"/>
                    <a:pt x="6716" y="11109"/>
                    <a:pt x="6799" y="11109"/>
                  </a:cubicBezTo>
                  <a:cubicBezTo>
                    <a:pt x="6894" y="11109"/>
                    <a:pt x="6966" y="11037"/>
                    <a:pt x="6966" y="10954"/>
                  </a:cubicBezTo>
                  <a:lnTo>
                    <a:pt x="6966" y="10740"/>
                  </a:lnTo>
                  <a:cubicBezTo>
                    <a:pt x="6966" y="10597"/>
                    <a:pt x="7037" y="10442"/>
                    <a:pt x="7156" y="10335"/>
                  </a:cubicBezTo>
                  <a:lnTo>
                    <a:pt x="7978" y="9632"/>
                  </a:lnTo>
                  <a:cubicBezTo>
                    <a:pt x="8002" y="9739"/>
                    <a:pt x="8037" y="9847"/>
                    <a:pt x="8037" y="9954"/>
                  </a:cubicBezTo>
                  <a:lnTo>
                    <a:pt x="8037" y="10954"/>
                  </a:lnTo>
                  <a:cubicBezTo>
                    <a:pt x="8037" y="11037"/>
                    <a:pt x="8109" y="11109"/>
                    <a:pt x="8204" y="11109"/>
                  </a:cubicBezTo>
                  <a:cubicBezTo>
                    <a:pt x="8288" y="11109"/>
                    <a:pt x="8359" y="11037"/>
                    <a:pt x="8359" y="10954"/>
                  </a:cubicBezTo>
                  <a:lnTo>
                    <a:pt x="8359" y="9954"/>
                  </a:lnTo>
                  <a:cubicBezTo>
                    <a:pt x="8335" y="9430"/>
                    <a:pt x="8002" y="8966"/>
                    <a:pt x="7514" y="8811"/>
                  </a:cubicBezTo>
                  <a:lnTo>
                    <a:pt x="5656" y="8156"/>
                  </a:lnTo>
                  <a:cubicBezTo>
                    <a:pt x="5585" y="8120"/>
                    <a:pt x="5537" y="8061"/>
                    <a:pt x="5537" y="7977"/>
                  </a:cubicBezTo>
                  <a:lnTo>
                    <a:pt x="5537" y="7537"/>
                  </a:lnTo>
                  <a:cubicBezTo>
                    <a:pt x="5644" y="7584"/>
                    <a:pt x="5775" y="7620"/>
                    <a:pt x="5894" y="7620"/>
                  </a:cubicBezTo>
                  <a:cubicBezTo>
                    <a:pt x="6371" y="7620"/>
                    <a:pt x="6764" y="7227"/>
                    <a:pt x="6764" y="6751"/>
                  </a:cubicBezTo>
                  <a:lnTo>
                    <a:pt x="6764" y="6691"/>
                  </a:lnTo>
                  <a:cubicBezTo>
                    <a:pt x="6883" y="6572"/>
                    <a:pt x="6942" y="6406"/>
                    <a:pt x="6942" y="6227"/>
                  </a:cubicBezTo>
                  <a:cubicBezTo>
                    <a:pt x="6942" y="5965"/>
                    <a:pt x="6787" y="5727"/>
                    <a:pt x="6549" y="5620"/>
                  </a:cubicBezTo>
                  <a:cubicBezTo>
                    <a:pt x="6549" y="5596"/>
                    <a:pt x="6561" y="5560"/>
                    <a:pt x="6561" y="5537"/>
                  </a:cubicBezTo>
                  <a:lnTo>
                    <a:pt x="6680" y="5537"/>
                  </a:lnTo>
                  <a:cubicBezTo>
                    <a:pt x="7014" y="5537"/>
                    <a:pt x="7275" y="5263"/>
                    <a:pt x="7275" y="4941"/>
                  </a:cubicBezTo>
                  <a:cubicBezTo>
                    <a:pt x="7275" y="4703"/>
                    <a:pt x="7133" y="4489"/>
                    <a:pt x="6942" y="4382"/>
                  </a:cubicBezTo>
                  <a:lnTo>
                    <a:pt x="6942" y="2441"/>
                  </a:lnTo>
                  <a:cubicBezTo>
                    <a:pt x="7252" y="2250"/>
                    <a:pt x="7454" y="1917"/>
                    <a:pt x="7454" y="1548"/>
                  </a:cubicBezTo>
                  <a:cubicBezTo>
                    <a:pt x="7454" y="976"/>
                    <a:pt x="7002" y="512"/>
                    <a:pt x="6430" y="512"/>
                  </a:cubicBezTo>
                  <a:lnTo>
                    <a:pt x="5644" y="512"/>
                  </a:lnTo>
                  <a:cubicBezTo>
                    <a:pt x="5406" y="191"/>
                    <a:pt x="5013" y="0"/>
                    <a:pt x="4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3"/>
          <p:cNvGrpSpPr/>
          <p:nvPr/>
        </p:nvGrpSpPr>
        <p:grpSpPr>
          <a:xfrm>
            <a:off x="5349253" y="3346936"/>
            <a:ext cx="265922" cy="352693"/>
            <a:chOff x="5349253" y="3346936"/>
            <a:chExt cx="265922" cy="352693"/>
          </a:xfrm>
        </p:grpSpPr>
        <p:sp>
          <p:nvSpPr>
            <p:cNvPr id="5907" name="Google Shape;5907;p63"/>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3"/>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3"/>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3"/>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3"/>
          <p:cNvGrpSpPr/>
          <p:nvPr/>
        </p:nvGrpSpPr>
        <p:grpSpPr>
          <a:xfrm>
            <a:off x="4907159" y="3346936"/>
            <a:ext cx="264845" cy="354214"/>
            <a:chOff x="4907159" y="3346936"/>
            <a:chExt cx="264845" cy="354214"/>
          </a:xfrm>
        </p:grpSpPr>
        <p:sp>
          <p:nvSpPr>
            <p:cNvPr id="5914" name="Google Shape;5914;p63"/>
            <p:cNvSpPr/>
            <p:nvPr/>
          </p:nvSpPr>
          <p:spPr>
            <a:xfrm>
              <a:off x="5015061" y="3556752"/>
              <a:ext cx="43402" cy="15777"/>
            </a:xfrm>
            <a:custGeom>
              <a:avLst/>
              <a:gdLst/>
              <a:ahLst/>
              <a:cxnLst/>
              <a:rect l="l" t="t" r="r" b="b"/>
              <a:pathLst>
                <a:path w="1370" h="498" extrusionOk="0">
                  <a:moveTo>
                    <a:pt x="173" y="0"/>
                  </a:moveTo>
                  <a:cubicBezTo>
                    <a:pt x="131" y="0"/>
                    <a:pt x="89" y="15"/>
                    <a:pt x="60" y="45"/>
                  </a:cubicBezTo>
                  <a:cubicBezTo>
                    <a:pt x="0" y="104"/>
                    <a:pt x="0" y="212"/>
                    <a:pt x="60" y="271"/>
                  </a:cubicBezTo>
                  <a:cubicBezTo>
                    <a:pt x="203" y="402"/>
                    <a:pt x="441" y="497"/>
                    <a:pt x="703" y="497"/>
                  </a:cubicBezTo>
                  <a:cubicBezTo>
                    <a:pt x="953" y="497"/>
                    <a:pt x="1191" y="402"/>
                    <a:pt x="1346" y="271"/>
                  </a:cubicBezTo>
                  <a:cubicBezTo>
                    <a:pt x="1369" y="212"/>
                    <a:pt x="1369" y="104"/>
                    <a:pt x="1310" y="45"/>
                  </a:cubicBezTo>
                  <a:cubicBezTo>
                    <a:pt x="1280" y="15"/>
                    <a:pt x="1241" y="0"/>
                    <a:pt x="1203" y="0"/>
                  </a:cubicBezTo>
                  <a:cubicBezTo>
                    <a:pt x="1164" y="0"/>
                    <a:pt x="1125" y="15"/>
                    <a:pt x="1096" y="45"/>
                  </a:cubicBezTo>
                  <a:cubicBezTo>
                    <a:pt x="1036" y="104"/>
                    <a:pt x="881" y="188"/>
                    <a:pt x="691" y="188"/>
                  </a:cubicBezTo>
                  <a:cubicBezTo>
                    <a:pt x="500" y="188"/>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4907159" y="3346936"/>
              <a:ext cx="264845" cy="354214"/>
            </a:xfrm>
            <a:custGeom>
              <a:avLst/>
              <a:gdLst/>
              <a:ahLst/>
              <a:cxnLst/>
              <a:rect l="l" t="t" r="r" b="b"/>
              <a:pathLst>
                <a:path w="8360" h="11181" extrusionOk="0">
                  <a:moveTo>
                    <a:pt x="4240" y="334"/>
                  </a:moveTo>
                  <a:cubicBezTo>
                    <a:pt x="4418" y="334"/>
                    <a:pt x="4597" y="405"/>
                    <a:pt x="4716" y="560"/>
                  </a:cubicBezTo>
                  <a:lnTo>
                    <a:pt x="5287" y="1227"/>
                  </a:lnTo>
                  <a:cubicBezTo>
                    <a:pt x="5311" y="1274"/>
                    <a:pt x="5335" y="1310"/>
                    <a:pt x="5335" y="1358"/>
                  </a:cubicBezTo>
                  <a:cubicBezTo>
                    <a:pt x="5335" y="1405"/>
                    <a:pt x="5299" y="1465"/>
                    <a:pt x="5252" y="1489"/>
                  </a:cubicBezTo>
                  <a:lnTo>
                    <a:pt x="5156" y="1584"/>
                  </a:lnTo>
                  <a:lnTo>
                    <a:pt x="5013" y="1310"/>
                  </a:lnTo>
                  <a:cubicBezTo>
                    <a:pt x="4979" y="1259"/>
                    <a:pt x="4926" y="1219"/>
                    <a:pt x="4864" y="1219"/>
                  </a:cubicBezTo>
                  <a:cubicBezTo>
                    <a:pt x="4840" y="1219"/>
                    <a:pt x="4814" y="1225"/>
                    <a:pt x="4787" y="1239"/>
                  </a:cubicBezTo>
                  <a:cubicBezTo>
                    <a:pt x="4716" y="1286"/>
                    <a:pt x="4668" y="1370"/>
                    <a:pt x="4716" y="1465"/>
                  </a:cubicBezTo>
                  <a:lnTo>
                    <a:pt x="5549" y="3156"/>
                  </a:lnTo>
                  <a:lnTo>
                    <a:pt x="2573" y="3156"/>
                  </a:lnTo>
                  <a:lnTo>
                    <a:pt x="3680" y="703"/>
                  </a:lnTo>
                  <a:cubicBezTo>
                    <a:pt x="3787" y="477"/>
                    <a:pt x="4001" y="334"/>
                    <a:pt x="4240" y="334"/>
                  </a:cubicBezTo>
                  <a:close/>
                  <a:moveTo>
                    <a:pt x="5799" y="3453"/>
                  </a:moveTo>
                  <a:cubicBezTo>
                    <a:pt x="5799" y="3453"/>
                    <a:pt x="5823" y="3453"/>
                    <a:pt x="5823" y="3477"/>
                  </a:cubicBezTo>
                  <a:lnTo>
                    <a:pt x="5823" y="3834"/>
                  </a:lnTo>
                  <a:lnTo>
                    <a:pt x="5466" y="3834"/>
                  </a:lnTo>
                  <a:cubicBezTo>
                    <a:pt x="5371" y="3834"/>
                    <a:pt x="5299" y="3906"/>
                    <a:pt x="5299" y="3989"/>
                  </a:cubicBezTo>
                  <a:cubicBezTo>
                    <a:pt x="5299" y="4084"/>
                    <a:pt x="5371" y="4156"/>
                    <a:pt x="5466" y="4156"/>
                  </a:cubicBezTo>
                  <a:lnTo>
                    <a:pt x="5942" y="4156"/>
                  </a:lnTo>
                  <a:lnTo>
                    <a:pt x="7585" y="5049"/>
                  </a:lnTo>
                  <a:lnTo>
                    <a:pt x="537" y="5049"/>
                  </a:lnTo>
                  <a:lnTo>
                    <a:pt x="2192" y="4156"/>
                  </a:lnTo>
                  <a:lnTo>
                    <a:pt x="4763" y="4156"/>
                  </a:lnTo>
                  <a:cubicBezTo>
                    <a:pt x="4847" y="4156"/>
                    <a:pt x="4930" y="4084"/>
                    <a:pt x="4930" y="3989"/>
                  </a:cubicBezTo>
                  <a:cubicBezTo>
                    <a:pt x="4930" y="3906"/>
                    <a:pt x="4847" y="3834"/>
                    <a:pt x="4763" y="3834"/>
                  </a:cubicBezTo>
                  <a:lnTo>
                    <a:pt x="2311" y="3834"/>
                  </a:lnTo>
                  <a:lnTo>
                    <a:pt x="2311" y="3477"/>
                  </a:lnTo>
                  <a:cubicBezTo>
                    <a:pt x="2311" y="3477"/>
                    <a:pt x="2311" y="3453"/>
                    <a:pt x="2323" y="3453"/>
                  </a:cubicBezTo>
                  <a:close/>
                  <a:moveTo>
                    <a:pt x="6621" y="5394"/>
                  </a:moveTo>
                  <a:cubicBezTo>
                    <a:pt x="6776" y="5394"/>
                    <a:pt x="6895" y="5513"/>
                    <a:pt x="6895" y="5656"/>
                  </a:cubicBezTo>
                  <a:cubicBezTo>
                    <a:pt x="6883" y="5811"/>
                    <a:pt x="6752" y="5930"/>
                    <a:pt x="6609" y="5930"/>
                  </a:cubicBezTo>
                  <a:lnTo>
                    <a:pt x="6502" y="5930"/>
                  </a:lnTo>
                  <a:lnTo>
                    <a:pt x="6502" y="5918"/>
                  </a:lnTo>
                  <a:cubicBezTo>
                    <a:pt x="6502" y="5823"/>
                    <a:pt x="6430" y="5751"/>
                    <a:pt x="6347" y="5751"/>
                  </a:cubicBezTo>
                  <a:cubicBezTo>
                    <a:pt x="6252" y="5751"/>
                    <a:pt x="6180" y="5823"/>
                    <a:pt x="6180" y="5918"/>
                  </a:cubicBezTo>
                  <a:cubicBezTo>
                    <a:pt x="6180" y="7073"/>
                    <a:pt x="5240" y="8013"/>
                    <a:pt x="4085" y="8013"/>
                  </a:cubicBezTo>
                  <a:cubicBezTo>
                    <a:pt x="2918" y="8013"/>
                    <a:pt x="1977" y="7073"/>
                    <a:pt x="1977" y="5918"/>
                  </a:cubicBezTo>
                  <a:cubicBezTo>
                    <a:pt x="1977" y="5823"/>
                    <a:pt x="1906" y="5751"/>
                    <a:pt x="1823" y="5751"/>
                  </a:cubicBezTo>
                  <a:cubicBezTo>
                    <a:pt x="1727" y="5751"/>
                    <a:pt x="1656" y="5823"/>
                    <a:pt x="1656" y="5918"/>
                  </a:cubicBezTo>
                  <a:lnTo>
                    <a:pt x="1656" y="5930"/>
                  </a:lnTo>
                  <a:lnTo>
                    <a:pt x="1549" y="5930"/>
                  </a:lnTo>
                  <a:cubicBezTo>
                    <a:pt x="1406" y="5930"/>
                    <a:pt x="1287" y="5811"/>
                    <a:pt x="1287" y="5656"/>
                  </a:cubicBezTo>
                  <a:cubicBezTo>
                    <a:pt x="1287" y="5513"/>
                    <a:pt x="1406" y="5394"/>
                    <a:pt x="1549" y="5394"/>
                  </a:cubicBezTo>
                  <a:lnTo>
                    <a:pt x="2870" y="5394"/>
                  </a:lnTo>
                  <a:lnTo>
                    <a:pt x="2870" y="5632"/>
                  </a:lnTo>
                  <a:cubicBezTo>
                    <a:pt x="2870" y="5715"/>
                    <a:pt x="2954" y="5799"/>
                    <a:pt x="3037" y="5799"/>
                  </a:cubicBezTo>
                  <a:cubicBezTo>
                    <a:pt x="3132" y="5799"/>
                    <a:pt x="3204" y="5715"/>
                    <a:pt x="3204" y="5632"/>
                  </a:cubicBezTo>
                  <a:lnTo>
                    <a:pt x="3204" y="5394"/>
                  </a:lnTo>
                  <a:lnTo>
                    <a:pt x="4978" y="5394"/>
                  </a:lnTo>
                  <a:lnTo>
                    <a:pt x="4978" y="5632"/>
                  </a:lnTo>
                  <a:cubicBezTo>
                    <a:pt x="4978" y="5715"/>
                    <a:pt x="5049" y="5799"/>
                    <a:pt x="5133" y="5799"/>
                  </a:cubicBezTo>
                  <a:cubicBezTo>
                    <a:pt x="5228" y="5799"/>
                    <a:pt x="5299" y="5715"/>
                    <a:pt x="5299" y="5632"/>
                  </a:cubicBezTo>
                  <a:lnTo>
                    <a:pt x="5299" y="5394"/>
                  </a:lnTo>
                  <a:close/>
                  <a:moveTo>
                    <a:pt x="6537" y="6251"/>
                  </a:moveTo>
                  <a:cubicBezTo>
                    <a:pt x="6561" y="6596"/>
                    <a:pt x="6657" y="7525"/>
                    <a:pt x="6537" y="8549"/>
                  </a:cubicBezTo>
                  <a:lnTo>
                    <a:pt x="6323" y="8549"/>
                  </a:lnTo>
                  <a:cubicBezTo>
                    <a:pt x="6299" y="8549"/>
                    <a:pt x="6252" y="8549"/>
                    <a:pt x="6228" y="8561"/>
                  </a:cubicBezTo>
                  <a:cubicBezTo>
                    <a:pt x="6061" y="8418"/>
                    <a:pt x="5704" y="8120"/>
                    <a:pt x="5514" y="7882"/>
                  </a:cubicBezTo>
                  <a:cubicBezTo>
                    <a:pt x="6026" y="7501"/>
                    <a:pt x="6383" y="6930"/>
                    <a:pt x="6478" y="6251"/>
                  </a:cubicBezTo>
                  <a:close/>
                  <a:moveTo>
                    <a:pt x="4954" y="8180"/>
                  </a:moveTo>
                  <a:lnTo>
                    <a:pt x="4954" y="8561"/>
                  </a:lnTo>
                  <a:cubicBezTo>
                    <a:pt x="4954" y="8632"/>
                    <a:pt x="4966" y="8692"/>
                    <a:pt x="4990" y="8775"/>
                  </a:cubicBezTo>
                  <a:lnTo>
                    <a:pt x="4442" y="9037"/>
                  </a:lnTo>
                  <a:cubicBezTo>
                    <a:pt x="4347" y="8954"/>
                    <a:pt x="4216" y="8894"/>
                    <a:pt x="4073" y="8894"/>
                  </a:cubicBezTo>
                  <a:cubicBezTo>
                    <a:pt x="3942" y="8894"/>
                    <a:pt x="3811" y="8954"/>
                    <a:pt x="3716" y="9037"/>
                  </a:cubicBezTo>
                  <a:lnTo>
                    <a:pt x="3168" y="8775"/>
                  </a:lnTo>
                  <a:cubicBezTo>
                    <a:pt x="3180" y="8716"/>
                    <a:pt x="3204" y="8632"/>
                    <a:pt x="3204" y="8561"/>
                  </a:cubicBezTo>
                  <a:lnTo>
                    <a:pt x="3204" y="8180"/>
                  </a:lnTo>
                  <a:cubicBezTo>
                    <a:pt x="3466" y="8275"/>
                    <a:pt x="3763" y="8335"/>
                    <a:pt x="4073" y="8335"/>
                  </a:cubicBezTo>
                  <a:cubicBezTo>
                    <a:pt x="4394" y="8335"/>
                    <a:pt x="4692" y="8275"/>
                    <a:pt x="4954" y="8180"/>
                  </a:cubicBezTo>
                  <a:close/>
                  <a:moveTo>
                    <a:pt x="5287" y="8097"/>
                  </a:moveTo>
                  <a:cubicBezTo>
                    <a:pt x="5478" y="8335"/>
                    <a:pt x="5775" y="8597"/>
                    <a:pt x="5942" y="8728"/>
                  </a:cubicBezTo>
                  <a:cubicBezTo>
                    <a:pt x="5883" y="8811"/>
                    <a:pt x="5835" y="8930"/>
                    <a:pt x="5835" y="9049"/>
                  </a:cubicBezTo>
                  <a:lnTo>
                    <a:pt x="5835" y="9132"/>
                  </a:lnTo>
                  <a:lnTo>
                    <a:pt x="5645" y="9049"/>
                  </a:lnTo>
                  <a:cubicBezTo>
                    <a:pt x="5430" y="8978"/>
                    <a:pt x="5287" y="8775"/>
                    <a:pt x="5287" y="8549"/>
                  </a:cubicBezTo>
                  <a:lnTo>
                    <a:pt x="5287" y="8097"/>
                  </a:lnTo>
                  <a:close/>
                  <a:moveTo>
                    <a:pt x="2870" y="8132"/>
                  </a:moveTo>
                  <a:lnTo>
                    <a:pt x="2870" y="8561"/>
                  </a:lnTo>
                  <a:cubicBezTo>
                    <a:pt x="2870" y="8787"/>
                    <a:pt x="2727" y="8990"/>
                    <a:pt x="2513" y="9073"/>
                  </a:cubicBezTo>
                  <a:lnTo>
                    <a:pt x="2323" y="9144"/>
                  </a:lnTo>
                  <a:lnTo>
                    <a:pt x="2323" y="9073"/>
                  </a:lnTo>
                  <a:cubicBezTo>
                    <a:pt x="2323" y="8954"/>
                    <a:pt x="2275" y="8847"/>
                    <a:pt x="2216" y="8751"/>
                  </a:cubicBezTo>
                  <a:cubicBezTo>
                    <a:pt x="2382" y="8620"/>
                    <a:pt x="2680" y="8370"/>
                    <a:pt x="2870" y="8132"/>
                  </a:cubicBezTo>
                  <a:close/>
                  <a:moveTo>
                    <a:pt x="1823" y="8871"/>
                  </a:moveTo>
                  <a:cubicBezTo>
                    <a:pt x="1918" y="8871"/>
                    <a:pt x="2001" y="8966"/>
                    <a:pt x="2001" y="9049"/>
                  </a:cubicBezTo>
                  <a:cubicBezTo>
                    <a:pt x="2001" y="9144"/>
                    <a:pt x="1918" y="9228"/>
                    <a:pt x="1823" y="9228"/>
                  </a:cubicBezTo>
                  <a:lnTo>
                    <a:pt x="1644" y="9228"/>
                  </a:lnTo>
                  <a:cubicBezTo>
                    <a:pt x="1537" y="9228"/>
                    <a:pt x="1465" y="9144"/>
                    <a:pt x="1465" y="9049"/>
                  </a:cubicBezTo>
                  <a:cubicBezTo>
                    <a:pt x="1465" y="8966"/>
                    <a:pt x="1549" y="8871"/>
                    <a:pt x="1644" y="8871"/>
                  </a:cubicBezTo>
                  <a:close/>
                  <a:moveTo>
                    <a:pt x="6526" y="8871"/>
                  </a:moveTo>
                  <a:cubicBezTo>
                    <a:pt x="6621" y="8871"/>
                    <a:pt x="6704" y="8966"/>
                    <a:pt x="6704" y="9049"/>
                  </a:cubicBezTo>
                  <a:cubicBezTo>
                    <a:pt x="6704" y="9144"/>
                    <a:pt x="6621" y="9228"/>
                    <a:pt x="6526" y="9228"/>
                  </a:cubicBezTo>
                  <a:lnTo>
                    <a:pt x="6347" y="9228"/>
                  </a:lnTo>
                  <a:cubicBezTo>
                    <a:pt x="6240" y="9228"/>
                    <a:pt x="6156" y="9144"/>
                    <a:pt x="6156" y="9049"/>
                  </a:cubicBezTo>
                  <a:cubicBezTo>
                    <a:pt x="6156" y="8966"/>
                    <a:pt x="6252" y="8871"/>
                    <a:pt x="6347" y="8871"/>
                  </a:cubicBezTo>
                  <a:close/>
                  <a:moveTo>
                    <a:pt x="4073" y="9228"/>
                  </a:moveTo>
                  <a:cubicBezTo>
                    <a:pt x="4180" y="9228"/>
                    <a:pt x="4263" y="9323"/>
                    <a:pt x="4263" y="9406"/>
                  </a:cubicBezTo>
                  <a:cubicBezTo>
                    <a:pt x="4263" y="9502"/>
                    <a:pt x="4180" y="9585"/>
                    <a:pt x="4073" y="9585"/>
                  </a:cubicBezTo>
                  <a:cubicBezTo>
                    <a:pt x="3978" y="9585"/>
                    <a:pt x="3894" y="9502"/>
                    <a:pt x="3894" y="9406"/>
                  </a:cubicBezTo>
                  <a:cubicBezTo>
                    <a:pt x="3894" y="9323"/>
                    <a:pt x="3990" y="9228"/>
                    <a:pt x="4073" y="9228"/>
                  </a:cubicBezTo>
                  <a:close/>
                  <a:moveTo>
                    <a:pt x="4299" y="0"/>
                  </a:moveTo>
                  <a:cubicBezTo>
                    <a:pt x="3930" y="0"/>
                    <a:pt x="3585" y="227"/>
                    <a:pt x="3442" y="572"/>
                  </a:cubicBezTo>
                  <a:lnTo>
                    <a:pt x="2299" y="3156"/>
                  </a:lnTo>
                  <a:cubicBezTo>
                    <a:pt x="2156" y="3203"/>
                    <a:pt x="2073" y="3322"/>
                    <a:pt x="2073" y="3465"/>
                  </a:cubicBezTo>
                  <a:lnTo>
                    <a:pt x="2073" y="3906"/>
                  </a:lnTo>
                  <a:lnTo>
                    <a:pt x="311" y="4834"/>
                  </a:lnTo>
                  <a:cubicBezTo>
                    <a:pt x="191" y="4894"/>
                    <a:pt x="132" y="5037"/>
                    <a:pt x="180" y="5168"/>
                  </a:cubicBezTo>
                  <a:cubicBezTo>
                    <a:pt x="215" y="5299"/>
                    <a:pt x="334" y="5370"/>
                    <a:pt x="465" y="5370"/>
                  </a:cubicBezTo>
                  <a:lnTo>
                    <a:pt x="1108" y="5370"/>
                  </a:lnTo>
                  <a:cubicBezTo>
                    <a:pt x="1061" y="5453"/>
                    <a:pt x="1049" y="5549"/>
                    <a:pt x="1049" y="5644"/>
                  </a:cubicBezTo>
                  <a:cubicBezTo>
                    <a:pt x="1049" y="5882"/>
                    <a:pt x="1180" y="6084"/>
                    <a:pt x="1382" y="6180"/>
                  </a:cubicBezTo>
                  <a:cubicBezTo>
                    <a:pt x="1382" y="6239"/>
                    <a:pt x="1370" y="6311"/>
                    <a:pt x="1358" y="6418"/>
                  </a:cubicBezTo>
                  <a:cubicBezTo>
                    <a:pt x="1346" y="6501"/>
                    <a:pt x="1418" y="6585"/>
                    <a:pt x="1501" y="6596"/>
                  </a:cubicBezTo>
                  <a:lnTo>
                    <a:pt x="1513" y="6596"/>
                  </a:lnTo>
                  <a:cubicBezTo>
                    <a:pt x="1608" y="6596"/>
                    <a:pt x="1668" y="6537"/>
                    <a:pt x="1680" y="6442"/>
                  </a:cubicBezTo>
                  <a:cubicBezTo>
                    <a:pt x="1680" y="6370"/>
                    <a:pt x="1692" y="6299"/>
                    <a:pt x="1692" y="6251"/>
                  </a:cubicBezTo>
                  <a:lnTo>
                    <a:pt x="1751" y="6251"/>
                  </a:lnTo>
                  <a:cubicBezTo>
                    <a:pt x="1846" y="6906"/>
                    <a:pt x="2204" y="7489"/>
                    <a:pt x="2727" y="7870"/>
                  </a:cubicBezTo>
                  <a:cubicBezTo>
                    <a:pt x="2549" y="8120"/>
                    <a:pt x="2168" y="8430"/>
                    <a:pt x="1989" y="8561"/>
                  </a:cubicBezTo>
                  <a:cubicBezTo>
                    <a:pt x="1965" y="8561"/>
                    <a:pt x="1918" y="8549"/>
                    <a:pt x="1894" y="8549"/>
                  </a:cubicBezTo>
                  <a:lnTo>
                    <a:pt x="1680" y="8549"/>
                  </a:lnTo>
                  <a:cubicBezTo>
                    <a:pt x="1632" y="8097"/>
                    <a:pt x="1608" y="7620"/>
                    <a:pt x="1620" y="7144"/>
                  </a:cubicBezTo>
                  <a:cubicBezTo>
                    <a:pt x="1620" y="7061"/>
                    <a:pt x="1549" y="6977"/>
                    <a:pt x="1454" y="6977"/>
                  </a:cubicBezTo>
                  <a:cubicBezTo>
                    <a:pt x="1370" y="6977"/>
                    <a:pt x="1299" y="7061"/>
                    <a:pt x="1299" y="7144"/>
                  </a:cubicBezTo>
                  <a:cubicBezTo>
                    <a:pt x="1275" y="7680"/>
                    <a:pt x="1311" y="8204"/>
                    <a:pt x="1370" y="8680"/>
                  </a:cubicBezTo>
                  <a:cubicBezTo>
                    <a:pt x="1263" y="8763"/>
                    <a:pt x="1203" y="8906"/>
                    <a:pt x="1203" y="9061"/>
                  </a:cubicBezTo>
                  <a:cubicBezTo>
                    <a:pt x="1203" y="9216"/>
                    <a:pt x="1275" y="9359"/>
                    <a:pt x="1382" y="9454"/>
                  </a:cubicBezTo>
                  <a:lnTo>
                    <a:pt x="1382" y="9513"/>
                  </a:lnTo>
                  <a:lnTo>
                    <a:pt x="799" y="9716"/>
                  </a:lnTo>
                  <a:cubicBezTo>
                    <a:pt x="322" y="9883"/>
                    <a:pt x="1" y="10347"/>
                    <a:pt x="1" y="10871"/>
                  </a:cubicBezTo>
                  <a:lnTo>
                    <a:pt x="1" y="11002"/>
                  </a:lnTo>
                  <a:cubicBezTo>
                    <a:pt x="1" y="11097"/>
                    <a:pt x="72" y="11168"/>
                    <a:pt x="168" y="11168"/>
                  </a:cubicBezTo>
                  <a:cubicBezTo>
                    <a:pt x="251" y="11168"/>
                    <a:pt x="322" y="11097"/>
                    <a:pt x="322" y="11002"/>
                  </a:cubicBezTo>
                  <a:lnTo>
                    <a:pt x="322" y="10871"/>
                  </a:lnTo>
                  <a:cubicBezTo>
                    <a:pt x="322" y="10502"/>
                    <a:pt x="561" y="10156"/>
                    <a:pt x="918" y="10037"/>
                  </a:cubicBezTo>
                  <a:lnTo>
                    <a:pt x="1394" y="9871"/>
                  </a:lnTo>
                  <a:lnTo>
                    <a:pt x="1394" y="11002"/>
                  </a:lnTo>
                  <a:cubicBezTo>
                    <a:pt x="1394" y="11097"/>
                    <a:pt x="1477" y="11168"/>
                    <a:pt x="1561" y="11168"/>
                  </a:cubicBezTo>
                  <a:cubicBezTo>
                    <a:pt x="1656" y="11168"/>
                    <a:pt x="1727" y="11097"/>
                    <a:pt x="1727" y="11002"/>
                  </a:cubicBezTo>
                  <a:lnTo>
                    <a:pt x="1727" y="9609"/>
                  </a:lnTo>
                  <a:lnTo>
                    <a:pt x="1977" y="9609"/>
                  </a:lnTo>
                  <a:cubicBezTo>
                    <a:pt x="2096" y="9823"/>
                    <a:pt x="2466" y="10502"/>
                    <a:pt x="2620" y="11049"/>
                  </a:cubicBezTo>
                  <a:cubicBezTo>
                    <a:pt x="2632" y="11121"/>
                    <a:pt x="2704" y="11168"/>
                    <a:pt x="2787" y="11168"/>
                  </a:cubicBezTo>
                  <a:lnTo>
                    <a:pt x="2823" y="11168"/>
                  </a:lnTo>
                  <a:cubicBezTo>
                    <a:pt x="2918" y="11145"/>
                    <a:pt x="2966" y="11061"/>
                    <a:pt x="2942" y="10978"/>
                  </a:cubicBezTo>
                  <a:cubicBezTo>
                    <a:pt x="2811" y="10454"/>
                    <a:pt x="2501" y="9859"/>
                    <a:pt x="2335" y="9549"/>
                  </a:cubicBezTo>
                  <a:lnTo>
                    <a:pt x="2727" y="9406"/>
                  </a:lnTo>
                  <a:cubicBezTo>
                    <a:pt x="2882" y="9347"/>
                    <a:pt x="3037" y="9252"/>
                    <a:pt x="3144" y="9097"/>
                  </a:cubicBezTo>
                  <a:lnTo>
                    <a:pt x="3680" y="9359"/>
                  </a:lnTo>
                  <a:lnTo>
                    <a:pt x="3680" y="9442"/>
                  </a:lnTo>
                  <a:cubicBezTo>
                    <a:pt x="3680" y="9656"/>
                    <a:pt x="3823" y="9859"/>
                    <a:pt x="4013" y="9930"/>
                  </a:cubicBezTo>
                  <a:lnTo>
                    <a:pt x="4013" y="11014"/>
                  </a:lnTo>
                  <a:cubicBezTo>
                    <a:pt x="4013" y="11109"/>
                    <a:pt x="4097" y="11180"/>
                    <a:pt x="4180" y="11180"/>
                  </a:cubicBezTo>
                  <a:cubicBezTo>
                    <a:pt x="4275" y="11180"/>
                    <a:pt x="4347" y="11109"/>
                    <a:pt x="4347" y="11014"/>
                  </a:cubicBezTo>
                  <a:lnTo>
                    <a:pt x="4347" y="9930"/>
                  </a:lnTo>
                  <a:cubicBezTo>
                    <a:pt x="4549" y="9859"/>
                    <a:pt x="4692" y="9680"/>
                    <a:pt x="4692" y="9442"/>
                  </a:cubicBezTo>
                  <a:lnTo>
                    <a:pt x="4692" y="9359"/>
                  </a:lnTo>
                  <a:lnTo>
                    <a:pt x="5228" y="9097"/>
                  </a:lnTo>
                  <a:cubicBezTo>
                    <a:pt x="5323" y="9228"/>
                    <a:pt x="5466" y="9347"/>
                    <a:pt x="5645" y="9406"/>
                  </a:cubicBezTo>
                  <a:lnTo>
                    <a:pt x="6026" y="9549"/>
                  </a:lnTo>
                  <a:cubicBezTo>
                    <a:pt x="5859" y="9847"/>
                    <a:pt x="5549" y="10454"/>
                    <a:pt x="5418" y="10978"/>
                  </a:cubicBezTo>
                  <a:cubicBezTo>
                    <a:pt x="5406" y="11061"/>
                    <a:pt x="5442" y="11157"/>
                    <a:pt x="5537" y="11168"/>
                  </a:cubicBezTo>
                  <a:lnTo>
                    <a:pt x="5585" y="11168"/>
                  </a:lnTo>
                  <a:cubicBezTo>
                    <a:pt x="5656" y="11168"/>
                    <a:pt x="5716" y="11121"/>
                    <a:pt x="5740" y="11049"/>
                  </a:cubicBezTo>
                  <a:cubicBezTo>
                    <a:pt x="5883" y="10502"/>
                    <a:pt x="6252" y="9811"/>
                    <a:pt x="6383" y="9609"/>
                  </a:cubicBezTo>
                  <a:lnTo>
                    <a:pt x="6633" y="9609"/>
                  </a:lnTo>
                  <a:lnTo>
                    <a:pt x="6633" y="11002"/>
                  </a:lnTo>
                  <a:cubicBezTo>
                    <a:pt x="6633" y="11097"/>
                    <a:pt x="6716" y="11168"/>
                    <a:pt x="6799" y="11168"/>
                  </a:cubicBezTo>
                  <a:cubicBezTo>
                    <a:pt x="6895" y="11168"/>
                    <a:pt x="6966" y="11097"/>
                    <a:pt x="6966" y="11002"/>
                  </a:cubicBezTo>
                  <a:lnTo>
                    <a:pt x="6966" y="9871"/>
                  </a:lnTo>
                  <a:lnTo>
                    <a:pt x="7442" y="10037"/>
                  </a:lnTo>
                  <a:cubicBezTo>
                    <a:pt x="7800" y="10156"/>
                    <a:pt x="8038" y="10502"/>
                    <a:pt x="8038" y="10871"/>
                  </a:cubicBezTo>
                  <a:lnTo>
                    <a:pt x="8038" y="11002"/>
                  </a:lnTo>
                  <a:cubicBezTo>
                    <a:pt x="8038" y="11097"/>
                    <a:pt x="8109" y="11168"/>
                    <a:pt x="8204" y="11168"/>
                  </a:cubicBezTo>
                  <a:cubicBezTo>
                    <a:pt x="8288" y="11168"/>
                    <a:pt x="8359" y="11097"/>
                    <a:pt x="8359" y="11002"/>
                  </a:cubicBezTo>
                  <a:lnTo>
                    <a:pt x="8359" y="10871"/>
                  </a:lnTo>
                  <a:cubicBezTo>
                    <a:pt x="8240" y="10323"/>
                    <a:pt x="7919" y="9871"/>
                    <a:pt x="7442" y="9692"/>
                  </a:cubicBezTo>
                  <a:lnTo>
                    <a:pt x="6859" y="9490"/>
                  </a:lnTo>
                  <a:lnTo>
                    <a:pt x="6859" y="9430"/>
                  </a:lnTo>
                  <a:cubicBezTo>
                    <a:pt x="6966" y="9335"/>
                    <a:pt x="7038" y="9192"/>
                    <a:pt x="7038" y="9037"/>
                  </a:cubicBezTo>
                  <a:cubicBezTo>
                    <a:pt x="7038" y="8894"/>
                    <a:pt x="6978" y="8751"/>
                    <a:pt x="6883" y="8656"/>
                  </a:cubicBezTo>
                  <a:cubicBezTo>
                    <a:pt x="7014" y="7525"/>
                    <a:pt x="6918" y="6513"/>
                    <a:pt x="6895" y="6168"/>
                  </a:cubicBezTo>
                  <a:cubicBezTo>
                    <a:pt x="7085" y="6061"/>
                    <a:pt x="7216" y="5870"/>
                    <a:pt x="7216" y="5632"/>
                  </a:cubicBezTo>
                  <a:cubicBezTo>
                    <a:pt x="7216" y="5525"/>
                    <a:pt x="7192" y="5442"/>
                    <a:pt x="7157" y="5358"/>
                  </a:cubicBezTo>
                  <a:lnTo>
                    <a:pt x="7800" y="5358"/>
                  </a:lnTo>
                  <a:cubicBezTo>
                    <a:pt x="7931" y="5358"/>
                    <a:pt x="8038" y="5275"/>
                    <a:pt x="8085" y="5156"/>
                  </a:cubicBezTo>
                  <a:cubicBezTo>
                    <a:pt x="8109" y="5025"/>
                    <a:pt x="8050" y="4894"/>
                    <a:pt x="7942" y="4822"/>
                  </a:cubicBezTo>
                  <a:lnTo>
                    <a:pt x="6192" y="3894"/>
                  </a:lnTo>
                  <a:lnTo>
                    <a:pt x="6192" y="3477"/>
                  </a:lnTo>
                  <a:cubicBezTo>
                    <a:pt x="6192" y="3322"/>
                    <a:pt x="6109" y="3203"/>
                    <a:pt x="5966" y="3156"/>
                  </a:cubicBezTo>
                  <a:lnTo>
                    <a:pt x="5335" y="1870"/>
                  </a:lnTo>
                  <a:lnTo>
                    <a:pt x="5490" y="1751"/>
                  </a:lnTo>
                  <a:cubicBezTo>
                    <a:pt x="5609" y="1655"/>
                    <a:pt x="5680" y="1536"/>
                    <a:pt x="5704" y="1393"/>
                  </a:cubicBezTo>
                  <a:cubicBezTo>
                    <a:pt x="5716" y="1251"/>
                    <a:pt x="5668" y="1108"/>
                    <a:pt x="5585" y="1000"/>
                  </a:cubicBezTo>
                  <a:lnTo>
                    <a:pt x="5013" y="334"/>
                  </a:lnTo>
                  <a:cubicBezTo>
                    <a:pt x="4835" y="119"/>
                    <a:pt x="4573"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3"/>
          <p:cNvGrpSpPr/>
          <p:nvPr/>
        </p:nvGrpSpPr>
        <p:grpSpPr>
          <a:xfrm>
            <a:off x="8048421" y="3334486"/>
            <a:ext cx="276503" cy="369674"/>
            <a:chOff x="8048421" y="3334486"/>
            <a:chExt cx="276503" cy="369674"/>
          </a:xfrm>
        </p:grpSpPr>
        <p:sp>
          <p:nvSpPr>
            <p:cNvPr id="5917" name="Google Shape;5917;p63"/>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3"/>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3"/>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3"/>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3"/>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3"/>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3"/>
          <p:cNvGrpSpPr/>
          <p:nvPr/>
        </p:nvGrpSpPr>
        <p:grpSpPr>
          <a:xfrm>
            <a:off x="7575787" y="3329955"/>
            <a:ext cx="295384" cy="376834"/>
            <a:chOff x="7575787" y="3329955"/>
            <a:chExt cx="295384" cy="376834"/>
          </a:xfrm>
        </p:grpSpPr>
        <p:sp>
          <p:nvSpPr>
            <p:cNvPr id="5924" name="Google Shape;5924;p63"/>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3"/>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3"/>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3"/>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3"/>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63"/>
          <p:cNvGrpSpPr/>
          <p:nvPr/>
        </p:nvGrpSpPr>
        <p:grpSpPr>
          <a:xfrm>
            <a:off x="864062" y="2884503"/>
            <a:ext cx="264084" cy="347783"/>
            <a:chOff x="864062" y="2884503"/>
            <a:chExt cx="264084" cy="347783"/>
          </a:xfrm>
        </p:grpSpPr>
        <p:sp>
          <p:nvSpPr>
            <p:cNvPr id="5931" name="Google Shape;5931;p63"/>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3"/>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3"/>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3"/>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3"/>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3"/>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3"/>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3"/>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3978523" y="2884661"/>
            <a:ext cx="348955" cy="346516"/>
            <a:chOff x="3978523" y="2884661"/>
            <a:chExt cx="348955" cy="346516"/>
          </a:xfrm>
        </p:grpSpPr>
        <p:sp>
          <p:nvSpPr>
            <p:cNvPr id="5942" name="Google Shape;5942;p63"/>
            <p:cNvSpPr/>
            <p:nvPr/>
          </p:nvSpPr>
          <p:spPr>
            <a:xfrm>
              <a:off x="4237285" y="2916658"/>
              <a:ext cx="58101" cy="56897"/>
            </a:xfrm>
            <a:custGeom>
              <a:avLst/>
              <a:gdLst/>
              <a:ahLst/>
              <a:cxnLst/>
              <a:rect l="l" t="t" r="r" b="b"/>
              <a:pathLst>
                <a:path w="1834" h="1796" extrusionOk="0">
                  <a:moveTo>
                    <a:pt x="1661" y="0"/>
                  </a:moveTo>
                  <a:cubicBezTo>
                    <a:pt x="1620" y="0"/>
                    <a:pt x="1578" y="15"/>
                    <a:pt x="1548" y="45"/>
                  </a:cubicBezTo>
                  <a:lnTo>
                    <a:pt x="60" y="1533"/>
                  </a:lnTo>
                  <a:cubicBezTo>
                    <a:pt x="0" y="1593"/>
                    <a:pt x="0" y="1700"/>
                    <a:pt x="60" y="1759"/>
                  </a:cubicBezTo>
                  <a:cubicBezTo>
                    <a:pt x="84" y="1783"/>
                    <a:pt x="131" y="1795"/>
                    <a:pt x="179" y="1795"/>
                  </a:cubicBezTo>
                  <a:cubicBezTo>
                    <a:pt x="215" y="1795"/>
                    <a:pt x="262" y="1783"/>
                    <a:pt x="298" y="1759"/>
                  </a:cubicBezTo>
                  <a:lnTo>
                    <a:pt x="1786" y="271"/>
                  </a:lnTo>
                  <a:cubicBezTo>
                    <a:pt x="1834" y="224"/>
                    <a:pt x="1834" y="116"/>
                    <a:pt x="1774" y="45"/>
                  </a:cubicBezTo>
                  <a:cubicBezTo>
                    <a:pt x="1745" y="15"/>
                    <a:pt x="1703" y="0"/>
                    <a:pt x="16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3"/>
            <p:cNvSpPr/>
            <p:nvPr/>
          </p:nvSpPr>
          <p:spPr>
            <a:xfrm>
              <a:off x="4216535" y="2886594"/>
              <a:ext cx="29843" cy="73751"/>
            </a:xfrm>
            <a:custGeom>
              <a:avLst/>
              <a:gdLst/>
              <a:ahLst/>
              <a:cxnLst/>
              <a:rect l="l" t="t" r="r" b="b"/>
              <a:pathLst>
                <a:path w="942" h="2328" extrusionOk="0">
                  <a:moveTo>
                    <a:pt x="760" y="0"/>
                  </a:moveTo>
                  <a:cubicBezTo>
                    <a:pt x="688" y="0"/>
                    <a:pt x="618" y="52"/>
                    <a:pt x="608" y="113"/>
                  </a:cubicBezTo>
                  <a:lnTo>
                    <a:pt x="24" y="2137"/>
                  </a:lnTo>
                  <a:cubicBezTo>
                    <a:pt x="1" y="2232"/>
                    <a:pt x="60" y="2316"/>
                    <a:pt x="132" y="2327"/>
                  </a:cubicBezTo>
                  <a:lnTo>
                    <a:pt x="179" y="2327"/>
                  </a:lnTo>
                  <a:cubicBezTo>
                    <a:pt x="251" y="2327"/>
                    <a:pt x="310" y="2292"/>
                    <a:pt x="322" y="2208"/>
                  </a:cubicBezTo>
                  <a:lnTo>
                    <a:pt x="905" y="184"/>
                  </a:lnTo>
                  <a:cubicBezTo>
                    <a:pt x="941" y="125"/>
                    <a:pt x="894" y="41"/>
                    <a:pt x="798" y="6"/>
                  </a:cubicBezTo>
                  <a:cubicBezTo>
                    <a:pt x="786" y="2"/>
                    <a:pt x="773"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3"/>
            <p:cNvSpPr/>
            <p:nvPr/>
          </p:nvSpPr>
          <p:spPr>
            <a:xfrm>
              <a:off x="4176935" y="2884661"/>
              <a:ext cx="30571" cy="74163"/>
            </a:xfrm>
            <a:custGeom>
              <a:avLst/>
              <a:gdLst/>
              <a:ahLst/>
              <a:cxnLst/>
              <a:rect l="l" t="t" r="r" b="b"/>
              <a:pathLst>
                <a:path w="965" h="2341" extrusionOk="0">
                  <a:moveTo>
                    <a:pt x="187" y="0"/>
                  </a:moveTo>
                  <a:cubicBezTo>
                    <a:pt x="169" y="0"/>
                    <a:pt x="150" y="2"/>
                    <a:pt x="131" y="7"/>
                  </a:cubicBezTo>
                  <a:cubicBezTo>
                    <a:pt x="48" y="43"/>
                    <a:pt x="0" y="126"/>
                    <a:pt x="24" y="222"/>
                  </a:cubicBezTo>
                  <a:lnTo>
                    <a:pt x="643" y="2222"/>
                  </a:lnTo>
                  <a:cubicBezTo>
                    <a:pt x="655" y="2305"/>
                    <a:pt x="727" y="2341"/>
                    <a:pt x="786" y="2341"/>
                  </a:cubicBezTo>
                  <a:lnTo>
                    <a:pt x="834" y="2341"/>
                  </a:lnTo>
                  <a:cubicBezTo>
                    <a:pt x="917" y="2305"/>
                    <a:pt x="965" y="2210"/>
                    <a:pt x="953" y="2127"/>
                  </a:cubicBezTo>
                  <a:lnTo>
                    <a:pt x="346" y="114"/>
                  </a:lnTo>
                  <a:cubicBezTo>
                    <a:pt x="317" y="38"/>
                    <a:pt x="258"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3"/>
            <p:cNvSpPr/>
            <p:nvPr/>
          </p:nvSpPr>
          <p:spPr>
            <a:xfrm>
              <a:off x="4250116" y="2965762"/>
              <a:ext cx="74701" cy="28544"/>
            </a:xfrm>
            <a:custGeom>
              <a:avLst/>
              <a:gdLst/>
              <a:ahLst/>
              <a:cxnLst/>
              <a:rect l="l" t="t" r="r" b="b"/>
              <a:pathLst>
                <a:path w="2358" h="901" extrusionOk="0">
                  <a:moveTo>
                    <a:pt x="2194" y="1"/>
                  </a:moveTo>
                  <a:cubicBezTo>
                    <a:pt x="2181" y="1"/>
                    <a:pt x="2168" y="3"/>
                    <a:pt x="2155" y="7"/>
                  </a:cubicBezTo>
                  <a:lnTo>
                    <a:pt x="131" y="590"/>
                  </a:lnTo>
                  <a:cubicBezTo>
                    <a:pt x="36" y="626"/>
                    <a:pt x="0" y="710"/>
                    <a:pt x="24" y="781"/>
                  </a:cubicBezTo>
                  <a:cubicBezTo>
                    <a:pt x="36" y="852"/>
                    <a:pt x="119" y="900"/>
                    <a:pt x="179" y="900"/>
                  </a:cubicBezTo>
                  <a:lnTo>
                    <a:pt x="215" y="900"/>
                  </a:lnTo>
                  <a:lnTo>
                    <a:pt x="2239" y="317"/>
                  </a:lnTo>
                  <a:cubicBezTo>
                    <a:pt x="2322" y="293"/>
                    <a:pt x="2358" y="209"/>
                    <a:pt x="2346" y="114"/>
                  </a:cubicBezTo>
                  <a:cubicBezTo>
                    <a:pt x="2326" y="45"/>
                    <a:pt x="2258" y="1"/>
                    <a:pt x="2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3"/>
            <p:cNvSpPr/>
            <p:nvPr/>
          </p:nvSpPr>
          <p:spPr>
            <a:xfrm>
              <a:off x="4251985" y="3004443"/>
              <a:ext cx="75493" cy="29462"/>
            </a:xfrm>
            <a:custGeom>
              <a:avLst/>
              <a:gdLst/>
              <a:ahLst/>
              <a:cxnLst/>
              <a:rect l="l" t="t" r="r" b="b"/>
              <a:pathLst>
                <a:path w="2383" h="930" extrusionOk="0">
                  <a:moveTo>
                    <a:pt x="175" y="1"/>
                  </a:moveTo>
                  <a:cubicBezTo>
                    <a:pt x="104" y="1"/>
                    <a:pt x="43" y="46"/>
                    <a:pt x="25" y="120"/>
                  </a:cubicBezTo>
                  <a:cubicBezTo>
                    <a:pt x="1" y="203"/>
                    <a:pt x="37" y="298"/>
                    <a:pt x="132" y="322"/>
                  </a:cubicBezTo>
                  <a:lnTo>
                    <a:pt x="2144" y="929"/>
                  </a:lnTo>
                  <a:lnTo>
                    <a:pt x="2180" y="929"/>
                  </a:lnTo>
                  <a:cubicBezTo>
                    <a:pt x="2263" y="929"/>
                    <a:pt x="2323" y="893"/>
                    <a:pt x="2334" y="810"/>
                  </a:cubicBezTo>
                  <a:cubicBezTo>
                    <a:pt x="2382" y="739"/>
                    <a:pt x="2334" y="655"/>
                    <a:pt x="2239" y="620"/>
                  </a:cubicBezTo>
                  <a:lnTo>
                    <a:pt x="239" y="12"/>
                  </a:lnTo>
                  <a:cubicBezTo>
                    <a:pt x="217" y="4"/>
                    <a:pt x="196"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a:off x="4033615" y="2996428"/>
              <a:ext cx="73941" cy="84237"/>
            </a:xfrm>
            <a:custGeom>
              <a:avLst/>
              <a:gdLst/>
              <a:ahLst/>
              <a:cxnLst/>
              <a:rect l="l" t="t" r="r" b="b"/>
              <a:pathLst>
                <a:path w="2334" h="2659" extrusionOk="0">
                  <a:moveTo>
                    <a:pt x="2157" y="0"/>
                  </a:moveTo>
                  <a:cubicBezTo>
                    <a:pt x="2112" y="0"/>
                    <a:pt x="2069" y="18"/>
                    <a:pt x="2036" y="51"/>
                  </a:cubicBezTo>
                  <a:lnTo>
                    <a:pt x="60" y="2397"/>
                  </a:lnTo>
                  <a:cubicBezTo>
                    <a:pt x="0" y="2468"/>
                    <a:pt x="12" y="2551"/>
                    <a:pt x="72" y="2611"/>
                  </a:cubicBezTo>
                  <a:cubicBezTo>
                    <a:pt x="107" y="2647"/>
                    <a:pt x="143" y="2659"/>
                    <a:pt x="179" y="2659"/>
                  </a:cubicBezTo>
                  <a:cubicBezTo>
                    <a:pt x="226" y="2659"/>
                    <a:pt x="262" y="2647"/>
                    <a:pt x="298" y="2599"/>
                  </a:cubicBezTo>
                  <a:lnTo>
                    <a:pt x="2274" y="265"/>
                  </a:lnTo>
                  <a:cubicBezTo>
                    <a:pt x="2334" y="194"/>
                    <a:pt x="2322" y="87"/>
                    <a:pt x="2262" y="39"/>
                  </a:cubicBezTo>
                  <a:cubicBezTo>
                    <a:pt x="2230" y="12"/>
                    <a:pt x="2193" y="0"/>
                    <a:pt x="2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3"/>
            <p:cNvSpPr/>
            <p:nvPr/>
          </p:nvSpPr>
          <p:spPr>
            <a:xfrm>
              <a:off x="3978523" y="2931738"/>
              <a:ext cx="303684" cy="299439"/>
            </a:xfrm>
            <a:custGeom>
              <a:avLst/>
              <a:gdLst/>
              <a:ahLst/>
              <a:cxnLst/>
              <a:rect l="l" t="t" r="r" b="b"/>
              <a:pathLst>
                <a:path w="9586" h="9452" extrusionOk="0">
                  <a:moveTo>
                    <a:pt x="5564" y="351"/>
                  </a:moveTo>
                  <a:cubicBezTo>
                    <a:pt x="5790" y="351"/>
                    <a:pt x="6037" y="460"/>
                    <a:pt x="6252" y="664"/>
                  </a:cubicBezTo>
                  <a:cubicBezTo>
                    <a:pt x="6490" y="902"/>
                    <a:pt x="6585" y="1236"/>
                    <a:pt x="6525" y="1486"/>
                  </a:cubicBezTo>
                  <a:lnTo>
                    <a:pt x="5418" y="367"/>
                  </a:lnTo>
                  <a:cubicBezTo>
                    <a:pt x="5465" y="356"/>
                    <a:pt x="5514" y="351"/>
                    <a:pt x="5564" y="351"/>
                  </a:cubicBezTo>
                  <a:close/>
                  <a:moveTo>
                    <a:pt x="5001" y="414"/>
                  </a:moveTo>
                  <a:lnTo>
                    <a:pt x="6502" y="1915"/>
                  </a:lnTo>
                  <a:lnTo>
                    <a:pt x="6192" y="2236"/>
                  </a:lnTo>
                  <a:lnTo>
                    <a:pt x="4680" y="724"/>
                  </a:lnTo>
                  <a:lnTo>
                    <a:pt x="5001" y="414"/>
                  </a:lnTo>
                  <a:close/>
                  <a:moveTo>
                    <a:pt x="8162" y="2958"/>
                  </a:moveTo>
                  <a:cubicBezTo>
                    <a:pt x="8390" y="2958"/>
                    <a:pt x="8640" y="3065"/>
                    <a:pt x="8835" y="3260"/>
                  </a:cubicBezTo>
                  <a:cubicBezTo>
                    <a:pt x="9085" y="3510"/>
                    <a:pt x="9192" y="3843"/>
                    <a:pt x="9133" y="4093"/>
                  </a:cubicBezTo>
                  <a:lnTo>
                    <a:pt x="8014" y="2974"/>
                  </a:lnTo>
                  <a:cubicBezTo>
                    <a:pt x="8061" y="2963"/>
                    <a:pt x="8111" y="2958"/>
                    <a:pt x="8162" y="2958"/>
                  </a:cubicBezTo>
                  <a:close/>
                  <a:moveTo>
                    <a:pt x="7597" y="3022"/>
                  </a:moveTo>
                  <a:lnTo>
                    <a:pt x="7633" y="3046"/>
                  </a:lnTo>
                  <a:lnTo>
                    <a:pt x="9109" y="4522"/>
                  </a:lnTo>
                  <a:lnTo>
                    <a:pt x="8776" y="4820"/>
                  </a:lnTo>
                  <a:lnTo>
                    <a:pt x="7287" y="3331"/>
                  </a:lnTo>
                  <a:lnTo>
                    <a:pt x="7597" y="3022"/>
                  </a:lnTo>
                  <a:close/>
                  <a:moveTo>
                    <a:pt x="3846" y="4712"/>
                  </a:moveTo>
                  <a:lnTo>
                    <a:pt x="4823" y="5689"/>
                  </a:lnTo>
                  <a:lnTo>
                    <a:pt x="4204" y="6403"/>
                  </a:lnTo>
                  <a:lnTo>
                    <a:pt x="3120" y="5308"/>
                  </a:lnTo>
                  <a:lnTo>
                    <a:pt x="3846" y="4712"/>
                  </a:lnTo>
                  <a:close/>
                  <a:moveTo>
                    <a:pt x="3454" y="7320"/>
                  </a:moveTo>
                  <a:lnTo>
                    <a:pt x="3537" y="7415"/>
                  </a:lnTo>
                  <a:lnTo>
                    <a:pt x="4787" y="8665"/>
                  </a:lnTo>
                  <a:lnTo>
                    <a:pt x="4311" y="9142"/>
                  </a:lnTo>
                  <a:lnTo>
                    <a:pt x="2977" y="7796"/>
                  </a:lnTo>
                  <a:lnTo>
                    <a:pt x="3454" y="7320"/>
                  </a:lnTo>
                  <a:close/>
                  <a:moveTo>
                    <a:pt x="5006" y="1"/>
                  </a:moveTo>
                  <a:cubicBezTo>
                    <a:pt x="4966" y="1"/>
                    <a:pt x="4924" y="15"/>
                    <a:pt x="4894" y="45"/>
                  </a:cubicBezTo>
                  <a:lnTo>
                    <a:pt x="4442" y="486"/>
                  </a:lnTo>
                  <a:cubicBezTo>
                    <a:pt x="4430" y="486"/>
                    <a:pt x="4418" y="474"/>
                    <a:pt x="4382" y="474"/>
                  </a:cubicBezTo>
                  <a:cubicBezTo>
                    <a:pt x="4347" y="474"/>
                    <a:pt x="4299" y="510"/>
                    <a:pt x="4263" y="533"/>
                  </a:cubicBezTo>
                  <a:lnTo>
                    <a:pt x="1049" y="4439"/>
                  </a:lnTo>
                  <a:lnTo>
                    <a:pt x="965" y="4343"/>
                  </a:lnTo>
                  <a:cubicBezTo>
                    <a:pt x="935" y="4314"/>
                    <a:pt x="894" y="4299"/>
                    <a:pt x="852" y="4299"/>
                  </a:cubicBezTo>
                  <a:cubicBezTo>
                    <a:pt x="810" y="4299"/>
                    <a:pt x="769" y="4314"/>
                    <a:pt x="739" y="4343"/>
                  </a:cubicBezTo>
                  <a:lnTo>
                    <a:pt x="36" y="5046"/>
                  </a:lnTo>
                  <a:cubicBezTo>
                    <a:pt x="13" y="5070"/>
                    <a:pt x="1" y="5117"/>
                    <a:pt x="1" y="5165"/>
                  </a:cubicBezTo>
                  <a:cubicBezTo>
                    <a:pt x="1" y="5213"/>
                    <a:pt x="13" y="5248"/>
                    <a:pt x="36" y="5284"/>
                  </a:cubicBezTo>
                  <a:lnTo>
                    <a:pt x="691" y="5939"/>
                  </a:lnTo>
                  <a:cubicBezTo>
                    <a:pt x="721" y="5969"/>
                    <a:pt x="763" y="5983"/>
                    <a:pt x="804" y="5983"/>
                  </a:cubicBezTo>
                  <a:cubicBezTo>
                    <a:pt x="846" y="5983"/>
                    <a:pt x="888" y="5969"/>
                    <a:pt x="918" y="5939"/>
                  </a:cubicBezTo>
                  <a:cubicBezTo>
                    <a:pt x="977" y="5879"/>
                    <a:pt x="977" y="5772"/>
                    <a:pt x="918" y="5713"/>
                  </a:cubicBezTo>
                  <a:lnTo>
                    <a:pt x="382" y="5177"/>
                  </a:lnTo>
                  <a:lnTo>
                    <a:pt x="858" y="4701"/>
                  </a:lnTo>
                  <a:lnTo>
                    <a:pt x="941" y="4796"/>
                  </a:lnTo>
                  <a:lnTo>
                    <a:pt x="2096" y="5939"/>
                  </a:lnTo>
                  <a:lnTo>
                    <a:pt x="2180" y="6022"/>
                  </a:lnTo>
                  <a:lnTo>
                    <a:pt x="1703" y="6498"/>
                  </a:lnTo>
                  <a:lnTo>
                    <a:pt x="1346" y="6141"/>
                  </a:lnTo>
                  <a:cubicBezTo>
                    <a:pt x="1316" y="6111"/>
                    <a:pt x="1278" y="6097"/>
                    <a:pt x="1239" y="6097"/>
                  </a:cubicBezTo>
                  <a:cubicBezTo>
                    <a:pt x="1200" y="6097"/>
                    <a:pt x="1162" y="6111"/>
                    <a:pt x="1132" y="6141"/>
                  </a:cubicBezTo>
                  <a:cubicBezTo>
                    <a:pt x="1072" y="6201"/>
                    <a:pt x="1072" y="6308"/>
                    <a:pt x="1132" y="6367"/>
                  </a:cubicBezTo>
                  <a:lnTo>
                    <a:pt x="1584" y="6832"/>
                  </a:lnTo>
                  <a:cubicBezTo>
                    <a:pt x="1620" y="6856"/>
                    <a:pt x="1668" y="6879"/>
                    <a:pt x="1703" y="6879"/>
                  </a:cubicBezTo>
                  <a:cubicBezTo>
                    <a:pt x="1751" y="6879"/>
                    <a:pt x="1799" y="6856"/>
                    <a:pt x="1822" y="6832"/>
                  </a:cubicBezTo>
                  <a:lnTo>
                    <a:pt x="2525" y="6129"/>
                  </a:lnTo>
                  <a:cubicBezTo>
                    <a:pt x="2561" y="6106"/>
                    <a:pt x="2573" y="6058"/>
                    <a:pt x="2573" y="6010"/>
                  </a:cubicBezTo>
                  <a:cubicBezTo>
                    <a:pt x="2573" y="5963"/>
                    <a:pt x="2549" y="5927"/>
                    <a:pt x="2525" y="5891"/>
                  </a:cubicBezTo>
                  <a:lnTo>
                    <a:pt x="2430" y="5808"/>
                  </a:lnTo>
                  <a:lnTo>
                    <a:pt x="2846" y="5463"/>
                  </a:lnTo>
                  <a:lnTo>
                    <a:pt x="3977" y="6594"/>
                  </a:lnTo>
                  <a:lnTo>
                    <a:pt x="3644" y="7010"/>
                  </a:lnTo>
                  <a:lnTo>
                    <a:pt x="3549" y="6915"/>
                  </a:lnTo>
                  <a:cubicBezTo>
                    <a:pt x="3525" y="6891"/>
                    <a:pt x="3477" y="6879"/>
                    <a:pt x="3430" y="6879"/>
                  </a:cubicBezTo>
                  <a:cubicBezTo>
                    <a:pt x="3394" y="6879"/>
                    <a:pt x="3346" y="6891"/>
                    <a:pt x="3311" y="6915"/>
                  </a:cubicBezTo>
                  <a:lnTo>
                    <a:pt x="2620" y="7618"/>
                  </a:lnTo>
                  <a:cubicBezTo>
                    <a:pt x="2561" y="7677"/>
                    <a:pt x="2561" y="7784"/>
                    <a:pt x="2620" y="7844"/>
                  </a:cubicBezTo>
                  <a:lnTo>
                    <a:pt x="4180" y="9404"/>
                  </a:lnTo>
                  <a:cubicBezTo>
                    <a:pt x="4204" y="9439"/>
                    <a:pt x="4251" y="9451"/>
                    <a:pt x="4299" y="9451"/>
                  </a:cubicBezTo>
                  <a:cubicBezTo>
                    <a:pt x="4335" y="9451"/>
                    <a:pt x="4382" y="9439"/>
                    <a:pt x="4418" y="9404"/>
                  </a:cubicBezTo>
                  <a:lnTo>
                    <a:pt x="5109" y="8701"/>
                  </a:lnTo>
                  <a:cubicBezTo>
                    <a:pt x="5168" y="8642"/>
                    <a:pt x="5168" y="8546"/>
                    <a:pt x="5109" y="8487"/>
                  </a:cubicBezTo>
                  <a:lnTo>
                    <a:pt x="5025" y="8392"/>
                  </a:lnTo>
                  <a:lnTo>
                    <a:pt x="6871" y="6879"/>
                  </a:lnTo>
                  <a:cubicBezTo>
                    <a:pt x="6942" y="6820"/>
                    <a:pt x="6942" y="6713"/>
                    <a:pt x="6883" y="6653"/>
                  </a:cubicBezTo>
                  <a:cubicBezTo>
                    <a:pt x="6851" y="6616"/>
                    <a:pt x="6807" y="6598"/>
                    <a:pt x="6764" y="6598"/>
                  </a:cubicBezTo>
                  <a:cubicBezTo>
                    <a:pt x="6724" y="6598"/>
                    <a:pt x="6685" y="6613"/>
                    <a:pt x="6656" y="6641"/>
                  </a:cubicBezTo>
                  <a:lnTo>
                    <a:pt x="4799" y="8165"/>
                  </a:lnTo>
                  <a:lnTo>
                    <a:pt x="3870" y="7237"/>
                  </a:lnTo>
                  <a:lnTo>
                    <a:pt x="6990" y="3450"/>
                  </a:lnTo>
                  <a:lnTo>
                    <a:pt x="8597" y="5058"/>
                  </a:lnTo>
                  <a:lnTo>
                    <a:pt x="7168" y="6236"/>
                  </a:lnTo>
                  <a:cubicBezTo>
                    <a:pt x="7097" y="6296"/>
                    <a:pt x="7097" y="6403"/>
                    <a:pt x="7156" y="6463"/>
                  </a:cubicBezTo>
                  <a:cubicBezTo>
                    <a:pt x="7188" y="6500"/>
                    <a:pt x="7228" y="6518"/>
                    <a:pt x="7269" y="6518"/>
                  </a:cubicBezTo>
                  <a:cubicBezTo>
                    <a:pt x="7306" y="6518"/>
                    <a:pt x="7342" y="6503"/>
                    <a:pt x="7371" y="6475"/>
                  </a:cubicBezTo>
                  <a:lnTo>
                    <a:pt x="8942" y="5177"/>
                  </a:lnTo>
                  <a:cubicBezTo>
                    <a:pt x="8966" y="5153"/>
                    <a:pt x="9002" y="5105"/>
                    <a:pt x="9002" y="5058"/>
                  </a:cubicBezTo>
                  <a:cubicBezTo>
                    <a:pt x="9002" y="5046"/>
                    <a:pt x="9002" y="5010"/>
                    <a:pt x="8978" y="4998"/>
                  </a:cubicBezTo>
                  <a:lnTo>
                    <a:pt x="9431" y="4558"/>
                  </a:lnTo>
                  <a:cubicBezTo>
                    <a:pt x="9434" y="4558"/>
                    <a:pt x="9438" y="4559"/>
                    <a:pt x="9441" y="4559"/>
                  </a:cubicBezTo>
                  <a:cubicBezTo>
                    <a:pt x="9502" y="4559"/>
                    <a:pt x="9499" y="4459"/>
                    <a:pt x="9442" y="4403"/>
                  </a:cubicBezTo>
                  <a:lnTo>
                    <a:pt x="9383" y="4343"/>
                  </a:lnTo>
                  <a:cubicBezTo>
                    <a:pt x="9585" y="3939"/>
                    <a:pt x="9466" y="3427"/>
                    <a:pt x="9073" y="3034"/>
                  </a:cubicBezTo>
                  <a:cubicBezTo>
                    <a:pt x="8812" y="2773"/>
                    <a:pt x="8485" y="2635"/>
                    <a:pt x="8174" y="2635"/>
                  </a:cubicBezTo>
                  <a:cubicBezTo>
                    <a:pt x="8031" y="2635"/>
                    <a:pt x="7891" y="2664"/>
                    <a:pt x="7764" y="2724"/>
                  </a:cubicBezTo>
                  <a:lnTo>
                    <a:pt x="7704" y="2665"/>
                  </a:lnTo>
                  <a:cubicBezTo>
                    <a:pt x="7680" y="2629"/>
                    <a:pt x="7633" y="2617"/>
                    <a:pt x="7585" y="2617"/>
                  </a:cubicBezTo>
                  <a:cubicBezTo>
                    <a:pt x="7537" y="2617"/>
                    <a:pt x="7502" y="2629"/>
                    <a:pt x="7466" y="2665"/>
                  </a:cubicBezTo>
                  <a:lnTo>
                    <a:pt x="7025" y="3105"/>
                  </a:lnTo>
                  <a:cubicBezTo>
                    <a:pt x="7002" y="3105"/>
                    <a:pt x="6990" y="3093"/>
                    <a:pt x="6966" y="3093"/>
                  </a:cubicBezTo>
                  <a:cubicBezTo>
                    <a:pt x="6918" y="3093"/>
                    <a:pt x="6871" y="3129"/>
                    <a:pt x="6847" y="3153"/>
                  </a:cubicBezTo>
                  <a:lnTo>
                    <a:pt x="5013" y="5415"/>
                  </a:lnTo>
                  <a:lnTo>
                    <a:pt x="4085" y="4498"/>
                  </a:lnTo>
                  <a:lnTo>
                    <a:pt x="4501" y="4153"/>
                  </a:lnTo>
                  <a:cubicBezTo>
                    <a:pt x="4573" y="4093"/>
                    <a:pt x="4573" y="3986"/>
                    <a:pt x="4513" y="3927"/>
                  </a:cubicBezTo>
                  <a:cubicBezTo>
                    <a:pt x="4488" y="3889"/>
                    <a:pt x="4447" y="3872"/>
                    <a:pt x="4405" y="3872"/>
                  </a:cubicBezTo>
                  <a:cubicBezTo>
                    <a:pt x="4367" y="3872"/>
                    <a:pt x="4327" y="3886"/>
                    <a:pt x="4299" y="3915"/>
                  </a:cubicBezTo>
                  <a:lnTo>
                    <a:pt x="3739" y="4379"/>
                  </a:lnTo>
                  <a:lnTo>
                    <a:pt x="2215" y="5641"/>
                  </a:lnTo>
                  <a:lnTo>
                    <a:pt x="1275" y="4701"/>
                  </a:lnTo>
                  <a:lnTo>
                    <a:pt x="4406" y="926"/>
                  </a:lnTo>
                  <a:lnTo>
                    <a:pt x="6002" y="2534"/>
                  </a:lnTo>
                  <a:lnTo>
                    <a:pt x="4799" y="3522"/>
                  </a:lnTo>
                  <a:cubicBezTo>
                    <a:pt x="4728" y="3581"/>
                    <a:pt x="4728" y="3689"/>
                    <a:pt x="4787" y="3748"/>
                  </a:cubicBezTo>
                  <a:cubicBezTo>
                    <a:pt x="4818" y="3785"/>
                    <a:pt x="4862" y="3803"/>
                    <a:pt x="4906" y="3803"/>
                  </a:cubicBezTo>
                  <a:cubicBezTo>
                    <a:pt x="4946" y="3803"/>
                    <a:pt x="4985" y="3788"/>
                    <a:pt x="5013" y="3760"/>
                  </a:cubicBezTo>
                  <a:lnTo>
                    <a:pt x="6347" y="2653"/>
                  </a:lnTo>
                  <a:cubicBezTo>
                    <a:pt x="6383" y="2617"/>
                    <a:pt x="6406" y="2569"/>
                    <a:pt x="6406" y="2534"/>
                  </a:cubicBezTo>
                  <a:lnTo>
                    <a:pt x="6406" y="2474"/>
                  </a:lnTo>
                  <a:lnTo>
                    <a:pt x="6859" y="2022"/>
                  </a:lnTo>
                  <a:cubicBezTo>
                    <a:pt x="6883" y="1998"/>
                    <a:pt x="6894" y="1950"/>
                    <a:pt x="6894" y="1903"/>
                  </a:cubicBezTo>
                  <a:cubicBezTo>
                    <a:pt x="6894" y="1855"/>
                    <a:pt x="6883" y="1819"/>
                    <a:pt x="6859" y="1784"/>
                  </a:cubicBezTo>
                  <a:lnTo>
                    <a:pt x="6799" y="1724"/>
                  </a:lnTo>
                  <a:cubicBezTo>
                    <a:pt x="6990" y="1319"/>
                    <a:pt x="6871" y="807"/>
                    <a:pt x="6478" y="414"/>
                  </a:cubicBezTo>
                  <a:cubicBezTo>
                    <a:pt x="6217" y="153"/>
                    <a:pt x="5889" y="15"/>
                    <a:pt x="5578" y="15"/>
                  </a:cubicBezTo>
                  <a:cubicBezTo>
                    <a:pt x="5435" y="15"/>
                    <a:pt x="5296" y="45"/>
                    <a:pt x="5168" y="105"/>
                  </a:cubicBezTo>
                  <a:lnTo>
                    <a:pt x="5109" y="45"/>
                  </a:lnTo>
                  <a:cubicBezTo>
                    <a:pt x="5085" y="15"/>
                    <a:pt x="5046" y="1"/>
                    <a:pt x="5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4116204" y="3078638"/>
              <a:ext cx="73973" cy="84269"/>
            </a:xfrm>
            <a:custGeom>
              <a:avLst/>
              <a:gdLst/>
              <a:ahLst/>
              <a:cxnLst/>
              <a:rect l="l" t="t" r="r" b="b"/>
              <a:pathLst>
                <a:path w="2335" h="2660" extrusionOk="0">
                  <a:moveTo>
                    <a:pt x="2152" y="1"/>
                  </a:moveTo>
                  <a:cubicBezTo>
                    <a:pt x="2109" y="1"/>
                    <a:pt x="2069" y="19"/>
                    <a:pt x="2037" y="52"/>
                  </a:cubicBezTo>
                  <a:lnTo>
                    <a:pt x="60" y="2385"/>
                  </a:lnTo>
                  <a:cubicBezTo>
                    <a:pt x="1" y="2457"/>
                    <a:pt x="12" y="2552"/>
                    <a:pt x="72" y="2612"/>
                  </a:cubicBezTo>
                  <a:cubicBezTo>
                    <a:pt x="96" y="2635"/>
                    <a:pt x="143" y="2659"/>
                    <a:pt x="179" y="2659"/>
                  </a:cubicBezTo>
                  <a:cubicBezTo>
                    <a:pt x="215" y="2659"/>
                    <a:pt x="262" y="2635"/>
                    <a:pt x="298" y="2600"/>
                  </a:cubicBezTo>
                  <a:lnTo>
                    <a:pt x="2275" y="254"/>
                  </a:lnTo>
                  <a:cubicBezTo>
                    <a:pt x="2334" y="195"/>
                    <a:pt x="2322" y="99"/>
                    <a:pt x="2263" y="40"/>
                  </a:cubicBezTo>
                  <a:cubicBezTo>
                    <a:pt x="2225" y="13"/>
                    <a:pt x="2188" y="1"/>
                    <a:pt x="21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3"/>
          <p:cNvGrpSpPr/>
          <p:nvPr/>
        </p:nvGrpSpPr>
        <p:grpSpPr>
          <a:xfrm>
            <a:off x="3527780" y="2885263"/>
            <a:ext cx="347435" cy="345534"/>
            <a:chOff x="3527780" y="2885263"/>
            <a:chExt cx="347435" cy="345534"/>
          </a:xfrm>
        </p:grpSpPr>
        <p:sp>
          <p:nvSpPr>
            <p:cNvPr id="5951" name="Google Shape;5951;p63"/>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3"/>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3"/>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3"/>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3"/>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3"/>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3"/>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3"/>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3"/>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3"/>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3"/>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3"/>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3"/>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3"/>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3"/>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3"/>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3"/>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3"/>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3"/>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3"/>
          <p:cNvGrpSpPr/>
          <p:nvPr/>
        </p:nvGrpSpPr>
        <p:grpSpPr>
          <a:xfrm>
            <a:off x="2239671" y="2884503"/>
            <a:ext cx="218053" cy="348543"/>
            <a:chOff x="2239671" y="2884503"/>
            <a:chExt cx="218053" cy="348543"/>
          </a:xfrm>
        </p:grpSpPr>
        <p:sp>
          <p:nvSpPr>
            <p:cNvPr id="5975" name="Google Shape;5975;p63"/>
            <p:cNvSpPr/>
            <p:nvPr/>
          </p:nvSpPr>
          <p:spPr>
            <a:xfrm>
              <a:off x="2341903" y="2884503"/>
              <a:ext cx="115822" cy="268963"/>
            </a:xfrm>
            <a:custGeom>
              <a:avLst/>
              <a:gdLst/>
              <a:ahLst/>
              <a:cxnLst/>
              <a:rect l="l" t="t" r="r" b="b"/>
              <a:pathLst>
                <a:path w="3656" h="8490" extrusionOk="0">
                  <a:moveTo>
                    <a:pt x="3144" y="2143"/>
                  </a:moveTo>
                  <a:lnTo>
                    <a:pt x="3144" y="2655"/>
                  </a:lnTo>
                  <a:lnTo>
                    <a:pt x="489" y="2655"/>
                  </a:lnTo>
                  <a:lnTo>
                    <a:pt x="489" y="2143"/>
                  </a:lnTo>
                  <a:close/>
                  <a:moveTo>
                    <a:pt x="1679" y="4882"/>
                  </a:moveTo>
                  <a:cubicBezTo>
                    <a:pt x="1810" y="4882"/>
                    <a:pt x="1917" y="4989"/>
                    <a:pt x="1917" y="5120"/>
                  </a:cubicBezTo>
                  <a:lnTo>
                    <a:pt x="1917" y="5692"/>
                  </a:lnTo>
                  <a:lnTo>
                    <a:pt x="560" y="5692"/>
                  </a:lnTo>
                  <a:cubicBezTo>
                    <a:pt x="429" y="5692"/>
                    <a:pt x="322" y="5584"/>
                    <a:pt x="322" y="5453"/>
                  </a:cubicBezTo>
                  <a:lnTo>
                    <a:pt x="322" y="5120"/>
                  </a:lnTo>
                  <a:lnTo>
                    <a:pt x="298" y="5120"/>
                  </a:lnTo>
                  <a:cubicBezTo>
                    <a:pt x="298" y="4989"/>
                    <a:pt x="405" y="4882"/>
                    <a:pt x="536" y="4882"/>
                  </a:cubicBezTo>
                  <a:close/>
                  <a:moveTo>
                    <a:pt x="1667" y="6013"/>
                  </a:moveTo>
                  <a:lnTo>
                    <a:pt x="1667" y="6787"/>
                  </a:lnTo>
                  <a:lnTo>
                    <a:pt x="1656" y="6787"/>
                  </a:lnTo>
                  <a:cubicBezTo>
                    <a:pt x="1656" y="6942"/>
                    <a:pt x="1536" y="7037"/>
                    <a:pt x="1394" y="7037"/>
                  </a:cubicBezTo>
                  <a:cubicBezTo>
                    <a:pt x="1322" y="7037"/>
                    <a:pt x="1263" y="7013"/>
                    <a:pt x="1215" y="6965"/>
                  </a:cubicBezTo>
                  <a:cubicBezTo>
                    <a:pt x="1179" y="6918"/>
                    <a:pt x="1144" y="6846"/>
                    <a:pt x="1144" y="6787"/>
                  </a:cubicBezTo>
                  <a:lnTo>
                    <a:pt x="1144" y="6501"/>
                  </a:lnTo>
                  <a:lnTo>
                    <a:pt x="1144" y="6013"/>
                  </a:lnTo>
                  <a:close/>
                  <a:moveTo>
                    <a:pt x="3096" y="5870"/>
                  </a:moveTo>
                  <a:cubicBezTo>
                    <a:pt x="3215" y="5870"/>
                    <a:pt x="3322" y="5965"/>
                    <a:pt x="3322" y="6084"/>
                  </a:cubicBezTo>
                  <a:lnTo>
                    <a:pt x="3322" y="6823"/>
                  </a:lnTo>
                  <a:cubicBezTo>
                    <a:pt x="3322" y="6942"/>
                    <a:pt x="3215" y="7037"/>
                    <a:pt x="3096" y="7037"/>
                  </a:cubicBezTo>
                  <a:lnTo>
                    <a:pt x="3037" y="7037"/>
                  </a:lnTo>
                  <a:cubicBezTo>
                    <a:pt x="2918" y="7037"/>
                    <a:pt x="2810" y="6942"/>
                    <a:pt x="2810" y="6823"/>
                  </a:cubicBezTo>
                  <a:lnTo>
                    <a:pt x="2810" y="6084"/>
                  </a:lnTo>
                  <a:cubicBezTo>
                    <a:pt x="2810" y="5965"/>
                    <a:pt x="2918" y="5870"/>
                    <a:pt x="3037" y="5870"/>
                  </a:cubicBezTo>
                  <a:close/>
                  <a:moveTo>
                    <a:pt x="2251" y="5692"/>
                  </a:moveTo>
                  <a:cubicBezTo>
                    <a:pt x="2382" y="5692"/>
                    <a:pt x="2501" y="5787"/>
                    <a:pt x="2501" y="5942"/>
                  </a:cubicBezTo>
                  <a:lnTo>
                    <a:pt x="2501" y="6799"/>
                  </a:lnTo>
                  <a:cubicBezTo>
                    <a:pt x="2501" y="6942"/>
                    <a:pt x="2394" y="7061"/>
                    <a:pt x="2251" y="7061"/>
                  </a:cubicBezTo>
                  <a:lnTo>
                    <a:pt x="2215" y="7061"/>
                  </a:lnTo>
                  <a:cubicBezTo>
                    <a:pt x="2084" y="7037"/>
                    <a:pt x="1977" y="6942"/>
                    <a:pt x="1977" y="6787"/>
                  </a:cubicBezTo>
                  <a:lnTo>
                    <a:pt x="1977" y="6013"/>
                  </a:lnTo>
                  <a:lnTo>
                    <a:pt x="2084" y="6013"/>
                  </a:lnTo>
                  <a:cubicBezTo>
                    <a:pt x="2167" y="6013"/>
                    <a:pt x="2251" y="5942"/>
                    <a:pt x="2251" y="5846"/>
                  </a:cubicBezTo>
                  <a:lnTo>
                    <a:pt x="2251" y="5692"/>
                  </a:lnTo>
                  <a:close/>
                  <a:moveTo>
                    <a:pt x="310" y="5953"/>
                  </a:moveTo>
                  <a:cubicBezTo>
                    <a:pt x="370" y="6001"/>
                    <a:pt x="441" y="6013"/>
                    <a:pt x="536" y="6013"/>
                  </a:cubicBezTo>
                  <a:lnTo>
                    <a:pt x="822" y="6013"/>
                  </a:lnTo>
                  <a:lnTo>
                    <a:pt x="822" y="6489"/>
                  </a:lnTo>
                  <a:lnTo>
                    <a:pt x="822" y="6775"/>
                  </a:lnTo>
                  <a:lnTo>
                    <a:pt x="822" y="7894"/>
                  </a:lnTo>
                  <a:cubicBezTo>
                    <a:pt x="822" y="7966"/>
                    <a:pt x="786" y="8025"/>
                    <a:pt x="739" y="8073"/>
                  </a:cubicBezTo>
                  <a:cubicBezTo>
                    <a:pt x="691" y="8108"/>
                    <a:pt x="620" y="8144"/>
                    <a:pt x="560" y="8144"/>
                  </a:cubicBezTo>
                  <a:cubicBezTo>
                    <a:pt x="417" y="8144"/>
                    <a:pt x="310" y="8025"/>
                    <a:pt x="310" y="7894"/>
                  </a:cubicBezTo>
                  <a:lnTo>
                    <a:pt x="310" y="5953"/>
                  </a:lnTo>
                  <a:close/>
                  <a:moveTo>
                    <a:pt x="346" y="0"/>
                  </a:moveTo>
                  <a:cubicBezTo>
                    <a:pt x="251" y="0"/>
                    <a:pt x="179" y="72"/>
                    <a:pt x="179" y="167"/>
                  </a:cubicBezTo>
                  <a:lnTo>
                    <a:pt x="179" y="762"/>
                  </a:lnTo>
                  <a:cubicBezTo>
                    <a:pt x="179" y="846"/>
                    <a:pt x="251" y="929"/>
                    <a:pt x="346" y="929"/>
                  </a:cubicBezTo>
                  <a:cubicBezTo>
                    <a:pt x="429" y="929"/>
                    <a:pt x="501" y="846"/>
                    <a:pt x="501" y="762"/>
                  </a:cubicBezTo>
                  <a:lnTo>
                    <a:pt x="501" y="334"/>
                  </a:lnTo>
                  <a:lnTo>
                    <a:pt x="3156" y="334"/>
                  </a:lnTo>
                  <a:lnTo>
                    <a:pt x="3156" y="1834"/>
                  </a:lnTo>
                  <a:lnTo>
                    <a:pt x="501" y="1834"/>
                  </a:lnTo>
                  <a:lnTo>
                    <a:pt x="501" y="1405"/>
                  </a:lnTo>
                  <a:cubicBezTo>
                    <a:pt x="501" y="1310"/>
                    <a:pt x="429" y="1239"/>
                    <a:pt x="346" y="1239"/>
                  </a:cubicBezTo>
                  <a:cubicBezTo>
                    <a:pt x="251" y="1239"/>
                    <a:pt x="179" y="1310"/>
                    <a:pt x="179" y="1405"/>
                  </a:cubicBezTo>
                  <a:lnTo>
                    <a:pt x="179" y="2155"/>
                  </a:lnTo>
                  <a:lnTo>
                    <a:pt x="179" y="2834"/>
                  </a:lnTo>
                  <a:cubicBezTo>
                    <a:pt x="179" y="2917"/>
                    <a:pt x="251" y="2989"/>
                    <a:pt x="346" y="2989"/>
                  </a:cubicBezTo>
                  <a:lnTo>
                    <a:pt x="548" y="2989"/>
                  </a:lnTo>
                  <a:lnTo>
                    <a:pt x="548" y="3489"/>
                  </a:lnTo>
                  <a:cubicBezTo>
                    <a:pt x="239" y="3560"/>
                    <a:pt x="1" y="3810"/>
                    <a:pt x="1" y="4120"/>
                  </a:cubicBezTo>
                  <a:lnTo>
                    <a:pt x="1" y="7906"/>
                  </a:lnTo>
                  <a:cubicBezTo>
                    <a:pt x="1" y="8228"/>
                    <a:pt x="262" y="8489"/>
                    <a:pt x="584" y="8489"/>
                  </a:cubicBezTo>
                  <a:cubicBezTo>
                    <a:pt x="727" y="8489"/>
                    <a:pt x="882" y="8430"/>
                    <a:pt x="1001" y="8323"/>
                  </a:cubicBezTo>
                  <a:cubicBezTo>
                    <a:pt x="1096" y="8216"/>
                    <a:pt x="1155" y="8073"/>
                    <a:pt x="1155" y="7906"/>
                  </a:cubicBezTo>
                  <a:lnTo>
                    <a:pt x="1155" y="7311"/>
                  </a:lnTo>
                  <a:cubicBezTo>
                    <a:pt x="1239" y="7358"/>
                    <a:pt x="1322" y="7370"/>
                    <a:pt x="1417" y="7370"/>
                  </a:cubicBezTo>
                  <a:cubicBezTo>
                    <a:pt x="1572" y="7370"/>
                    <a:pt x="1727" y="7299"/>
                    <a:pt x="1834" y="7192"/>
                  </a:cubicBezTo>
                  <a:cubicBezTo>
                    <a:pt x="1929" y="7299"/>
                    <a:pt x="2084" y="7370"/>
                    <a:pt x="2251" y="7370"/>
                  </a:cubicBezTo>
                  <a:lnTo>
                    <a:pt x="2263" y="7370"/>
                  </a:lnTo>
                  <a:cubicBezTo>
                    <a:pt x="2429" y="7370"/>
                    <a:pt x="2560" y="7311"/>
                    <a:pt x="2668" y="7204"/>
                  </a:cubicBezTo>
                  <a:cubicBezTo>
                    <a:pt x="2763" y="7311"/>
                    <a:pt x="2906" y="7370"/>
                    <a:pt x="3049" y="7370"/>
                  </a:cubicBezTo>
                  <a:lnTo>
                    <a:pt x="3108" y="7370"/>
                  </a:lnTo>
                  <a:cubicBezTo>
                    <a:pt x="3406" y="7370"/>
                    <a:pt x="3656" y="7120"/>
                    <a:pt x="3656" y="6823"/>
                  </a:cubicBezTo>
                  <a:lnTo>
                    <a:pt x="3656" y="6489"/>
                  </a:lnTo>
                  <a:lnTo>
                    <a:pt x="3656" y="5132"/>
                  </a:lnTo>
                  <a:cubicBezTo>
                    <a:pt x="3656" y="5049"/>
                    <a:pt x="3584" y="4965"/>
                    <a:pt x="3501" y="4965"/>
                  </a:cubicBezTo>
                  <a:cubicBezTo>
                    <a:pt x="3406" y="4965"/>
                    <a:pt x="3334" y="5049"/>
                    <a:pt x="3334" y="5132"/>
                  </a:cubicBezTo>
                  <a:lnTo>
                    <a:pt x="3334" y="5584"/>
                  </a:lnTo>
                  <a:cubicBezTo>
                    <a:pt x="3263" y="5549"/>
                    <a:pt x="3180" y="5537"/>
                    <a:pt x="3108" y="5537"/>
                  </a:cubicBezTo>
                  <a:lnTo>
                    <a:pt x="3049" y="5537"/>
                  </a:lnTo>
                  <a:cubicBezTo>
                    <a:pt x="2929" y="5537"/>
                    <a:pt x="2822" y="5572"/>
                    <a:pt x="2739" y="5632"/>
                  </a:cubicBezTo>
                  <a:cubicBezTo>
                    <a:pt x="2632" y="5465"/>
                    <a:pt x="2453" y="5358"/>
                    <a:pt x="2251" y="5358"/>
                  </a:cubicBezTo>
                  <a:lnTo>
                    <a:pt x="2251" y="5120"/>
                  </a:lnTo>
                  <a:cubicBezTo>
                    <a:pt x="2251" y="4810"/>
                    <a:pt x="1989" y="4560"/>
                    <a:pt x="1679" y="4560"/>
                  </a:cubicBezTo>
                  <a:lnTo>
                    <a:pt x="536" y="4560"/>
                  </a:lnTo>
                  <a:cubicBezTo>
                    <a:pt x="441" y="4560"/>
                    <a:pt x="370" y="4572"/>
                    <a:pt x="298" y="4620"/>
                  </a:cubicBezTo>
                  <a:lnTo>
                    <a:pt x="298" y="4120"/>
                  </a:lnTo>
                  <a:cubicBezTo>
                    <a:pt x="298" y="3941"/>
                    <a:pt x="477" y="3787"/>
                    <a:pt x="679" y="3787"/>
                  </a:cubicBezTo>
                  <a:cubicBezTo>
                    <a:pt x="774" y="3787"/>
                    <a:pt x="846" y="3703"/>
                    <a:pt x="846" y="3620"/>
                  </a:cubicBezTo>
                  <a:lnTo>
                    <a:pt x="846" y="2977"/>
                  </a:lnTo>
                  <a:lnTo>
                    <a:pt x="2787" y="2977"/>
                  </a:lnTo>
                  <a:lnTo>
                    <a:pt x="2787" y="3620"/>
                  </a:lnTo>
                  <a:cubicBezTo>
                    <a:pt x="2787" y="3703"/>
                    <a:pt x="2858" y="3787"/>
                    <a:pt x="2941" y="3787"/>
                  </a:cubicBezTo>
                  <a:cubicBezTo>
                    <a:pt x="3168" y="3787"/>
                    <a:pt x="3334" y="3929"/>
                    <a:pt x="3334" y="4120"/>
                  </a:cubicBezTo>
                  <a:lnTo>
                    <a:pt x="3334" y="4513"/>
                  </a:lnTo>
                  <a:cubicBezTo>
                    <a:pt x="3334" y="4596"/>
                    <a:pt x="3406" y="4679"/>
                    <a:pt x="3501" y="4679"/>
                  </a:cubicBezTo>
                  <a:cubicBezTo>
                    <a:pt x="3584" y="4679"/>
                    <a:pt x="3656" y="4596"/>
                    <a:pt x="3656" y="4513"/>
                  </a:cubicBezTo>
                  <a:lnTo>
                    <a:pt x="3656" y="4120"/>
                  </a:lnTo>
                  <a:cubicBezTo>
                    <a:pt x="3656" y="3810"/>
                    <a:pt x="3418" y="3548"/>
                    <a:pt x="3108" y="3489"/>
                  </a:cubicBezTo>
                  <a:lnTo>
                    <a:pt x="3108" y="2989"/>
                  </a:lnTo>
                  <a:lnTo>
                    <a:pt x="3322" y="2989"/>
                  </a:lnTo>
                  <a:cubicBezTo>
                    <a:pt x="3406" y="2989"/>
                    <a:pt x="3477" y="2917"/>
                    <a:pt x="3477" y="2834"/>
                  </a:cubicBezTo>
                  <a:lnTo>
                    <a:pt x="3477" y="2143"/>
                  </a:lnTo>
                  <a:lnTo>
                    <a:pt x="3477" y="2001"/>
                  </a:lnTo>
                  <a:lnTo>
                    <a:pt x="3477" y="167"/>
                  </a:lnTo>
                  <a:cubicBezTo>
                    <a:pt x="3477" y="72"/>
                    <a:pt x="3406"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3"/>
            <p:cNvSpPr/>
            <p:nvPr/>
          </p:nvSpPr>
          <p:spPr>
            <a:xfrm>
              <a:off x="2275881" y="3157965"/>
              <a:ext cx="168284" cy="75082"/>
            </a:xfrm>
            <a:custGeom>
              <a:avLst/>
              <a:gdLst/>
              <a:ahLst/>
              <a:cxnLst/>
              <a:rect l="l" t="t" r="r" b="b"/>
              <a:pathLst>
                <a:path w="5312" h="2370" extrusionOk="0">
                  <a:moveTo>
                    <a:pt x="2668" y="322"/>
                  </a:moveTo>
                  <a:cubicBezTo>
                    <a:pt x="3085" y="322"/>
                    <a:pt x="3466" y="369"/>
                    <a:pt x="3775" y="429"/>
                  </a:cubicBezTo>
                  <a:cubicBezTo>
                    <a:pt x="4073" y="489"/>
                    <a:pt x="4192" y="560"/>
                    <a:pt x="4240" y="608"/>
                  </a:cubicBezTo>
                  <a:cubicBezTo>
                    <a:pt x="4192" y="655"/>
                    <a:pt x="4061" y="727"/>
                    <a:pt x="3775" y="786"/>
                  </a:cubicBezTo>
                  <a:cubicBezTo>
                    <a:pt x="3466" y="870"/>
                    <a:pt x="3085" y="893"/>
                    <a:pt x="2668" y="893"/>
                  </a:cubicBezTo>
                  <a:cubicBezTo>
                    <a:pt x="2251" y="893"/>
                    <a:pt x="1858" y="846"/>
                    <a:pt x="1549" y="786"/>
                  </a:cubicBezTo>
                  <a:cubicBezTo>
                    <a:pt x="1251" y="727"/>
                    <a:pt x="1132" y="655"/>
                    <a:pt x="1084" y="608"/>
                  </a:cubicBezTo>
                  <a:cubicBezTo>
                    <a:pt x="1132" y="584"/>
                    <a:pt x="1251" y="500"/>
                    <a:pt x="1549" y="429"/>
                  </a:cubicBezTo>
                  <a:cubicBezTo>
                    <a:pt x="1858" y="358"/>
                    <a:pt x="2251" y="322"/>
                    <a:pt x="2668" y="322"/>
                  </a:cubicBezTo>
                  <a:close/>
                  <a:moveTo>
                    <a:pt x="2668" y="0"/>
                  </a:moveTo>
                  <a:cubicBezTo>
                    <a:pt x="2466" y="0"/>
                    <a:pt x="846" y="12"/>
                    <a:pt x="763" y="572"/>
                  </a:cubicBezTo>
                  <a:lnTo>
                    <a:pt x="25" y="2143"/>
                  </a:lnTo>
                  <a:cubicBezTo>
                    <a:pt x="1" y="2191"/>
                    <a:pt x="13" y="2251"/>
                    <a:pt x="49" y="2298"/>
                  </a:cubicBezTo>
                  <a:cubicBezTo>
                    <a:pt x="72" y="2334"/>
                    <a:pt x="120" y="2370"/>
                    <a:pt x="180" y="2370"/>
                  </a:cubicBezTo>
                  <a:lnTo>
                    <a:pt x="2644" y="2370"/>
                  </a:lnTo>
                  <a:cubicBezTo>
                    <a:pt x="2739" y="2370"/>
                    <a:pt x="2811" y="2298"/>
                    <a:pt x="2811" y="2203"/>
                  </a:cubicBezTo>
                  <a:cubicBezTo>
                    <a:pt x="2811" y="2120"/>
                    <a:pt x="2739" y="2036"/>
                    <a:pt x="2644" y="2036"/>
                  </a:cubicBezTo>
                  <a:lnTo>
                    <a:pt x="430" y="2036"/>
                  </a:lnTo>
                  <a:lnTo>
                    <a:pt x="965" y="905"/>
                  </a:lnTo>
                  <a:cubicBezTo>
                    <a:pt x="1430" y="1203"/>
                    <a:pt x="2513" y="1227"/>
                    <a:pt x="2680" y="1227"/>
                  </a:cubicBezTo>
                  <a:cubicBezTo>
                    <a:pt x="2847" y="1227"/>
                    <a:pt x="3930" y="1203"/>
                    <a:pt x="4394" y="905"/>
                  </a:cubicBezTo>
                  <a:lnTo>
                    <a:pt x="4930" y="2036"/>
                  </a:lnTo>
                  <a:lnTo>
                    <a:pt x="3287" y="2036"/>
                  </a:lnTo>
                  <a:cubicBezTo>
                    <a:pt x="3204" y="2036"/>
                    <a:pt x="3120" y="2120"/>
                    <a:pt x="3120" y="2203"/>
                  </a:cubicBezTo>
                  <a:cubicBezTo>
                    <a:pt x="3120" y="2298"/>
                    <a:pt x="3204" y="2370"/>
                    <a:pt x="3287" y="2370"/>
                  </a:cubicBezTo>
                  <a:lnTo>
                    <a:pt x="5180" y="2370"/>
                  </a:lnTo>
                  <a:cubicBezTo>
                    <a:pt x="5240" y="2370"/>
                    <a:pt x="5287" y="2334"/>
                    <a:pt x="5311" y="2298"/>
                  </a:cubicBezTo>
                  <a:cubicBezTo>
                    <a:pt x="5311" y="2263"/>
                    <a:pt x="5311" y="2203"/>
                    <a:pt x="5299" y="2143"/>
                  </a:cubicBezTo>
                  <a:lnTo>
                    <a:pt x="4573" y="572"/>
                  </a:lnTo>
                  <a:cubicBezTo>
                    <a:pt x="4490" y="12"/>
                    <a:pt x="2858"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3"/>
            <p:cNvSpPr/>
            <p:nvPr/>
          </p:nvSpPr>
          <p:spPr>
            <a:xfrm>
              <a:off x="2320012" y="3098755"/>
              <a:ext cx="10613" cy="54711"/>
            </a:xfrm>
            <a:custGeom>
              <a:avLst/>
              <a:gdLst/>
              <a:ahLst/>
              <a:cxnLst/>
              <a:rect l="l" t="t" r="r" b="b"/>
              <a:pathLst>
                <a:path w="335" h="1727" extrusionOk="0">
                  <a:moveTo>
                    <a:pt x="168" y="0"/>
                  </a:moveTo>
                  <a:cubicBezTo>
                    <a:pt x="84" y="0"/>
                    <a:pt x="1" y="72"/>
                    <a:pt x="1" y="155"/>
                  </a:cubicBezTo>
                  <a:lnTo>
                    <a:pt x="1" y="1560"/>
                  </a:lnTo>
                  <a:cubicBezTo>
                    <a:pt x="1" y="1643"/>
                    <a:pt x="84" y="1726"/>
                    <a:pt x="168" y="1726"/>
                  </a:cubicBezTo>
                  <a:cubicBezTo>
                    <a:pt x="263" y="1726"/>
                    <a:pt x="334" y="1643"/>
                    <a:pt x="334" y="1560"/>
                  </a:cubicBezTo>
                  <a:lnTo>
                    <a:pt x="334" y="155"/>
                  </a:lnTo>
                  <a:cubicBezTo>
                    <a:pt x="322" y="72"/>
                    <a:pt x="239"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3"/>
            <p:cNvSpPr/>
            <p:nvPr/>
          </p:nvSpPr>
          <p:spPr>
            <a:xfrm>
              <a:off x="2267961" y="3116939"/>
              <a:ext cx="42293" cy="41437"/>
            </a:xfrm>
            <a:custGeom>
              <a:avLst/>
              <a:gdLst/>
              <a:ahLst/>
              <a:cxnLst/>
              <a:rect l="l" t="t" r="r" b="b"/>
              <a:pathLst>
                <a:path w="1335" h="1308" extrusionOk="0">
                  <a:moveTo>
                    <a:pt x="168" y="1"/>
                  </a:moveTo>
                  <a:cubicBezTo>
                    <a:pt x="129" y="1"/>
                    <a:pt x="90" y="15"/>
                    <a:pt x="60" y="45"/>
                  </a:cubicBezTo>
                  <a:cubicBezTo>
                    <a:pt x="1" y="105"/>
                    <a:pt x="1" y="212"/>
                    <a:pt x="60" y="271"/>
                  </a:cubicBezTo>
                  <a:lnTo>
                    <a:pt x="1049" y="1272"/>
                  </a:lnTo>
                  <a:cubicBezTo>
                    <a:pt x="1084" y="1295"/>
                    <a:pt x="1132" y="1307"/>
                    <a:pt x="1168" y="1307"/>
                  </a:cubicBezTo>
                  <a:cubicBezTo>
                    <a:pt x="1215" y="1307"/>
                    <a:pt x="1263" y="1295"/>
                    <a:pt x="1287" y="1272"/>
                  </a:cubicBezTo>
                  <a:cubicBezTo>
                    <a:pt x="1334" y="1212"/>
                    <a:pt x="1334" y="1105"/>
                    <a:pt x="1275" y="1045"/>
                  </a:cubicBezTo>
                  <a:lnTo>
                    <a:pt x="275" y="45"/>
                  </a:lnTo>
                  <a:cubicBezTo>
                    <a:pt x="245" y="15"/>
                    <a:pt x="206"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3"/>
            <p:cNvSpPr/>
            <p:nvPr/>
          </p:nvSpPr>
          <p:spPr>
            <a:xfrm>
              <a:off x="2239671" y="3166645"/>
              <a:ext cx="54743" cy="10201"/>
            </a:xfrm>
            <a:custGeom>
              <a:avLst/>
              <a:gdLst/>
              <a:ahLst/>
              <a:cxnLst/>
              <a:rect l="l" t="t" r="r" b="b"/>
              <a:pathLst>
                <a:path w="1728" h="322" extrusionOk="0">
                  <a:moveTo>
                    <a:pt x="156" y="0"/>
                  </a:moveTo>
                  <a:cubicBezTo>
                    <a:pt x="72" y="0"/>
                    <a:pt x="1" y="72"/>
                    <a:pt x="1" y="155"/>
                  </a:cubicBezTo>
                  <a:cubicBezTo>
                    <a:pt x="1" y="250"/>
                    <a:pt x="72" y="322"/>
                    <a:pt x="156" y="322"/>
                  </a:cubicBezTo>
                  <a:lnTo>
                    <a:pt x="1561" y="322"/>
                  </a:lnTo>
                  <a:cubicBezTo>
                    <a:pt x="1644" y="322"/>
                    <a:pt x="1727" y="250"/>
                    <a:pt x="1727" y="155"/>
                  </a:cubicBezTo>
                  <a:cubicBezTo>
                    <a:pt x="1727" y="72"/>
                    <a:pt x="1644" y="0"/>
                    <a:pt x="1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3"/>
          <p:cNvGrpSpPr/>
          <p:nvPr/>
        </p:nvGrpSpPr>
        <p:grpSpPr>
          <a:xfrm>
            <a:off x="2691555" y="2884503"/>
            <a:ext cx="215044" cy="348924"/>
            <a:chOff x="2691555" y="2884503"/>
            <a:chExt cx="215044" cy="348924"/>
          </a:xfrm>
        </p:grpSpPr>
        <p:sp>
          <p:nvSpPr>
            <p:cNvPr id="5981" name="Google Shape;5981;p63"/>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3"/>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3"/>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63"/>
          <p:cNvGrpSpPr/>
          <p:nvPr/>
        </p:nvGrpSpPr>
        <p:grpSpPr>
          <a:xfrm>
            <a:off x="1770459" y="2884503"/>
            <a:ext cx="254644" cy="348828"/>
            <a:chOff x="1770459" y="2884503"/>
            <a:chExt cx="254644" cy="348828"/>
          </a:xfrm>
        </p:grpSpPr>
        <p:sp>
          <p:nvSpPr>
            <p:cNvPr id="5985" name="Google Shape;5985;p63"/>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3"/>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3"/>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3"/>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3"/>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3"/>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3"/>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63"/>
          <p:cNvGrpSpPr/>
          <p:nvPr/>
        </p:nvGrpSpPr>
        <p:grpSpPr>
          <a:xfrm>
            <a:off x="1317466" y="2884883"/>
            <a:ext cx="258382" cy="348543"/>
            <a:chOff x="1317466" y="2884883"/>
            <a:chExt cx="258382" cy="348543"/>
          </a:xfrm>
        </p:grpSpPr>
        <p:sp>
          <p:nvSpPr>
            <p:cNvPr id="5994" name="Google Shape;5994;p63"/>
            <p:cNvSpPr/>
            <p:nvPr/>
          </p:nvSpPr>
          <p:spPr>
            <a:xfrm>
              <a:off x="1317847" y="2916943"/>
              <a:ext cx="51702" cy="278404"/>
            </a:xfrm>
            <a:custGeom>
              <a:avLst/>
              <a:gdLst/>
              <a:ahLst/>
              <a:cxnLst/>
              <a:rect l="l" t="t" r="r" b="b"/>
              <a:pathLst>
                <a:path w="1632" h="8788" extrusionOk="0">
                  <a:moveTo>
                    <a:pt x="167" y="0"/>
                  </a:moveTo>
                  <a:cubicBezTo>
                    <a:pt x="72" y="0"/>
                    <a:pt x="0" y="84"/>
                    <a:pt x="0" y="167"/>
                  </a:cubicBezTo>
                  <a:lnTo>
                    <a:pt x="0" y="8620"/>
                  </a:lnTo>
                  <a:cubicBezTo>
                    <a:pt x="0" y="8716"/>
                    <a:pt x="72" y="8787"/>
                    <a:pt x="167" y="8787"/>
                  </a:cubicBezTo>
                  <a:cubicBezTo>
                    <a:pt x="250" y="8787"/>
                    <a:pt x="322" y="8716"/>
                    <a:pt x="322" y="8620"/>
                  </a:cubicBezTo>
                  <a:lnTo>
                    <a:pt x="322" y="334"/>
                  </a:lnTo>
                  <a:lnTo>
                    <a:pt x="1476" y="334"/>
                  </a:lnTo>
                  <a:cubicBezTo>
                    <a:pt x="1560" y="334"/>
                    <a:pt x="1631" y="250"/>
                    <a:pt x="1631" y="167"/>
                  </a:cubicBezTo>
                  <a:cubicBezTo>
                    <a:pt x="1631" y="72"/>
                    <a:pt x="1560" y="0"/>
                    <a:pt x="1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3"/>
            <p:cNvSpPr/>
            <p:nvPr/>
          </p:nvSpPr>
          <p:spPr>
            <a:xfrm>
              <a:off x="1394766" y="3181725"/>
              <a:ext cx="32852" cy="32852"/>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8" y="715"/>
                    <a:pt x="322" y="620"/>
                    <a:pt x="322" y="512"/>
                  </a:cubicBezTo>
                  <a:cubicBezTo>
                    <a:pt x="322" y="417"/>
                    <a:pt x="418" y="322"/>
                    <a:pt x="513" y="322"/>
                  </a:cubicBezTo>
                  <a:close/>
                  <a:moveTo>
                    <a:pt x="513" y="0"/>
                  </a:moveTo>
                  <a:cubicBezTo>
                    <a:pt x="239" y="0"/>
                    <a:pt x="1" y="239"/>
                    <a:pt x="1" y="512"/>
                  </a:cubicBezTo>
                  <a:cubicBezTo>
                    <a:pt x="1" y="798"/>
                    <a:pt x="239" y="1036"/>
                    <a:pt x="513" y="1036"/>
                  </a:cubicBezTo>
                  <a:cubicBezTo>
                    <a:pt x="799" y="1036"/>
                    <a:pt x="1037" y="798"/>
                    <a:pt x="1037" y="512"/>
                  </a:cubicBezTo>
                  <a:cubicBezTo>
                    <a:pt x="1037" y="215"/>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3"/>
            <p:cNvSpPr/>
            <p:nvPr/>
          </p:nvSpPr>
          <p:spPr>
            <a:xfrm>
              <a:off x="1317466" y="2884883"/>
              <a:ext cx="258382" cy="348543"/>
            </a:xfrm>
            <a:custGeom>
              <a:avLst/>
              <a:gdLst/>
              <a:ahLst/>
              <a:cxnLst/>
              <a:rect l="l" t="t" r="r" b="b"/>
              <a:pathLst>
                <a:path w="8156" h="11002" extrusionOk="0">
                  <a:moveTo>
                    <a:pt x="3870" y="2322"/>
                  </a:moveTo>
                  <a:cubicBezTo>
                    <a:pt x="3929" y="3072"/>
                    <a:pt x="4370" y="3703"/>
                    <a:pt x="5013" y="4048"/>
                  </a:cubicBezTo>
                  <a:lnTo>
                    <a:pt x="5013" y="8966"/>
                  </a:lnTo>
                  <a:lnTo>
                    <a:pt x="893" y="8966"/>
                  </a:lnTo>
                  <a:lnTo>
                    <a:pt x="893" y="2322"/>
                  </a:lnTo>
                  <a:close/>
                  <a:moveTo>
                    <a:pt x="6013" y="0"/>
                  </a:moveTo>
                  <a:cubicBezTo>
                    <a:pt x="5239" y="0"/>
                    <a:pt x="4560" y="405"/>
                    <a:pt x="4179" y="1024"/>
                  </a:cubicBezTo>
                  <a:lnTo>
                    <a:pt x="2108" y="1024"/>
                  </a:lnTo>
                  <a:cubicBezTo>
                    <a:pt x="2024" y="1024"/>
                    <a:pt x="1941" y="1108"/>
                    <a:pt x="1941" y="1191"/>
                  </a:cubicBezTo>
                  <a:cubicBezTo>
                    <a:pt x="1941" y="1286"/>
                    <a:pt x="2024" y="1358"/>
                    <a:pt x="2108" y="1358"/>
                  </a:cubicBezTo>
                  <a:lnTo>
                    <a:pt x="4013" y="1358"/>
                  </a:lnTo>
                  <a:cubicBezTo>
                    <a:pt x="3929" y="1560"/>
                    <a:pt x="3882" y="1786"/>
                    <a:pt x="3870" y="2024"/>
                  </a:cubicBezTo>
                  <a:lnTo>
                    <a:pt x="726" y="2024"/>
                  </a:lnTo>
                  <a:cubicBezTo>
                    <a:pt x="631" y="2024"/>
                    <a:pt x="560" y="2096"/>
                    <a:pt x="560" y="2191"/>
                  </a:cubicBezTo>
                  <a:lnTo>
                    <a:pt x="560" y="9132"/>
                  </a:lnTo>
                  <a:cubicBezTo>
                    <a:pt x="560" y="9216"/>
                    <a:pt x="631" y="9287"/>
                    <a:pt x="726" y="9287"/>
                  </a:cubicBezTo>
                  <a:lnTo>
                    <a:pt x="5156" y="9287"/>
                  </a:lnTo>
                  <a:cubicBezTo>
                    <a:pt x="5251" y="9287"/>
                    <a:pt x="5322" y="9216"/>
                    <a:pt x="5322" y="9132"/>
                  </a:cubicBezTo>
                  <a:lnTo>
                    <a:pt x="5322" y="4191"/>
                  </a:lnTo>
                  <a:cubicBezTo>
                    <a:pt x="5394" y="4215"/>
                    <a:pt x="5489" y="4227"/>
                    <a:pt x="5560" y="4251"/>
                  </a:cubicBezTo>
                  <a:lnTo>
                    <a:pt x="5560" y="10680"/>
                  </a:lnTo>
                  <a:lnTo>
                    <a:pt x="322" y="10680"/>
                  </a:lnTo>
                  <a:lnTo>
                    <a:pt x="322" y="10263"/>
                  </a:lnTo>
                  <a:cubicBezTo>
                    <a:pt x="322" y="10168"/>
                    <a:pt x="250" y="10097"/>
                    <a:pt x="155" y="10097"/>
                  </a:cubicBezTo>
                  <a:cubicBezTo>
                    <a:pt x="72" y="10097"/>
                    <a:pt x="0" y="10168"/>
                    <a:pt x="0" y="10263"/>
                  </a:cubicBezTo>
                  <a:lnTo>
                    <a:pt x="0" y="10835"/>
                  </a:lnTo>
                  <a:cubicBezTo>
                    <a:pt x="0" y="10930"/>
                    <a:pt x="72" y="11002"/>
                    <a:pt x="155" y="11002"/>
                  </a:cubicBezTo>
                  <a:lnTo>
                    <a:pt x="5727" y="11002"/>
                  </a:lnTo>
                  <a:cubicBezTo>
                    <a:pt x="5810" y="11002"/>
                    <a:pt x="5894" y="10930"/>
                    <a:pt x="5894" y="10835"/>
                  </a:cubicBezTo>
                  <a:lnTo>
                    <a:pt x="5894" y="4286"/>
                  </a:lnTo>
                  <a:lnTo>
                    <a:pt x="6013" y="4286"/>
                  </a:lnTo>
                  <a:cubicBezTo>
                    <a:pt x="6525" y="4286"/>
                    <a:pt x="7025" y="4108"/>
                    <a:pt x="7406" y="3775"/>
                  </a:cubicBezTo>
                  <a:cubicBezTo>
                    <a:pt x="7799" y="3441"/>
                    <a:pt x="8049" y="2977"/>
                    <a:pt x="8120" y="2477"/>
                  </a:cubicBezTo>
                  <a:cubicBezTo>
                    <a:pt x="8156" y="2381"/>
                    <a:pt x="8096" y="2310"/>
                    <a:pt x="8001" y="2298"/>
                  </a:cubicBezTo>
                  <a:cubicBezTo>
                    <a:pt x="7994" y="2297"/>
                    <a:pt x="7987" y="2297"/>
                    <a:pt x="7980" y="2297"/>
                  </a:cubicBezTo>
                  <a:cubicBezTo>
                    <a:pt x="7904" y="2297"/>
                    <a:pt x="7833" y="2353"/>
                    <a:pt x="7823" y="2429"/>
                  </a:cubicBezTo>
                  <a:cubicBezTo>
                    <a:pt x="7692" y="3322"/>
                    <a:pt x="6930" y="3977"/>
                    <a:pt x="6025" y="3977"/>
                  </a:cubicBezTo>
                  <a:cubicBezTo>
                    <a:pt x="5013" y="3977"/>
                    <a:pt x="4191" y="3155"/>
                    <a:pt x="4191" y="2143"/>
                  </a:cubicBezTo>
                  <a:cubicBezTo>
                    <a:pt x="4191" y="1131"/>
                    <a:pt x="5013" y="322"/>
                    <a:pt x="6025" y="322"/>
                  </a:cubicBezTo>
                  <a:cubicBezTo>
                    <a:pt x="6918" y="322"/>
                    <a:pt x="7680" y="953"/>
                    <a:pt x="7823" y="1846"/>
                  </a:cubicBezTo>
                  <a:cubicBezTo>
                    <a:pt x="7833" y="1933"/>
                    <a:pt x="7914" y="1990"/>
                    <a:pt x="7982" y="1990"/>
                  </a:cubicBezTo>
                  <a:cubicBezTo>
                    <a:pt x="7989" y="1990"/>
                    <a:pt x="7995" y="1990"/>
                    <a:pt x="8001" y="1989"/>
                  </a:cubicBezTo>
                  <a:cubicBezTo>
                    <a:pt x="8096" y="1965"/>
                    <a:pt x="8156" y="1881"/>
                    <a:pt x="8132" y="1798"/>
                  </a:cubicBezTo>
                  <a:cubicBezTo>
                    <a:pt x="8049" y="1310"/>
                    <a:pt x="7799" y="857"/>
                    <a:pt x="7406" y="524"/>
                  </a:cubicBezTo>
                  <a:cubicBezTo>
                    <a:pt x="7025" y="191"/>
                    <a:pt x="6513" y="0"/>
                    <a:pt x="6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3"/>
            <p:cNvSpPr/>
            <p:nvPr/>
          </p:nvSpPr>
          <p:spPr>
            <a:xfrm>
              <a:off x="1467186" y="2912033"/>
              <a:ext cx="82653" cy="82273"/>
            </a:xfrm>
            <a:custGeom>
              <a:avLst/>
              <a:gdLst/>
              <a:ahLst/>
              <a:cxnLst/>
              <a:rect l="l" t="t" r="r" b="b"/>
              <a:pathLst>
                <a:path w="2609" h="2597" extrusionOk="0">
                  <a:moveTo>
                    <a:pt x="334" y="1263"/>
                  </a:moveTo>
                  <a:lnTo>
                    <a:pt x="418" y="1298"/>
                  </a:lnTo>
                  <a:cubicBezTo>
                    <a:pt x="656" y="1394"/>
                    <a:pt x="715" y="1489"/>
                    <a:pt x="715" y="1524"/>
                  </a:cubicBezTo>
                  <a:cubicBezTo>
                    <a:pt x="715" y="1560"/>
                    <a:pt x="656" y="1644"/>
                    <a:pt x="453" y="1751"/>
                  </a:cubicBezTo>
                  <a:cubicBezTo>
                    <a:pt x="370" y="1620"/>
                    <a:pt x="334" y="1465"/>
                    <a:pt x="334" y="1310"/>
                  </a:cubicBezTo>
                  <a:lnTo>
                    <a:pt x="334" y="1286"/>
                  </a:lnTo>
                  <a:lnTo>
                    <a:pt x="334" y="1263"/>
                  </a:lnTo>
                  <a:close/>
                  <a:moveTo>
                    <a:pt x="1192" y="334"/>
                  </a:moveTo>
                  <a:lnTo>
                    <a:pt x="1192" y="334"/>
                  </a:lnTo>
                  <a:cubicBezTo>
                    <a:pt x="1180" y="358"/>
                    <a:pt x="1168" y="381"/>
                    <a:pt x="1144" y="393"/>
                  </a:cubicBezTo>
                  <a:cubicBezTo>
                    <a:pt x="1013" y="620"/>
                    <a:pt x="1084" y="786"/>
                    <a:pt x="1144" y="870"/>
                  </a:cubicBezTo>
                  <a:cubicBezTo>
                    <a:pt x="1299" y="1084"/>
                    <a:pt x="1501" y="1132"/>
                    <a:pt x="1656" y="1155"/>
                  </a:cubicBezTo>
                  <a:cubicBezTo>
                    <a:pt x="1835" y="1203"/>
                    <a:pt x="1846" y="1203"/>
                    <a:pt x="1858" y="1322"/>
                  </a:cubicBezTo>
                  <a:cubicBezTo>
                    <a:pt x="1858" y="1429"/>
                    <a:pt x="1680" y="1548"/>
                    <a:pt x="1501" y="1644"/>
                  </a:cubicBezTo>
                  <a:cubicBezTo>
                    <a:pt x="1299" y="1786"/>
                    <a:pt x="1049" y="1929"/>
                    <a:pt x="942" y="2179"/>
                  </a:cubicBezTo>
                  <a:cubicBezTo>
                    <a:pt x="846" y="2156"/>
                    <a:pt x="775" y="2108"/>
                    <a:pt x="703" y="2048"/>
                  </a:cubicBezTo>
                  <a:cubicBezTo>
                    <a:pt x="680" y="2036"/>
                    <a:pt x="668" y="2025"/>
                    <a:pt x="656" y="2025"/>
                  </a:cubicBezTo>
                  <a:cubicBezTo>
                    <a:pt x="918" y="1870"/>
                    <a:pt x="1037" y="1691"/>
                    <a:pt x="1037" y="1513"/>
                  </a:cubicBezTo>
                  <a:cubicBezTo>
                    <a:pt x="1037" y="1370"/>
                    <a:pt x="953" y="1155"/>
                    <a:pt x="537" y="989"/>
                  </a:cubicBezTo>
                  <a:cubicBezTo>
                    <a:pt x="489" y="977"/>
                    <a:pt x="430" y="953"/>
                    <a:pt x="406" y="917"/>
                  </a:cubicBezTo>
                  <a:cubicBezTo>
                    <a:pt x="537" y="596"/>
                    <a:pt x="846" y="381"/>
                    <a:pt x="1192" y="334"/>
                  </a:cubicBezTo>
                  <a:close/>
                  <a:moveTo>
                    <a:pt x="1632" y="370"/>
                  </a:moveTo>
                  <a:cubicBezTo>
                    <a:pt x="1858" y="441"/>
                    <a:pt x="2049" y="620"/>
                    <a:pt x="2180" y="834"/>
                  </a:cubicBezTo>
                  <a:cubicBezTo>
                    <a:pt x="2251" y="965"/>
                    <a:pt x="2275" y="1108"/>
                    <a:pt x="2275" y="1274"/>
                  </a:cubicBezTo>
                  <a:cubicBezTo>
                    <a:pt x="2251" y="1644"/>
                    <a:pt x="2049" y="1977"/>
                    <a:pt x="1727" y="2132"/>
                  </a:cubicBezTo>
                  <a:cubicBezTo>
                    <a:pt x="1596" y="2215"/>
                    <a:pt x="1442" y="2239"/>
                    <a:pt x="1299" y="2239"/>
                  </a:cubicBezTo>
                  <a:cubicBezTo>
                    <a:pt x="1370" y="2132"/>
                    <a:pt x="1501" y="2036"/>
                    <a:pt x="1704" y="1917"/>
                  </a:cubicBezTo>
                  <a:cubicBezTo>
                    <a:pt x="1942" y="1763"/>
                    <a:pt x="2216" y="1584"/>
                    <a:pt x="2204" y="1286"/>
                  </a:cubicBezTo>
                  <a:cubicBezTo>
                    <a:pt x="2192" y="905"/>
                    <a:pt x="1918" y="846"/>
                    <a:pt x="1739" y="798"/>
                  </a:cubicBezTo>
                  <a:cubicBezTo>
                    <a:pt x="1620" y="762"/>
                    <a:pt x="1501" y="751"/>
                    <a:pt x="1442" y="643"/>
                  </a:cubicBezTo>
                  <a:cubicBezTo>
                    <a:pt x="1418" y="608"/>
                    <a:pt x="1454" y="512"/>
                    <a:pt x="1632" y="370"/>
                  </a:cubicBezTo>
                  <a:close/>
                  <a:moveTo>
                    <a:pt x="1299" y="0"/>
                  </a:moveTo>
                  <a:cubicBezTo>
                    <a:pt x="727" y="0"/>
                    <a:pt x="227" y="358"/>
                    <a:pt x="60" y="905"/>
                  </a:cubicBezTo>
                  <a:cubicBezTo>
                    <a:pt x="13" y="1024"/>
                    <a:pt x="1" y="1155"/>
                    <a:pt x="1" y="1286"/>
                  </a:cubicBezTo>
                  <a:lnTo>
                    <a:pt x="1" y="1322"/>
                  </a:lnTo>
                  <a:cubicBezTo>
                    <a:pt x="1" y="1608"/>
                    <a:pt x="96" y="1858"/>
                    <a:pt x="275" y="2084"/>
                  </a:cubicBezTo>
                  <a:lnTo>
                    <a:pt x="275" y="2096"/>
                  </a:lnTo>
                  <a:cubicBezTo>
                    <a:pt x="346" y="2179"/>
                    <a:pt x="418" y="2263"/>
                    <a:pt x="513" y="2334"/>
                  </a:cubicBezTo>
                  <a:cubicBezTo>
                    <a:pt x="656" y="2453"/>
                    <a:pt x="846" y="2525"/>
                    <a:pt x="1049" y="2572"/>
                  </a:cubicBezTo>
                  <a:cubicBezTo>
                    <a:pt x="1120" y="2584"/>
                    <a:pt x="1203" y="2596"/>
                    <a:pt x="1299" y="2596"/>
                  </a:cubicBezTo>
                  <a:cubicBezTo>
                    <a:pt x="1501" y="2596"/>
                    <a:pt x="1704" y="2560"/>
                    <a:pt x="1894" y="2465"/>
                  </a:cubicBezTo>
                  <a:cubicBezTo>
                    <a:pt x="2323" y="2239"/>
                    <a:pt x="2608" y="1798"/>
                    <a:pt x="2608" y="1310"/>
                  </a:cubicBezTo>
                  <a:cubicBezTo>
                    <a:pt x="2597" y="1084"/>
                    <a:pt x="2537" y="870"/>
                    <a:pt x="2442" y="691"/>
                  </a:cubicBezTo>
                  <a:cubicBezTo>
                    <a:pt x="2275" y="370"/>
                    <a:pt x="1965" y="131"/>
                    <a:pt x="1620" y="36"/>
                  </a:cubicBezTo>
                  <a:cubicBezTo>
                    <a:pt x="1525" y="12"/>
                    <a:pt x="1406"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3"/>
            <p:cNvSpPr/>
            <p:nvPr/>
          </p:nvSpPr>
          <p:spPr>
            <a:xfrm>
              <a:off x="1403066" y="2929393"/>
              <a:ext cx="15872" cy="15872"/>
            </a:xfrm>
            <a:custGeom>
              <a:avLst/>
              <a:gdLst/>
              <a:ahLst/>
              <a:cxnLst/>
              <a:rect l="l" t="t" r="r" b="b"/>
              <a:pathLst>
                <a:path w="501" h="501" extrusionOk="0">
                  <a:moveTo>
                    <a:pt x="251" y="0"/>
                  </a:moveTo>
                  <a:cubicBezTo>
                    <a:pt x="108" y="0"/>
                    <a:pt x="1" y="119"/>
                    <a:pt x="1" y="250"/>
                  </a:cubicBezTo>
                  <a:cubicBezTo>
                    <a:pt x="1" y="381"/>
                    <a:pt x="120" y="500"/>
                    <a:pt x="251" y="500"/>
                  </a:cubicBezTo>
                  <a:cubicBezTo>
                    <a:pt x="382" y="500"/>
                    <a:pt x="501" y="381"/>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3"/>
            <p:cNvSpPr/>
            <p:nvPr/>
          </p:nvSpPr>
          <p:spPr>
            <a:xfrm>
              <a:off x="1361597" y="3023293"/>
              <a:ext cx="98461" cy="30983"/>
            </a:xfrm>
            <a:custGeom>
              <a:avLst/>
              <a:gdLst/>
              <a:ahLst/>
              <a:cxnLst/>
              <a:rect l="l" t="t" r="r" b="b"/>
              <a:pathLst>
                <a:path w="3108" h="978" extrusionOk="0">
                  <a:moveTo>
                    <a:pt x="2798" y="322"/>
                  </a:moveTo>
                  <a:lnTo>
                    <a:pt x="2798" y="656"/>
                  </a:lnTo>
                  <a:lnTo>
                    <a:pt x="322" y="656"/>
                  </a:lnTo>
                  <a:lnTo>
                    <a:pt x="322" y="322"/>
                  </a:lnTo>
                  <a:close/>
                  <a:moveTo>
                    <a:pt x="167" y="1"/>
                  </a:moveTo>
                  <a:cubicBezTo>
                    <a:pt x="72" y="1"/>
                    <a:pt x="0" y="72"/>
                    <a:pt x="0" y="156"/>
                  </a:cubicBezTo>
                  <a:lnTo>
                    <a:pt x="0" y="810"/>
                  </a:lnTo>
                  <a:cubicBezTo>
                    <a:pt x="0" y="906"/>
                    <a:pt x="72" y="977"/>
                    <a:pt x="167" y="977"/>
                  </a:cubicBezTo>
                  <a:lnTo>
                    <a:pt x="2953" y="977"/>
                  </a:lnTo>
                  <a:cubicBezTo>
                    <a:pt x="3036" y="977"/>
                    <a:pt x="3108" y="906"/>
                    <a:pt x="3108" y="810"/>
                  </a:cubicBezTo>
                  <a:lnTo>
                    <a:pt x="3108" y="156"/>
                  </a:lnTo>
                  <a:cubicBezTo>
                    <a:pt x="3108" y="72"/>
                    <a:pt x="3036"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3"/>
            <p:cNvSpPr/>
            <p:nvPr/>
          </p:nvSpPr>
          <p:spPr>
            <a:xfrm>
              <a:off x="1361597" y="3061024"/>
              <a:ext cx="98461" cy="30951"/>
            </a:xfrm>
            <a:custGeom>
              <a:avLst/>
              <a:gdLst/>
              <a:ahLst/>
              <a:cxnLst/>
              <a:rect l="l" t="t" r="r" b="b"/>
              <a:pathLst>
                <a:path w="3108" h="977" extrusionOk="0">
                  <a:moveTo>
                    <a:pt x="2798" y="322"/>
                  </a:moveTo>
                  <a:lnTo>
                    <a:pt x="2798" y="655"/>
                  </a:lnTo>
                  <a:lnTo>
                    <a:pt x="322" y="655"/>
                  </a:lnTo>
                  <a:lnTo>
                    <a:pt x="322" y="322"/>
                  </a:lnTo>
                  <a:close/>
                  <a:moveTo>
                    <a:pt x="167" y="0"/>
                  </a:moveTo>
                  <a:cubicBezTo>
                    <a:pt x="72" y="0"/>
                    <a:pt x="0" y="72"/>
                    <a:pt x="0" y="155"/>
                  </a:cubicBezTo>
                  <a:lnTo>
                    <a:pt x="0" y="810"/>
                  </a:lnTo>
                  <a:cubicBezTo>
                    <a:pt x="0" y="905"/>
                    <a:pt x="72" y="977"/>
                    <a:pt x="167" y="977"/>
                  </a:cubicBezTo>
                  <a:lnTo>
                    <a:pt x="2953" y="977"/>
                  </a:lnTo>
                  <a:cubicBezTo>
                    <a:pt x="3036" y="977"/>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3"/>
            <p:cNvSpPr/>
            <p:nvPr/>
          </p:nvSpPr>
          <p:spPr>
            <a:xfrm>
              <a:off x="1361597" y="3098755"/>
              <a:ext cx="98461" cy="30951"/>
            </a:xfrm>
            <a:custGeom>
              <a:avLst/>
              <a:gdLst/>
              <a:ahLst/>
              <a:cxnLst/>
              <a:rect l="l" t="t" r="r" b="b"/>
              <a:pathLst>
                <a:path w="3108" h="977" extrusionOk="0">
                  <a:moveTo>
                    <a:pt x="2798" y="333"/>
                  </a:moveTo>
                  <a:lnTo>
                    <a:pt x="2798" y="667"/>
                  </a:lnTo>
                  <a:lnTo>
                    <a:pt x="322" y="667"/>
                  </a:lnTo>
                  <a:lnTo>
                    <a:pt x="322" y="333"/>
                  </a:lnTo>
                  <a:close/>
                  <a:moveTo>
                    <a:pt x="167" y="0"/>
                  </a:moveTo>
                  <a:cubicBezTo>
                    <a:pt x="72" y="0"/>
                    <a:pt x="0" y="72"/>
                    <a:pt x="0" y="155"/>
                  </a:cubicBezTo>
                  <a:lnTo>
                    <a:pt x="0" y="810"/>
                  </a:lnTo>
                  <a:cubicBezTo>
                    <a:pt x="0" y="905"/>
                    <a:pt x="72" y="976"/>
                    <a:pt x="167" y="976"/>
                  </a:cubicBezTo>
                  <a:lnTo>
                    <a:pt x="2953" y="976"/>
                  </a:lnTo>
                  <a:cubicBezTo>
                    <a:pt x="3036" y="976"/>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3"/>
          <p:cNvGrpSpPr/>
          <p:nvPr/>
        </p:nvGrpSpPr>
        <p:grpSpPr>
          <a:xfrm>
            <a:off x="3121167" y="2884883"/>
            <a:ext cx="258414" cy="348543"/>
            <a:chOff x="3121167" y="2884883"/>
            <a:chExt cx="258414" cy="348543"/>
          </a:xfrm>
        </p:grpSpPr>
        <p:sp>
          <p:nvSpPr>
            <p:cNvPr id="6003" name="Google Shape;6003;p63"/>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3"/>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3"/>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3"/>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3"/>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3"/>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3"/>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3"/>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63"/>
          <p:cNvGrpSpPr/>
          <p:nvPr/>
        </p:nvGrpSpPr>
        <p:grpSpPr>
          <a:xfrm>
            <a:off x="4899999" y="2882095"/>
            <a:ext cx="271244" cy="346801"/>
            <a:chOff x="4899999" y="2882095"/>
            <a:chExt cx="271244" cy="346801"/>
          </a:xfrm>
        </p:grpSpPr>
        <p:sp>
          <p:nvSpPr>
            <p:cNvPr id="6012" name="Google Shape;6012;p63"/>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3"/>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3"/>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3"/>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3"/>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3"/>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3"/>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3"/>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3"/>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3"/>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63"/>
          <p:cNvGrpSpPr/>
          <p:nvPr/>
        </p:nvGrpSpPr>
        <p:grpSpPr>
          <a:xfrm>
            <a:off x="7162775" y="2881113"/>
            <a:ext cx="259523" cy="346294"/>
            <a:chOff x="7162775" y="2881113"/>
            <a:chExt cx="259523" cy="346294"/>
          </a:xfrm>
        </p:grpSpPr>
        <p:sp>
          <p:nvSpPr>
            <p:cNvPr id="6023" name="Google Shape;6023;p63"/>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3"/>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3"/>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3"/>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3"/>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3"/>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3"/>
          <p:cNvGrpSpPr/>
          <p:nvPr/>
        </p:nvGrpSpPr>
        <p:grpSpPr>
          <a:xfrm>
            <a:off x="6709751" y="2881842"/>
            <a:ext cx="261075" cy="347815"/>
            <a:chOff x="6709751" y="2881842"/>
            <a:chExt cx="261075" cy="347815"/>
          </a:xfrm>
        </p:grpSpPr>
        <p:sp>
          <p:nvSpPr>
            <p:cNvPr id="6030" name="Google Shape;6030;p63"/>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3"/>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3"/>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3"/>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3"/>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3"/>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63"/>
          <p:cNvGrpSpPr/>
          <p:nvPr/>
        </p:nvGrpSpPr>
        <p:grpSpPr>
          <a:xfrm>
            <a:off x="5807156" y="2881113"/>
            <a:ext cx="261043" cy="348163"/>
            <a:chOff x="5807156" y="2881113"/>
            <a:chExt cx="261043" cy="348163"/>
          </a:xfrm>
        </p:grpSpPr>
        <p:sp>
          <p:nvSpPr>
            <p:cNvPr id="6037" name="Google Shape;6037;p63"/>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3"/>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3"/>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3"/>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3"/>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63"/>
          <p:cNvGrpSpPr/>
          <p:nvPr/>
        </p:nvGrpSpPr>
        <p:grpSpPr>
          <a:xfrm>
            <a:off x="5355653" y="2881493"/>
            <a:ext cx="262184" cy="346643"/>
            <a:chOff x="5355653" y="2881493"/>
            <a:chExt cx="262184" cy="346643"/>
          </a:xfrm>
        </p:grpSpPr>
        <p:sp>
          <p:nvSpPr>
            <p:cNvPr id="6043" name="Google Shape;6043;p63"/>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3"/>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3"/>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3"/>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3"/>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63"/>
          <p:cNvGrpSpPr/>
          <p:nvPr/>
        </p:nvGrpSpPr>
        <p:grpSpPr>
          <a:xfrm>
            <a:off x="8055961" y="2881842"/>
            <a:ext cx="260283" cy="345914"/>
            <a:chOff x="8055961" y="2881842"/>
            <a:chExt cx="260283" cy="345914"/>
          </a:xfrm>
        </p:grpSpPr>
        <p:sp>
          <p:nvSpPr>
            <p:cNvPr id="6049" name="Google Shape;6049;p63"/>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3"/>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3"/>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3"/>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63"/>
          <p:cNvGrpSpPr/>
          <p:nvPr/>
        </p:nvGrpSpPr>
        <p:grpSpPr>
          <a:xfrm>
            <a:off x="7609368" y="2893912"/>
            <a:ext cx="264813" cy="353105"/>
            <a:chOff x="7609368" y="2893912"/>
            <a:chExt cx="264813" cy="353105"/>
          </a:xfrm>
        </p:grpSpPr>
        <p:sp>
          <p:nvSpPr>
            <p:cNvPr id="6054" name="Google Shape;6054;p63"/>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3"/>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3"/>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63"/>
          <p:cNvGrpSpPr/>
          <p:nvPr/>
        </p:nvGrpSpPr>
        <p:grpSpPr>
          <a:xfrm>
            <a:off x="6248458" y="2869772"/>
            <a:ext cx="270864" cy="360645"/>
            <a:chOff x="6248458" y="2869772"/>
            <a:chExt cx="270864" cy="360645"/>
          </a:xfrm>
        </p:grpSpPr>
        <p:sp>
          <p:nvSpPr>
            <p:cNvPr id="6061" name="Google Shape;6061;p63"/>
            <p:cNvSpPr/>
            <p:nvPr/>
          </p:nvSpPr>
          <p:spPr>
            <a:xfrm>
              <a:off x="6345399" y="2995003"/>
              <a:ext cx="10201" cy="15872"/>
            </a:xfrm>
            <a:custGeom>
              <a:avLst/>
              <a:gdLst/>
              <a:ahLst/>
              <a:cxnLst/>
              <a:rect l="l" t="t" r="r" b="b"/>
              <a:pathLst>
                <a:path w="322" h="501" extrusionOk="0">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3"/>
            <p:cNvSpPr/>
            <p:nvPr/>
          </p:nvSpPr>
          <p:spPr>
            <a:xfrm>
              <a:off x="6412529" y="2995003"/>
              <a:ext cx="10993" cy="15872"/>
            </a:xfrm>
            <a:custGeom>
              <a:avLst/>
              <a:gdLst/>
              <a:ahLst/>
              <a:cxnLst/>
              <a:rect l="l" t="t" r="r" b="b"/>
              <a:pathLst>
                <a:path w="347" h="501" extrusionOk="0">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3"/>
            <p:cNvSpPr/>
            <p:nvPr/>
          </p:nvSpPr>
          <p:spPr>
            <a:xfrm>
              <a:off x="6248458" y="2869772"/>
              <a:ext cx="270864" cy="360645"/>
            </a:xfrm>
            <a:custGeom>
              <a:avLst/>
              <a:gdLst/>
              <a:ahLst/>
              <a:cxnLst/>
              <a:rect l="l" t="t" r="r" b="b"/>
              <a:pathLst>
                <a:path w="8550" h="11384" extrusionOk="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3"/>
            <p:cNvSpPr/>
            <p:nvPr/>
          </p:nvSpPr>
          <p:spPr>
            <a:xfrm>
              <a:off x="6339728" y="2977294"/>
              <a:ext cx="21542" cy="10581"/>
            </a:xfrm>
            <a:custGeom>
              <a:avLst/>
              <a:gdLst/>
              <a:ahLst/>
              <a:cxnLst/>
              <a:rect l="l" t="t" r="r" b="b"/>
              <a:pathLst>
                <a:path w="680" h="334" extrusionOk="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6353319" y="3025194"/>
              <a:ext cx="61903" cy="32852"/>
            </a:xfrm>
            <a:custGeom>
              <a:avLst/>
              <a:gdLst/>
              <a:ahLst/>
              <a:cxnLst/>
              <a:rect l="l" t="t" r="r" b="b"/>
              <a:pathLst>
                <a:path w="1954" h="1037" extrusionOk="0">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3"/>
          <p:cNvGrpSpPr/>
          <p:nvPr/>
        </p:nvGrpSpPr>
        <p:grpSpPr>
          <a:xfrm>
            <a:off x="3075928" y="2445798"/>
            <a:ext cx="363243" cy="300675"/>
            <a:chOff x="3075928" y="2445798"/>
            <a:chExt cx="363243" cy="300675"/>
          </a:xfrm>
        </p:grpSpPr>
        <p:sp>
          <p:nvSpPr>
            <p:cNvPr id="6067" name="Google Shape;6067;p63"/>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3"/>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3"/>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3"/>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3"/>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3"/>
          <p:cNvGrpSpPr/>
          <p:nvPr/>
        </p:nvGrpSpPr>
        <p:grpSpPr>
          <a:xfrm>
            <a:off x="2633105" y="2431859"/>
            <a:ext cx="363243" cy="328585"/>
            <a:chOff x="2633105" y="2431859"/>
            <a:chExt cx="363243" cy="328585"/>
          </a:xfrm>
        </p:grpSpPr>
        <p:sp>
          <p:nvSpPr>
            <p:cNvPr id="6079" name="Google Shape;6079;p63"/>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3"/>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3"/>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3"/>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3"/>
          <p:cNvGrpSpPr/>
          <p:nvPr/>
        </p:nvGrpSpPr>
        <p:grpSpPr>
          <a:xfrm>
            <a:off x="2189142" y="2421310"/>
            <a:ext cx="365904" cy="350064"/>
            <a:chOff x="2189142" y="2421310"/>
            <a:chExt cx="365904" cy="350064"/>
          </a:xfrm>
        </p:grpSpPr>
        <p:sp>
          <p:nvSpPr>
            <p:cNvPr id="6088" name="Google Shape;6088;p63"/>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3"/>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3"/>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3"/>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3"/>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7" name="Google Shape;6097;p63"/>
          <p:cNvSpPr/>
          <p:nvPr/>
        </p:nvSpPr>
        <p:spPr>
          <a:xfrm>
            <a:off x="3518751" y="2415259"/>
            <a:ext cx="364003" cy="36140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3"/>
          <p:cNvGrpSpPr/>
          <p:nvPr/>
        </p:nvGrpSpPr>
        <p:grpSpPr>
          <a:xfrm>
            <a:off x="3961923" y="2486317"/>
            <a:ext cx="364415" cy="220936"/>
            <a:chOff x="3961923" y="2486317"/>
            <a:chExt cx="364415" cy="220936"/>
          </a:xfrm>
        </p:grpSpPr>
        <p:sp>
          <p:nvSpPr>
            <p:cNvPr id="6099" name="Google Shape;6099;p63"/>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3"/>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3"/>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3" name="Google Shape;6103;p63"/>
          <p:cNvSpPr/>
          <p:nvPr/>
        </p:nvSpPr>
        <p:spPr>
          <a:xfrm>
            <a:off x="1747839" y="2414150"/>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4" name="Google Shape;6104;p63"/>
          <p:cNvGrpSpPr/>
          <p:nvPr/>
        </p:nvGrpSpPr>
        <p:grpSpPr>
          <a:xfrm>
            <a:off x="1303876" y="2419377"/>
            <a:ext cx="363275" cy="354626"/>
            <a:chOff x="1303876" y="2419377"/>
            <a:chExt cx="363275" cy="354626"/>
          </a:xfrm>
        </p:grpSpPr>
        <p:sp>
          <p:nvSpPr>
            <p:cNvPr id="6105" name="Google Shape;6105;p63"/>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3"/>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3"/>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3"/>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63"/>
          <p:cNvGrpSpPr/>
          <p:nvPr/>
        </p:nvGrpSpPr>
        <p:grpSpPr>
          <a:xfrm>
            <a:off x="861053" y="2414910"/>
            <a:ext cx="362134" cy="363623"/>
            <a:chOff x="861053" y="2414910"/>
            <a:chExt cx="362134" cy="363623"/>
          </a:xfrm>
        </p:grpSpPr>
        <p:sp>
          <p:nvSpPr>
            <p:cNvPr id="6114" name="Google Shape;6114;p63"/>
            <p:cNvSpPr/>
            <p:nvPr/>
          </p:nvSpPr>
          <p:spPr>
            <a:xfrm>
              <a:off x="965153" y="2609235"/>
              <a:ext cx="64912" cy="63677"/>
            </a:xfrm>
            <a:custGeom>
              <a:avLst/>
              <a:gdLst/>
              <a:ahLst/>
              <a:cxnLst/>
              <a:rect l="l" t="t" r="r" b="b"/>
              <a:pathLst>
                <a:path w="2049" h="2010" extrusionOk="0">
                  <a:moveTo>
                    <a:pt x="1382" y="1"/>
                  </a:moveTo>
                  <a:cubicBezTo>
                    <a:pt x="1337" y="1"/>
                    <a:pt x="1293" y="16"/>
                    <a:pt x="1263" y="45"/>
                  </a:cubicBezTo>
                  <a:lnTo>
                    <a:pt x="858" y="450"/>
                  </a:lnTo>
                  <a:cubicBezTo>
                    <a:pt x="798" y="510"/>
                    <a:pt x="798" y="629"/>
                    <a:pt x="858" y="688"/>
                  </a:cubicBezTo>
                  <a:cubicBezTo>
                    <a:pt x="888" y="718"/>
                    <a:pt x="932" y="733"/>
                    <a:pt x="977" y="733"/>
                  </a:cubicBezTo>
                  <a:cubicBezTo>
                    <a:pt x="1022" y="733"/>
                    <a:pt x="1066" y="718"/>
                    <a:pt x="1096" y="688"/>
                  </a:cubicBezTo>
                  <a:lnTo>
                    <a:pt x="1382" y="403"/>
                  </a:lnTo>
                  <a:lnTo>
                    <a:pt x="1620" y="641"/>
                  </a:lnTo>
                  <a:lnTo>
                    <a:pt x="656" y="1605"/>
                  </a:lnTo>
                  <a:lnTo>
                    <a:pt x="417" y="1367"/>
                  </a:lnTo>
                  <a:lnTo>
                    <a:pt x="620" y="1165"/>
                  </a:lnTo>
                  <a:cubicBezTo>
                    <a:pt x="679" y="1105"/>
                    <a:pt x="679" y="986"/>
                    <a:pt x="620" y="926"/>
                  </a:cubicBezTo>
                  <a:cubicBezTo>
                    <a:pt x="590" y="897"/>
                    <a:pt x="545" y="882"/>
                    <a:pt x="501" y="882"/>
                  </a:cubicBezTo>
                  <a:cubicBezTo>
                    <a:pt x="456" y="882"/>
                    <a:pt x="411" y="897"/>
                    <a:pt x="382" y="926"/>
                  </a:cubicBezTo>
                  <a:lnTo>
                    <a:pt x="60" y="1248"/>
                  </a:lnTo>
                  <a:cubicBezTo>
                    <a:pt x="1" y="1307"/>
                    <a:pt x="1" y="1427"/>
                    <a:pt x="60" y="1486"/>
                  </a:cubicBezTo>
                  <a:lnTo>
                    <a:pt x="537" y="1962"/>
                  </a:lnTo>
                  <a:cubicBezTo>
                    <a:pt x="560" y="1998"/>
                    <a:pt x="608" y="2010"/>
                    <a:pt x="656" y="2010"/>
                  </a:cubicBezTo>
                  <a:cubicBezTo>
                    <a:pt x="703" y="2010"/>
                    <a:pt x="739" y="1998"/>
                    <a:pt x="775" y="1962"/>
                  </a:cubicBezTo>
                  <a:lnTo>
                    <a:pt x="1977" y="760"/>
                  </a:lnTo>
                  <a:cubicBezTo>
                    <a:pt x="2049" y="676"/>
                    <a:pt x="2049" y="581"/>
                    <a:pt x="1977" y="522"/>
                  </a:cubicBezTo>
                  <a:lnTo>
                    <a:pt x="1501" y="45"/>
                  </a:lnTo>
                  <a:cubicBezTo>
                    <a:pt x="1471" y="16"/>
                    <a:pt x="1426"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861053" y="2479854"/>
              <a:ext cx="298394" cy="298679"/>
            </a:xfrm>
            <a:custGeom>
              <a:avLst/>
              <a:gdLst/>
              <a:ahLst/>
              <a:cxnLst/>
              <a:rect l="l" t="t" r="r" b="b"/>
              <a:pathLst>
                <a:path w="9419" h="9428" extrusionOk="0">
                  <a:moveTo>
                    <a:pt x="6938" y="1115"/>
                  </a:moveTo>
                  <a:cubicBezTo>
                    <a:pt x="7280" y="1115"/>
                    <a:pt x="7617" y="1256"/>
                    <a:pt x="7883" y="1510"/>
                  </a:cubicBezTo>
                  <a:cubicBezTo>
                    <a:pt x="8156" y="1772"/>
                    <a:pt x="8287" y="2165"/>
                    <a:pt x="8275" y="2534"/>
                  </a:cubicBezTo>
                  <a:lnTo>
                    <a:pt x="6859" y="1117"/>
                  </a:lnTo>
                  <a:cubicBezTo>
                    <a:pt x="6885" y="1115"/>
                    <a:pt x="6912" y="1115"/>
                    <a:pt x="6938" y="1115"/>
                  </a:cubicBezTo>
                  <a:close/>
                  <a:moveTo>
                    <a:pt x="4799" y="2903"/>
                  </a:moveTo>
                  <a:lnTo>
                    <a:pt x="4954" y="3058"/>
                  </a:lnTo>
                  <a:lnTo>
                    <a:pt x="6335" y="4439"/>
                  </a:lnTo>
                  <a:lnTo>
                    <a:pt x="6490" y="4582"/>
                  </a:lnTo>
                  <a:lnTo>
                    <a:pt x="6311" y="4760"/>
                  </a:lnTo>
                  <a:lnTo>
                    <a:pt x="4620" y="3082"/>
                  </a:lnTo>
                  <a:lnTo>
                    <a:pt x="4799" y="2903"/>
                  </a:lnTo>
                  <a:close/>
                  <a:moveTo>
                    <a:pt x="751" y="7856"/>
                  </a:moveTo>
                  <a:lnTo>
                    <a:pt x="1525" y="8630"/>
                  </a:lnTo>
                  <a:lnTo>
                    <a:pt x="1156" y="9011"/>
                  </a:lnTo>
                  <a:lnTo>
                    <a:pt x="382" y="8237"/>
                  </a:lnTo>
                  <a:lnTo>
                    <a:pt x="751" y="7856"/>
                  </a:lnTo>
                  <a:close/>
                  <a:moveTo>
                    <a:pt x="5668" y="1"/>
                  </a:moveTo>
                  <a:cubicBezTo>
                    <a:pt x="5623" y="1"/>
                    <a:pt x="5579" y="16"/>
                    <a:pt x="5549" y="46"/>
                  </a:cubicBezTo>
                  <a:lnTo>
                    <a:pt x="5073" y="522"/>
                  </a:lnTo>
                  <a:cubicBezTo>
                    <a:pt x="5013" y="581"/>
                    <a:pt x="5013" y="700"/>
                    <a:pt x="5073" y="760"/>
                  </a:cubicBezTo>
                  <a:cubicBezTo>
                    <a:pt x="5102" y="790"/>
                    <a:pt x="5147" y="805"/>
                    <a:pt x="5192" y="805"/>
                  </a:cubicBezTo>
                  <a:cubicBezTo>
                    <a:pt x="5236" y="805"/>
                    <a:pt x="5281" y="790"/>
                    <a:pt x="5311" y="760"/>
                  </a:cubicBezTo>
                  <a:lnTo>
                    <a:pt x="5668" y="403"/>
                  </a:lnTo>
                  <a:lnTo>
                    <a:pt x="9014" y="3760"/>
                  </a:lnTo>
                  <a:lnTo>
                    <a:pt x="8549" y="4213"/>
                  </a:lnTo>
                  <a:cubicBezTo>
                    <a:pt x="8287" y="4487"/>
                    <a:pt x="7942" y="4618"/>
                    <a:pt x="7573" y="4618"/>
                  </a:cubicBezTo>
                  <a:cubicBezTo>
                    <a:pt x="7204" y="4618"/>
                    <a:pt x="6859" y="4475"/>
                    <a:pt x="6585" y="4213"/>
                  </a:cubicBezTo>
                  <a:lnTo>
                    <a:pt x="5906" y="3534"/>
                  </a:lnTo>
                  <a:lnTo>
                    <a:pt x="5216" y="2844"/>
                  </a:lnTo>
                  <a:cubicBezTo>
                    <a:pt x="4799" y="2427"/>
                    <a:pt x="4704" y="1796"/>
                    <a:pt x="4954" y="1260"/>
                  </a:cubicBezTo>
                  <a:cubicBezTo>
                    <a:pt x="5001" y="1165"/>
                    <a:pt x="4954" y="1081"/>
                    <a:pt x="4882" y="1034"/>
                  </a:cubicBezTo>
                  <a:cubicBezTo>
                    <a:pt x="4856" y="1020"/>
                    <a:pt x="4830" y="1015"/>
                    <a:pt x="4806" y="1015"/>
                  </a:cubicBezTo>
                  <a:cubicBezTo>
                    <a:pt x="4743" y="1015"/>
                    <a:pt x="4690" y="1054"/>
                    <a:pt x="4656" y="1105"/>
                  </a:cubicBezTo>
                  <a:cubicBezTo>
                    <a:pt x="4418" y="1593"/>
                    <a:pt x="4430" y="2165"/>
                    <a:pt x="4668" y="2629"/>
                  </a:cubicBezTo>
                  <a:lnTo>
                    <a:pt x="4299" y="2998"/>
                  </a:lnTo>
                  <a:cubicBezTo>
                    <a:pt x="4263" y="3022"/>
                    <a:pt x="4251" y="3070"/>
                    <a:pt x="4251" y="3117"/>
                  </a:cubicBezTo>
                  <a:cubicBezTo>
                    <a:pt x="4251" y="3165"/>
                    <a:pt x="4263" y="3201"/>
                    <a:pt x="4299" y="3236"/>
                  </a:cubicBezTo>
                  <a:lnTo>
                    <a:pt x="4442" y="3379"/>
                  </a:lnTo>
                  <a:lnTo>
                    <a:pt x="489" y="7344"/>
                  </a:lnTo>
                  <a:cubicBezTo>
                    <a:pt x="453" y="7368"/>
                    <a:pt x="441" y="7416"/>
                    <a:pt x="441" y="7463"/>
                  </a:cubicBezTo>
                  <a:cubicBezTo>
                    <a:pt x="441" y="7511"/>
                    <a:pt x="453" y="7547"/>
                    <a:pt x="489" y="7582"/>
                  </a:cubicBezTo>
                  <a:lnTo>
                    <a:pt x="548" y="7642"/>
                  </a:lnTo>
                  <a:lnTo>
                    <a:pt x="60" y="8130"/>
                  </a:lnTo>
                  <a:cubicBezTo>
                    <a:pt x="1" y="8189"/>
                    <a:pt x="1" y="8309"/>
                    <a:pt x="60" y="8368"/>
                  </a:cubicBezTo>
                  <a:lnTo>
                    <a:pt x="1072" y="9380"/>
                  </a:lnTo>
                  <a:cubicBezTo>
                    <a:pt x="1096" y="9416"/>
                    <a:pt x="1144" y="9428"/>
                    <a:pt x="1191" y="9428"/>
                  </a:cubicBezTo>
                  <a:cubicBezTo>
                    <a:pt x="1227" y="9428"/>
                    <a:pt x="1275" y="9404"/>
                    <a:pt x="1310" y="9380"/>
                  </a:cubicBezTo>
                  <a:lnTo>
                    <a:pt x="1798" y="8892"/>
                  </a:lnTo>
                  <a:lnTo>
                    <a:pt x="1858" y="8951"/>
                  </a:lnTo>
                  <a:cubicBezTo>
                    <a:pt x="1882" y="8975"/>
                    <a:pt x="1929" y="8987"/>
                    <a:pt x="1977" y="8987"/>
                  </a:cubicBezTo>
                  <a:cubicBezTo>
                    <a:pt x="2025" y="8987"/>
                    <a:pt x="2060" y="8975"/>
                    <a:pt x="2096" y="8951"/>
                  </a:cubicBezTo>
                  <a:lnTo>
                    <a:pt x="3251" y="7785"/>
                  </a:lnTo>
                  <a:cubicBezTo>
                    <a:pt x="3311" y="7725"/>
                    <a:pt x="3311" y="7606"/>
                    <a:pt x="3251" y="7547"/>
                  </a:cubicBezTo>
                  <a:cubicBezTo>
                    <a:pt x="3221" y="7517"/>
                    <a:pt x="3177" y="7502"/>
                    <a:pt x="3132" y="7502"/>
                  </a:cubicBezTo>
                  <a:cubicBezTo>
                    <a:pt x="3087" y="7502"/>
                    <a:pt x="3043" y="7517"/>
                    <a:pt x="3013" y="7547"/>
                  </a:cubicBezTo>
                  <a:lnTo>
                    <a:pt x="1977" y="8594"/>
                  </a:lnTo>
                  <a:lnTo>
                    <a:pt x="1918" y="8535"/>
                  </a:lnTo>
                  <a:lnTo>
                    <a:pt x="905" y="7523"/>
                  </a:lnTo>
                  <a:lnTo>
                    <a:pt x="846" y="7463"/>
                  </a:lnTo>
                  <a:lnTo>
                    <a:pt x="4680" y="3617"/>
                  </a:lnTo>
                  <a:lnTo>
                    <a:pt x="5835" y="4772"/>
                  </a:lnTo>
                  <a:lnTo>
                    <a:pt x="3489" y="7106"/>
                  </a:lnTo>
                  <a:cubicBezTo>
                    <a:pt x="3430" y="7166"/>
                    <a:pt x="3430" y="7285"/>
                    <a:pt x="3489" y="7344"/>
                  </a:cubicBezTo>
                  <a:cubicBezTo>
                    <a:pt x="3525" y="7368"/>
                    <a:pt x="3572" y="7392"/>
                    <a:pt x="3608" y="7392"/>
                  </a:cubicBezTo>
                  <a:cubicBezTo>
                    <a:pt x="3656" y="7392"/>
                    <a:pt x="3703" y="7368"/>
                    <a:pt x="3727" y="7344"/>
                  </a:cubicBezTo>
                  <a:lnTo>
                    <a:pt x="6073" y="5010"/>
                  </a:lnTo>
                  <a:lnTo>
                    <a:pt x="6216" y="5153"/>
                  </a:lnTo>
                  <a:cubicBezTo>
                    <a:pt x="6251" y="5189"/>
                    <a:pt x="6287" y="5201"/>
                    <a:pt x="6335" y="5201"/>
                  </a:cubicBezTo>
                  <a:cubicBezTo>
                    <a:pt x="6382" y="5201"/>
                    <a:pt x="6430" y="5189"/>
                    <a:pt x="6454" y="5153"/>
                  </a:cubicBezTo>
                  <a:lnTo>
                    <a:pt x="6811" y="4796"/>
                  </a:lnTo>
                  <a:cubicBezTo>
                    <a:pt x="7049" y="4915"/>
                    <a:pt x="7323" y="4975"/>
                    <a:pt x="7585" y="4975"/>
                  </a:cubicBezTo>
                  <a:cubicBezTo>
                    <a:pt x="8049" y="4975"/>
                    <a:pt x="8478" y="4796"/>
                    <a:pt x="8811" y="4475"/>
                  </a:cubicBezTo>
                  <a:lnTo>
                    <a:pt x="9383" y="3891"/>
                  </a:lnTo>
                  <a:cubicBezTo>
                    <a:pt x="9418" y="3784"/>
                    <a:pt x="9418" y="3677"/>
                    <a:pt x="9359" y="3617"/>
                  </a:cubicBezTo>
                  <a:lnTo>
                    <a:pt x="8573" y="2832"/>
                  </a:lnTo>
                  <a:cubicBezTo>
                    <a:pt x="8704" y="2272"/>
                    <a:pt x="8537" y="1689"/>
                    <a:pt x="8121" y="1284"/>
                  </a:cubicBezTo>
                  <a:cubicBezTo>
                    <a:pt x="7809" y="972"/>
                    <a:pt x="7384" y="795"/>
                    <a:pt x="6956" y="795"/>
                  </a:cubicBezTo>
                  <a:cubicBezTo>
                    <a:pt x="6827" y="795"/>
                    <a:pt x="6699" y="810"/>
                    <a:pt x="6573" y="843"/>
                  </a:cubicBezTo>
                  <a:lnTo>
                    <a:pt x="5787" y="46"/>
                  </a:lnTo>
                  <a:cubicBezTo>
                    <a:pt x="5757" y="16"/>
                    <a:pt x="5713"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3"/>
            <p:cNvSpPr/>
            <p:nvPr/>
          </p:nvSpPr>
          <p:spPr>
            <a:xfrm>
              <a:off x="1128875" y="2455366"/>
              <a:ext cx="54711" cy="53856"/>
            </a:xfrm>
            <a:custGeom>
              <a:avLst/>
              <a:gdLst/>
              <a:ahLst/>
              <a:cxnLst/>
              <a:rect l="l" t="t" r="r" b="b"/>
              <a:pathLst>
                <a:path w="1727" h="1700" extrusionOk="0">
                  <a:moveTo>
                    <a:pt x="1548" y="0"/>
                  </a:moveTo>
                  <a:cubicBezTo>
                    <a:pt x="1503" y="0"/>
                    <a:pt x="1459" y="15"/>
                    <a:pt x="1429" y="45"/>
                  </a:cubicBezTo>
                  <a:lnTo>
                    <a:pt x="60" y="1414"/>
                  </a:lnTo>
                  <a:cubicBezTo>
                    <a:pt x="0" y="1473"/>
                    <a:pt x="0" y="1592"/>
                    <a:pt x="60" y="1652"/>
                  </a:cubicBezTo>
                  <a:cubicBezTo>
                    <a:pt x="83" y="1688"/>
                    <a:pt x="131" y="1700"/>
                    <a:pt x="179" y="1700"/>
                  </a:cubicBezTo>
                  <a:cubicBezTo>
                    <a:pt x="214" y="1700"/>
                    <a:pt x="262" y="1688"/>
                    <a:pt x="298" y="1652"/>
                  </a:cubicBezTo>
                  <a:lnTo>
                    <a:pt x="1667" y="283"/>
                  </a:lnTo>
                  <a:cubicBezTo>
                    <a:pt x="1726" y="223"/>
                    <a:pt x="1726" y="104"/>
                    <a:pt x="1667" y="45"/>
                  </a:cubicBezTo>
                  <a:cubicBezTo>
                    <a:pt x="1637" y="15"/>
                    <a:pt x="1592"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3"/>
            <p:cNvSpPr/>
            <p:nvPr/>
          </p:nvSpPr>
          <p:spPr>
            <a:xfrm>
              <a:off x="1099445" y="2414910"/>
              <a:ext cx="10581" cy="71692"/>
            </a:xfrm>
            <a:custGeom>
              <a:avLst/>
              <a:gdLst/>
              <a:ahLst/>
              <a:cxnLst/>
              <a:rect l="l" t="t" r="r" b="b"/>
              <a:pathLst>
                <a:path w="334" h="2263" extrusionOk="0">
                  <a:moveTo>
                    <a:pt x="167" y="0"/>
                  </a:moveTo>
                  <a:cubicBezTo>
                    <a:pt x="72" y="0"/>
                    <a:pt x="0" y="72"/>
                    <a:pt x="0" y="167"/>
                  </a:cubicBezTo>
                  <a:lnTo>
                    <a:pt x="0" y="2096"/>
                  </a:lnTo>
                  <a:cubicBezTo>
                    <a:pt x="0" y="2191"/>
                    <a:pt x="72" y="2262"/>
                    <a:pt x="167" y="2262"/>
                  </a:cubicBezTo>
                  <a:cubicBezTo>
                    <a:pt x="250" y="2262"/>
                    <a:pt x="334" y="2191"/>
                    <a:pt x="334" y="209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1151495" y="2528420"/>
              <a:ext cx="71692" cy="10613"/>
            </a:xfrm>
            <a:custGeom>
              <a:avLst/>
              <a:gdLst/>
              <a:ahLst/>
              <a:cxnLst/>
              <a:rect l="l" t="t" r="r" b="b"/>
              <a:pathLst>
                <a:path w="2263" h="335" extrusionOk="0">
                  <a:moveTo>
                    <a:pt x="155" y="1"/>
                  </a:moveTo>
                  <a:cubicBezTo>
                    <a:pt x="72" y="1"/>
                    <a:pt x="0" y="84"/>
                    <a:pt x="0" y="168"/>
                  </a:cubicBezTo>
                  <a:cubicBezTo>
                    <a:pt x="0" y="263"/>
                    <a:pt x="72" y="334"/>
                    <a:pt x="155" y="334"/>
                  </a:cubicBezTo>
                  <a:lnTo>
                    <a:pt x="2096" y="334"/>
                  </a:lnTo>
                  <a:cubicBezTo>
                    <a:pt x="2179" y="334"/>
                    <a:pt x="2263" y="263"/>
                    <a:pt x="2263" y="168"/>
                  </a:cubicBezTo>
                  <a:cubicBezTo>
                    <a:pt x="2263" y="84"/>
                    <a:pt x="2203" y="1"/>
                    <a:pt x="2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63"/>
          <p:cNvGrpSpPr/>
          <p:nvPr/>
        </p:nvGrpSpPr>
        <p:grpSpPr>
          <a:xfrm>
            <a:off x="7594288" y="2415259"/>
            <a:ext cx="279513" cy="355735"/>
            <a:chOff x="7594288" y="2415259"/>
            <a:chExt cx="279513" cy="355735"/>
          </a:xfrm>
        </p:grpSpPr>
        <p:sp>
          <p:nvSpPr>
            <p:cNvPr id="6120" name="Google Shape;6120;p63"/>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3"/>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3"/>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3"/>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3"/>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63"/>
          <p:cNvGrpSpPr/>
          <p:nvPr/>
        </p:nvGrpSpPr>
        <p:grpSpPr>
          <a:xfrm>
            <a:off x="7145794" y="2415639"/>
            <a:ext cx="278784" cy="355735"/>
            <a:chOff x="7145794" y="2415639"/>
            <a:chExt cx="278784" cy="355735"/>
          </a:xfrm>
        </p:grpSpPr>
        <p:sp>
          <p:nvSpPr>
            <p:cNvPr id="6127" name="Google Shape;6127;p63"/>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3"/>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3"/>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3"/>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3"/>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3"/>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63"/>
          <p:cNvGrpSpPr/>
          <p:nvPr/>
        </p:nvGrpSpPr>
        <p:grpSpPr>
          <a:xfrm>
            <a:off x="6698441" y="2414530"/>
            <a:ext cx="277644" cy="357984"/>
            <a:chOff x="6698441" y="2414530"/>
            <a:chExt cx="277644" cy="357984"/>
          </a:xfrm>
        </p:grpSpPr>
        <p:sp>
          <p:nvSpPr>
            <p:cNvPr id="6138" name="Google Shape;6138;p63"/>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3"/>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63"/>
          <p:cNvGrpSpPr/>
          <p:nvPr/>
        </p:nvGrpSpPr>
        <p:grpSpPr>
          <a:xfrm>
            <a:off x="4897750" y="2415639"/>
            <a:ext cx="279513" cy="357255"/>
            <a:chOff x="4897750" y="2415639"/>
            <a:chExt cx="279513" cy="357255"/>
          </a:xfrm>
        </p:grpSpPr>
        <p:sp>
          <p:nvSpPr>
            <p:cNvPr id="6145" name="Google Shape;6145;p63"/>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3"/>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3"/>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3"/>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63"/>
          <p:cNvGrpSpPr/>
          <p:nvPr/>
        </p:nvGrpSpPr>
        <p:grpSpPr>
          <a:xfrm>
            <a:off x="5812066" y="2416019"/>
            <a:ext cx="264813" cy="353454"/>
            <a:chOff x="5812066" y="2416019"/>
            <a:chExt cx="264813" cy="353454"/>
          </a:xfrm>
        </p:grpSpPr>
        <p:sp>
          <p:nvSpPr>
            <p:cNvPr id="6154" name="Google Shape;6154;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63"/>
          <p:cNvGrpSpPr/>
          <p:nvPr/>
        </p:nvGrpSpPr>
        <p:grpSpPr>
          <a:xfrm>
            <a:off x="8054820" y="2416399"/>
            <a:ext cx="264433" cy="353454"/>
            <a:chOff x="8054820" y="2416399"/>
            <a:chExt cx="264433" cy="353454"/>
          </a:xfrm>
        </p:grpSpPr>
        <p:sp>
          <p:nvSpPr>
            <p:cNvPr id="6162" name="Google Shape;6162;p63"/>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3"/>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3"/>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3"/>
          <p:cNvGrpSpPr/>
          <p:nvPr/>
        </p:nvGrpSpPr>
        <p:grpSpPr>
          <a:xfrm>
            <a:off x="5356413" y="2413390"/>
            <a:ext cx="271212" cy="361374"/>
            <a:chOff x="5356413" y="2413390"/>
            <a:chExt cx="271212" cy="361374"/>
          </a:xfrm>
        </p:grpSpPr>
        <p:sp>
          <p:nvSpPr>
            <p:cNvPr id="6169" name="Google Shape;6169;p63"/>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3"/>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3"/>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3"/>
          <p:cNvGrpSpPr/>
          <p:nvPr/>
        </p:nvGrpSpPr>
        <p:grpSpPr>
          <a:xfrm>
            <a:off x="6255238" y="2412249"/>
            <a:ext cx="271244" cy="360994"/>
            <a:chOff x="6255238" y="2412249"/>
            <a:chExt cx="271244" cy="360994"/>
          </a:xfrm>
        </p:grpSpPr>
        <p:sp>
          <p:nvSpPr>
            <p:cNvPr id="6175" name="Google Shape;6175;p63"/>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3"/>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3"/>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3"/>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3"/>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3"/>
          <p:cNvGrpSpPr/>
          <p:nvPr/>
        </p:nvGrpSpPr>
        <p:grpSpPr>
          <a:xfrm>
            <a:off x="2185372" y="1957799"/>
            <a:ext cx="366664" cy="366981"/>
            <a:chOff x="2185372" y="1957799"/>
            <a:chExt cx="366664" cy="366981"/>
          </a:xfrm>
        </p:grpSpPr>
        <p:sp>
          <p:nvSpPr>
            <p:cNvPr id="6182" name="Google Shape;6182;p63"/>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3"/>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63"/>
          <p:cNvGrpSpPr/>
          <p:nvPr/>
        </p:nvGrpSpPr>
        <p:grpSpPr>
          <a:xfrm>
            <a:off x="1737258" y="1988371"/>
            <a:ext cx="370814" cy="307359"/>
            <a:chOff x="1737258" y="1988371"/>
            <a:chExt cx="370814" cy="307359"/>
          </a:xfrm>
        </p:grpSpPr>
        <p:sp>
          <p:nvSpPr>
            <p:cNvPr id="6191" name="Google Shape;6191;p63"/>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3"/>
          <p:cNvGrpSpPr/>
          <p:nvPr/>
        </p:nvGrpSpPr>
        <p:grpSpPr>
          <a:xfrm>
            <a:off x="848983" y="1989511"/>
            <a:ext cx="369294" cy="304350"/>
            <a:chOff x="848983" y="1989511"/>
            <a:chExt cx="369294" cy="304350"/>
          </a:xfrm>
        </p:grpSpPr>
        <p:sp>
          <p:nvSpPr>
            <p:cNvPr id="6196" name="Google Shape;6196;p63"/>
            <p:cNvSpPr/>
            <p:nvPr/>
          </p:nvSpPr>
          <p:spPr>
            <a:xfrm>
              <a:off x="890483" y="1989511"/>
              <a:ext cx="286704" cy="304350"/>
            </a:xfrm>
            <a:custGeom>
              <a:avLst/>
              <a:gdLst/>
              <a:ahLst/>
              <a:cxnLst/>
              <a:rect l="l" t="t" r="r" b="b"/>
              <a:pathLst>
                <a:path w="9050" h="9607" extrusionOk="0">
                  <a:moveTo>
                    <a:pt x="3798" y="3677"/>
                  </a:moveTo>
                  <a:cubicBezTo>
                    <a:pt x="3831" y="3677"/>
                    <a:pt x="3864" y="3689"/>
                    <a:pt x="3882" y="3713"/>
                  </a:cubicBezTo>
                  <a:cubicBezTo>
                    <a:pt x="3917" y="3736"/>
                    <a:pt x="3929" y="3772"/>
                    <a:pt x="3929" y="3796"/>
                  </a:cubicBezTo>
                  <a:cubicBezTo>
                    <a:pt x="3929" y="3832"/>
                    <a:pt x="3917" y="3879"/>
                    <a:pt x="3882" y="3891"/>
                  </a:cubicBezTo>
                  <a:cubicBezTo>
                    <a:pt x="3864" y="3915"/>
                    <a:pt x="3831" y="3927"/>
                    <a:pt x="3798" y="3927"/>
                  </a:cubicBezTo>
                  <a:cubicBezTo>
                    <a:pt x="3766" y="3927"/>
                    <a:pt x="3733" y="3915"/>
                    <a:pt x="3715" y="3891"/>
                  </a:cubicBezTo>
                  <a:cubicBezTo>
                    <a:pt x="3656" y="3844"/>
                    <a:pt x="3656" y="3760"/>
                    <a:pt x="3715" y="3713"/>
                  </a:cubicBezTo>
                  <a:cubicBezTo>
                    <a:pt x="3733" y="3689"/>
                    <a:pt x="3766" y="3677"/>
                    <a:pt x="3798" y="3677"/>
                  </a:cubicBezTo>
                  <a:close/>
                  <a:moveTo>
                    <a:pt x="5239" y="3665"/>
                  </a:moveTo>
                  <a:cubicBezTo>
                    <a:pt x="5275" y="3665"/>
                    <a:pt x="5299" y="3677"/>
                    <a:pt x="5334" y="3713"/>
                  </a:cubicBezTo>
                  <a:cubicBezTo>
                    <a:pt x="5382" y="3760"/>
                    <a:pt x="5382" y="3844"/>
                    <a:pt x="5334" y="3891"/>
                  </a:cubicBezTo>
                  <a:cubicBezTo>
                    <a:pt x="5310" y="3915"/>
                    <a:pt x="5278" y="3927"/>
                    <a:pt x="5245" y="3927"/>
                  </a:cubicBezTo>
                  <a:cubicBezTo>
                    <a:pt x="5212" y="3927"/>
                    <a:pt x="5180" y="3915"/>
                    <a:pt x="5156" y="3891"/>
                  </a:cubicBezTo>
                  <a:cubicBezTo>
                    <a:pt x="5120" y="3855"/>
                    <a:pt x="5108" y="3832"/>
                    <a:pt x="5108" y="3796"/>
                  </a:cubicBezTo>
                  <a:cubicBezTo>
                    <a:pt x="5108" y="3772"/>
                    <a:pt x="5120" y="3725"/>
                    <a:pt x="5156" y="3713"/>
                  </a:cubicBezTo>
                  <a:cubicBezTo>
                    <a:pt x="5180" y="3677"/>
                    <a:pt x="5215" y="3665"/>
                    <a:pt x="5239" y="3665"/>
                  </a:cubicBezTo>
                  <a:close/>
                  <a:moveTo>
                    <a:pt x="8323" y="4665"/>
                  </a:moveTo>
                  <a:lnTo>
                    <a:pt x="8323" y="4844"/>
                  </a:lnTo>
                  <a:lnTo>
                    <a:pt x="8358" y="4844"/>
                  </a:lnTo>
                  <a:cubicBezTo>
                    <a:pt x="8335" y="5034"/>
                    <a:pt x="8013" y="5332"/>
                    <a:pt x="7108" y="5570"/>
                  </a:cubicBezTo>
                  <a:cubicBezTo>
                    <a:pt x="6394" y="5749"/>
                    <a:pt x="5465" y="5856"/>
                    <a:pt x="4513" y="5856"/>
                  </a:cubicBezTo>
                  <a:cubicBezTo>
                    <a:pt x="3560" y="5856"/>
                    <a:pt x="2643" y="5749"/>
                    <a:pt x="1929" y="5570"/>
                  </a:cubicBezTo>
                  <a:cubicBezTo>
                    <a:pt x="1000" y="5332"/>
                    <a:pt x="679" y="5034"/>
                    <a:pt x="679" y="4844"/>
                  </a:cubicBezTo>
                  <a:lnTo>
                    <a:pt x="679" y="4665"/>
                  </a:lnTo>
                  <a:cubicBezTo>
                    <a:pt x="893" y="4832"/>
                    <a:pt x="1203" y="4975"/>
                    <a:pt x="1631" y="5094"/>
                  </a:cubicBezTo>
                  <a:cubicBezTo>
                    <a:pt x="2393" y="5320"/>
                    <a:pt x="3417" y="5451"/>
                    <a:pt x="4501" y="5451"/>
                  </a:cubicBezTo>
                  <a:cubicBezTo>
                    <a:pt x="5584" y="5451"/>
                    <a:pt x="6608" y="5332"/>
                    <a:pt x="7370" y="5094"/>
                  </a:cubicBezTo>
                  <a:cubicBezTo>
                    <a:pt x="7787" y="4975"/>
                    <a:pt x="8097" y="4832"/>
                    <a:pt x="8323" y="4665"/>
                  </a:cubicBezTo>
                  <a:close/>
                  <a:moveTo>
                    <a:pt x="8358" y="5403"/>
                  </a:moveTo>
                  <a:lnTo>
                    <a:pt x="8358" y="8249"/>
                  </a:lnTo>
                  <a:cubicBezTo>
                    <a:pt x="8358" y="8439"/>
                    <a:pt x="8025" y="8713"/>
                    <a:pt x="7311" y="8916"/>
                  </a:cubicBezTo>
                  <a:lnTo>
                    <a:pt x="7311" y="5868"/>
                  </a:lnTo>
                  <a:cubicBezTo>
                    <a:pt x="7680" y="5760"/>
                    <a:pt x="8073" y="5618"/>
                    <a:pt x="8358" y="5403"/>
                  </a:cubicBezTo>
                  <a:close/>
                  <a:moveTo>
                    <a:pt x="715" y="5379"/>
                  </a:moveTo>
                  <a:cubicBezTo>
                    <a:pt x="953" y="5558"/>
                    <a:pt x="1298" y="5701"/>
                    <a:pt x="1751" y="5820"/>
                  </a:cubicBezTo>
                  <a:lnTo>
                    <a:pt x="1751" y="6951"/>
                  </a:lnTo>
                  <a:cubicBezTo>
                    <a:pt x="1751" y="7046"/>
                    <a:pt x="1822" y="7118"/>
                    <a:pt x="1905" y="7118"/>
                  </a:cubicBezTo>
                  <a:cubicBezTo>
                    <a:pt x="2001" y="7118"/>
                    <a:pt x="2072" y="7046"/>
                    <a:pt x="2072" y="6951"/>
                  </a:cubicBezTo>
                  <a:lnTo>
                    <a:pt x="2072" y="5915"/>
                  </a:lnTo>
                  <a:cubicBezTo>
                    <a:pt x="2727" y="6058"/>
                    <a:pt x="3536" y="6153"/>
                    <a:pt x="4370" y="6153"/>
                  </a:cubicBezTo>
                  <a:lnTo>
                    <a:pt x="4346" y="9249"/>
                  </a:lnTo>
                  <a:cubicBezTo>
                    <a:pt x="4203" y="9249"/>
                    <a:pt x="4048" y="9249"/>
                    <a:pt x="3906" y="9225"/>
                  </a:cubicBezTo>
                  <a:cubicBezTo>
                    <a:pt x="3334" y="9201"/>
                    <a:pt x="2822" y="9142"/>
                    <a:pt x="2358" y="9059"/>
                  </a:cubicBezTo>
                  <a:cubicBezTo>
                    <a:pt x="2262" y="9035"/>
                    <a:pt x="2167" y="9011"/>
                    <a:pt x="2072" y="8999"/>
                  </a:cubicBezTo>
                  <a:lnTo>
                    <a:pt x="2072" y="7689"/>
                  </a:lnTo>
                  <a:cubicBezTo>
                    <a:pt x="2072" y="7594"/>
                    <a:pt x="2001" y="7523"/>
                    <a:pt x="1905" y="7511"/>
                  </a:cubicBezTo>
                  <a:cubicBezTo>
                    <a:pt x="1822" y="7511"/>
                    <a:pt x="1751" y="7582"/>
                    <a:pt x="1751" y="7665"/>
                  </a:cubicBezTo>
                  <a:lnTo>
                    <a:pt x="1751" y="8892"/>
                  </a:lnTo>
                  <a:cubicBezTo>
                    <a:pt x="1655" y="8856"/>
                    <a:pt x="1548" y="8832"/>
                    <a:pt x="1477" y="8797"/>
                  </a:cubicBezTo>
                  <a:cubicBezTo>
                    <a:pt x="1000" y="8618"/>
                    <a:pt x="715" y="8416"/>
                    <a:pt x="715" y="8225"/>
                  </a:cubicBezTo>
                  <a:lnTo>
                    <a:pt x="715" y="5379"/>
                  </a:lnTo>
                  <a:close/>
                  <a:moveTo>
                    <a:pt x="8870" y="1"/>
                  </a:moveTo>
                  <a:cubicBezTo>
                    <a:pt x="8826" y="1"/>
                    <a:pt x="8781" y="16"/>
                    <a:pt x="8751" y="45"/>
                  </a:cubicBezTo>
                  <a:lnTo>
                    <a:pt x="5977" y="2832"/>
                  </a:lnTo>
                  <a:cubicBezTo>
                    <a:pt x="5680" y="2808"/>
                    <a:pt x="5358" y="2772"/>
                    <a:pt x="5049" y="2760"/>
                  </a:cubicBezTo>
                  <a:cubicBezTo>
                    <a:pt x="4965" y="2760"/>
                    <a:pt x="4870" y="2832"/>
                    <a:pt x="4870" y="2927"/>
                  </a:cubicBezTo>
                  <a:cubicBezTo>
                    <a:pt x="4870" y="3010"/>
                    <a:pt x="4941" y="3105"/>
                    <a:pt x="5037" y="3105"/>
                  </a:cubicBezTo>
                  <a:cubicBezTo>
                    <a:pt x="5263" y="3117"/>
                    <a:pt x="5465" y="3117"/>
                    <a:pt x="5656" y="3141"/>
                  </a:cubicBezTo>
                  <a:lnTo>
                    <a:pt x="5441" y="3367"/>
                  </a:lnTo>
                  <a:cubicBezTo>
                    <a:pt x="5379" y="3342"/>
                    <a:pt x="5311" y="3329"/>
                    <a:pt x="5245" y="3329"/>
                  </a:cubicBezTo>
                  <a:cubicBezTo>
                    <a:pt x="5122" y="3329"/>
                    <a:pt x="5002" y="3374"/>
                    <a:pt x="4918" y="3474"/>
                  </a:cubicBezTo>
                  <a:cubicBezTo>
                    <a:pt x="4822" y="3558"/>
                    <a:pt x="4787" y="3677"/>
                    <a:pt x="4787" y="3796"/>
                  </a:cubicBezTo>
                  <a:cubicBezTo>
                    <a:pt x="4787" y="3915"/>
                    <a:pt x="4822" y="4034"/>
                    <a:pt x="4918" y="4129"/>
                  </a:cubicBezTo>
                  <a:cubicBezTo>
                    <a:pt x="5001" y="4213"/>
                    <a:pt x="5120" y="4260"/>
                    <a:pt x="5239" y="4260"/>
                  </a:cubicBezTo>
                  <a:cubicBezTo>
                    <a:pt x="5358" y="4260"/>
                    <a:pt x="5477" y="4213"/>
                    <a:pt x="5572" y="4129"/>
                  </a:cubicBezTo>
                  <a:cubicBezTo>
                    <a:pt x="5703" y="3998"/>
                    <a:pt x="5751" y="3784"/>
                    <a:pt x="5668" y="3605"/>
                  </a:cubicBezTo>
                  <a:lnTo>
                    <a:pt x="6096" y="3189"/>
                  </a:lnTo>
                  <a:cubicBezTo>
                    <a:pt x="7561" y="3379"/>
                    <a:pt x="8347" y="3796"/>
                    <a:pt x="8347" y="4094"/>
                  </a:cubicBezTo>
                  <a:cubicBezTo>
                    <a:pt x="8347" y="4510"/>
                    <a:pt x="6894" y="5106"/>
                    <a:pt x="4525" y="5106"/>
                  </a:cubicBezTo>
                  <a:cubicBezTo>
                    <a:pt x="2167" y="5106"/>
                    <a:pt x="703" y="4534"/>
                    <a:pt x="703" y="4094"/>
                  </a:cubicBezTo>
                  <a:cubicBezTo>
                    <a:pt x="703" y="3784"/>
                    <a:pt x="1489" y="3367"/>
                    <a:pt x="2965" y="3189"/>
                  </a:cubicBezTo>
                  <a:lnTo>
                    <a:pt x="3394" y="3617"/>
                  </a:lnTo>
                  <a:cubicBezTo>
                    <a:pt x="3322" y="3796"/>
                    <a:pt x="3358" y="4010"/>
                    <a:pt x="3501" y="4141"/>
                  </a:cubicBezTo>
                  <a:cubicBezTo>
                    <a:pt x="3584" y="4236"/>
                    <a:pt x="3715" y="4272"/>
                    <a:pt x="3822" y="4272"/>
                  </a:cubicBezTo>
                  <a:cubicBezTo>
                    <a:pt x="3953" y="4272"/>
                    <a:pt x="4060" y="4225"/>
                    <a:pt x="4156" y="4141"/>
                  </a:cubicBezTo>
                  <a:cubicBezTo>
                    <a:pt x="4239" y="4046"/>
                    <a:pt x="4287" y="3939"/>
                    <a:pt x="4287" y="3820"/>
                  </a:cubicBezTo>
                  <a:cubicBezTo>
                    <a:pt x="4287" y="3701"/>
                    <a:pt x="4239" y="3570"/>
                    <a:pt x="4156" y="3486"/>
                  </a:cubicBezTo>
                  <a:cubicBezTo>
                    <a:pt x="4066" y="3397"/>
                    <a:pt x="3937" y="3346"/>
                    <a:pt x="3807" y="3346"/>
                  </a:cubicBezTo>
                  <a:cubicBezTo>
                    <a:pt x="3748" y="3346"/>
                    <a:pt x="3688" y="3357"/>
                    <a:pt x="3632" y="3379"/>
                  </a:cubicBezTo>
                  <a:lnTo>
                    <a:pt x="3405" y="3165"/>
                  </a:lnTo>
                  <a:cubicBezTo>
                    <a:pt x="3703" y="3129"/>
                    <a:pt x="4048" y="3117"/>
                    <a:pt x="4394" y="3117"/>
                  </a:cubicBezTo>
                  <a:cubicBezTo>
                    <a:pt x="4477" y="3117"/>
                    <a:pt x="4560" y="3046"/>
                    <a:pt x="4560" y="2939"/>
                  </a:cubicBezTo>
                  <a:cubicBezTo>
                    <a:pt x="4560" y="2843"/>
                    <a:pt x="4477" y="2772"/>
                    <a:pt x="4382" y="2772"/>
                  </a:cubicBezTo>
                  <a:cubicBezTo>
                    <a:pt x="3941" y="2772"/>
                    <a:pt x="3501" y="2808"/>
                    <a:pt x="3084" y="2843"/>
                  </a:cubicBezTo>
                  <a:lnTo>
                    <a:pt x="298" y="69"/>
                  </a:lnTo>
                  <a:cubicBezTo>
                    <a:pt x="268" y="40"/>
                    <a:pt x="224" y="25"/>
                    <a:pt x="179" y="25"/>
                  </a:cubicBezTo>
                  <a:cubicBezTo>
                    <a:pt x="134" y="25"/>
                    <a:pt x="90" y="40"/>
                    <a:pt x="60" y="69"/>
                  </a:cubicBezTo>
                  <a:cubicBezTo>
                    <a:pt x="0" y="129"/>
                    <a:pt x="0" y="248"/>
                    <a:pt x="60" y="307"/>
                  </a:cubicBezTo>
                  <a:lnTo>
                    <a:pt x="2667" y="2903"/>
                  </a:lnTo>
                  <a:cubicBezTo>
                    <a:pt x="1370" y="3105"/>
                    <a:pt x="357" y="3522"/>
                    <a:pt x="357" y="4117"/>
                  </a:cubicBezTo>
                  <a:lnTo>
                    <a:pt x="357" y="4415"/>
                  </a:lnTo>
                  <a:lnTo>
                    <a:pt x="357" y="4856"/>
                  </a:lnTo>
                  <a:lnTo>
                    <a:pt x="357" y="8261"/>
                  </a:lnTo>
                  <a:cubicBezTo>
                    <a:pt x="357" y="8499"/>
                    <a:pt x="524" y="8856"/>
                    <a:pt x="1346" y="9154"/>
                  </a:cubicBezTo>
                  <a:cubicBezTo>
                    <a:pt x="1608" y="9261"/>
                    <a:pt x="1941" y="9332"/>
                    <a:pt x="2298" y="9416"/>
                  </a:cubicBezTo>
                  <a:cubicBezTo>
                    <a:pt x="2786" y="9499"/>
                    <a:pt x="3322" y="9570"/>
                    <a:pt x="3906" y="9594"/>
                  </a:cubicBezTo>
                  <a:cubicBezTo>
                    <a:pt x="4108" y="9606"/>
                    <a:pt x="4334" y="9606"/>
                    <a:pt x="4548" y="9606"/>
                  </a:cubicBezTo>
                  <a:cubicBezTo>
                    <a:pt x="4965" y="9606"/>
                    <a:pt x="5382" y="9594"/>
                    <a:pt x="5775" y="9547"/>
                  </a:cubicBezTo>
                  <a:cubicBezTo>
                    <a:pt x="5870" y="9535"/>
                    <a:pt x="5942" y="9451"/>
                    <a:pt x="5930" y="9368"/>
                  </a:cubicBezTo>
                  <a:cubicBezTo>
                    <a:pt x="5919" y="9280"/>
                    <a:pt x="5846" y="9212"/>
                    <a:pt x="5769" y="9212"/>
                  </a:cubicBezTo>
                  <a:cubicBezTo>
                    <a:pt x="5763" y="9212"/>
                    <a:pt x="5757" y="9212"/>
                    <a:pt x="5751" y="9213"/>
                  </a:cubicBezTo>
                  <a:cubicBezTo>
                    <a:pt x="5406" y="9249"/>
                    <a:pt x="5060" y="9261"/>
                    <a:pt x="4703" y="9273"/>
                  </a:cubicBezTo>
                  <a:lnTo>
                    <a:pt x="4703" y="6213"/>
                  </a:lnTo>
                  <a:cubicBezTo>
                    <a:pt x="5537" y="6201"/>
                    <a:pt x="6334" y="6118"/>
                    <a:pt x="7001" y="5975"/>
                  </a:cubicBezTo>
                  <a:lnTo>
                    <a:pt x="7001" y="9035"/>
                  </a:lnTo>
                  <a:cubicBezTo>
                    <a:pt x="6823" y="9082"/>
                    <a:pt x="6632" y="9118"/>
                    <a:pt x="6406" y="9154"/>
                  </a:cubicBezTo>
                  <a:cubicBezTo>
                    <a:pt x="6311" y="9178"/>
                    <a:pt x="6251" y="9261"/>
                    <a:pt x="6251" y="9356"/>
                  </a:cubicBezTo>
                  <a:cubicBezTo>
                    <a:pt x="6275" y="9440"/>
                    <a:pt x="6346" y="9499"/>
                    <a:pt x="6418" y="9499"/>
                  </a:cubicBezTo>
                  <a:lnTo>
                    <a:pt x="6453" y="9499"/>
                  </a:lnTo>
                  <a:cubicBezTo>
                    <a:pt x="6644" y="9475"/>
                    <a:pt x="6906" y="9428"/>
                    <a:pt x="7180" y="9356"/>
                  </a:cubicBezTo>
                  <a:cubicBezTo>
                    <a:pt x="7192" y="9356"/>
                    <a:pt x="7192" y="9356"/>
                    <a:pt x="7204" y="9332"/>
                  </a:cubicBezTo>
                  <a:cubicBezTo>
                    <a:pt x="7906" y="9154"/>
                    <a:pt x="8692" y="8832"/>
                    <a:pt x="8692" y="8297"/>
                  </a:cubicBezTo>
                  <a:lnTo>
                    <a:pt x="8692" y="4903"/>
                  </a:lnTo>
                  <a:lnTo>
                    <a:pt x="8692" y="4891"/>
                  </a:lnTo>
                  <a:lnTo>
                    <a:pt x="8692" y="4141"/>
                  </a:lnTo>
                  <a:cubicBezTo>
                    <a:pt x="8692" y="3772"/>
                    <a:pt x="8311" y="3439"/>
                    <a:pt x="7585" y="3201"/>
                  </a:cubicBezTo>
                  <a:cubicBezTo>
                    <a:pt x="7239" y="3082"/>
                    <a:pt x="6834" y="2998"/>
                    <a:pt x="6406" y="2939"/>
                  </a:cubicBezTo>
                  <a:lnTo>
                    <a:pt x="9013" y="331"/>
                  </a:lnTo>
                  <a:cubicBezTo>
                    <a:pt x="9049" y="224"/>
                    <a:pt x="9049" y="105"/>
                    <a:pt x="8990" y="45"/>
                  </a:cubicBezTo>
                  <a:cubicBezTo>
                    <a:pt x="8960" y="16"/>
                    <a:pt x="8915" y="1"/>
                    <a:pt x="8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882943" y="2031107"/>
              <a:ext cx="42641" cy="56802"/>
            </a:xfrm>
            <a:custGeom>
              <a:avLst/>
              <a:gdLst/>
              <a:ahLst/>
              <a:cxnLst/>
              <a:rect l="l" t="t" r="r" b="b"/>
              <a:pathLst>
                <a:path w="1346" h="1793" extrusionOk="0">
                  <a:moveTo>
                    <a:pt x="195" y="0"/>
                  </a:moveTo>
                  <a:cubicBezTo>
                    <a:pt x="163" y="0"/>
                    <a:pt x="132" y="9"/>
                    <a:pt x="107" y="30"/>
                  </a:cubicBezTo>
                  <a:cubicBezTo>
                    <a:pt x="36" y="78"/>
                    <a:pt x="0" y="197"/>
                    <a:pt x="60" y="268"/>
                  </a:cubicBezTo>
                  <a:lnTo>
                    <a:pt x="1000" y="1709"/>
                  </a:lnTo>
                  <a:cubicBezTo>
                    <a:pt x="1036" y="1757"/>
                    <a:pt x="1096" y="1792"/>
                    <a:pt x="1155" y="1792"/>
                  </a:cubicBezTo>
                  <a:cubicBezTo>
                    <a:pt x="1179" y="1792"/>
                    <a:pt x="1215" y="1769"/>
                    <a:pt x="1238" y="1757"/>
                  </a:cubicBezTo>
                  <a:cubicBezTo>
                    <a:pt x="1310" y="1697"/>
                    <a:pt x="1346" y="1590"/>
                    <a:pt x="1286" y="1519"/>
                  </a:cubicBezTo>
                  <a:lnTo>
                    <a:pt x="345" y="78"/>
                  </a:lnTo>
                  <a:cubicBezTo>
                    <a:pt x="315" y="32"/>
                    <a:pt x="254"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848983" y="2072354"/>
              <a:ext cx="59622" cy="30635"/>
            </a:xfrm>
            <a:custGeom>
              <a:avLst/>
              <a:gdLst/>
              <a:ahLst/>
              <a:cxnLst/>
              <a:rect l="l" t="t" r="r" b="b"/>
              <a:pathLst>
                <a:path w="1882" h="967" extrusionOk="0">
                  <a:moveTo>
                    <a:pt x="187" y="0"/>
                  </a:moveTo>
                  <a:cubicBezTo>
                    <a:pt x="117" y="0"/>
                    <a:pt x="54" y="36"/>
                    <a:pt x="36" y="97"/>
                  </a:cubicBezTo>
                  <a:cubicBezTo>
                    <a:pt x="1" y="193"/>
                    <a:pt x="36" y="288"/>
                    <a:pt x="120" y="324"/>
                  </a:cubicBezTo>
                  <a:lnTo>
                    <a:pt x="1608" y="943"/>
                  </a:lnTo>
                  <a:cubicBezTo>
                    <a:pt x="1620" y="967"/>
                    <a:pt x="1656" y="967"/>
                    <a:pt x="1667" y="967"/>
                  </a:cubicBezTo>
                  <a:cubicBezTo>
                    <a:pt x="1727" y="967"/>
                    <a:pt x="1810" y="919"/>
                    <a:pt x="1834" y="859"/>
                  </a:cubicBezTo>
                  <a:cubicBezTo>
                    <a:pt x="1882" y="764"/>
                    <a:pt x="1834" y="669"/>
                    <a:pt x="1751" y="633"/>
                  </a:cubicBezTo>
                  <a:lnTo>
                    <a:pt x="263" y="14"/>
                  </a:lnTo>
                  <a:cubicBezTo>
                    <a:pt x="238" y="5"/>
                    <a:pt x="212"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3"/>
            <p:cNvSpPr/>
            <p:nvPr/>
          </p:nvSpPr>
          <p:spPr>
            <a:xfrm>
              <a:off x="1142054" y="2031265"/>
              <a:ext cx="41913" cy="56644"/>
            </a:xfrm>
            <a:custGeom>
              <a:avLst/>
              <a:gdLst/>
              <a:ahLst/>
              <a:cxnLst/>
              <a:rect l="l" t="t" r="r" b="b"/>
              <a:pathLst>
                <a:path w="1323" h="1788" extrusionOk="0">
                  <a:moveTo>
                    <a:pt x="1130" y="0"/>
                  </a:moveTo>
                  <a:cubicBezTo>
                    <a:pt x="1074" y="0"/>
                    <a:pt x="1016" y="27"/>
                    <a:pt x="977" y="73"/>
                  </a:cubicBezTo>
                  <a:lnTo>
                    <a:pt x="36" y="1514"/>
                  </a:lnTo>
                  <a:cubicBezTo>
                    <a:pt x="1" y="1585"/>
                    <a:pt x="13" y="1692"/>
                    <a:pt x="84" y="1752"/>
                  </a:cubicBezTo>
                  <a:cubicBezTo>
                    <a:pt x="120" y="1764"/>
                    <a:pt x="144" y="1787"/>
                    <a:pt x="179" y="1787"/>
                  </a:cubicBezTo>
                  <a:cubicBezTo>
                    <a:pt x="239" y="1787"/>
                    <a:pt x="275" y="1752"/>
                    <a:pt x="322" y="1704"/>
                  </a:cubicBezTo>
                  <a:lnTo>
                    <a:pt x="1263" y="263"/>
                  </a:lnTo>
                  <a:cubicBezTo>
                    <a:pt x="1322" y="180"/>
                    <a:pt x="1287" y="73"/>
                    <a:pt x="1215" y="25"/>
                  </a:cubicBezTo>
                  <a:cubicBezTo>
                    <a:pt x="1190" y="8"/>
                    <a:pt x="1160" y="0"/>
                    <a:pt x="11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1158274" y="2072196"/>
              <a:ext cx="60002" cy="30413"/>
            </a:xfrm>
            <a:custGeom>
              <a:avLst/>
              <a:gdLst/>
              <a:ahLst/>
              <a:cxnLst/>
              <a:rect l="l" t="t" r="r" b="b"/>
              <a:pathLst>
                <a:path w="1894" h="960" extrusionOk="0">
                  <a:moveTo>
                    <a:pt x="1703" y="0"/>
                  </a:moveTo>
                  <a:cubicBezTo>
                    <a:pt x="1679" y="0"/>
                    <a:pt x="1655" y="6"/>
                    <a:pt x="1632" y="19"/>
                  </a:cubicBezTo>
                  <a:lnTo>
                    <a:pt x="144" y="638"/>
                  </a:lnTo>
                  <a:cubicBezTo>
                    <a:pt x="48" y="662"/>
                    <a:pt x="1" y="769"/>
                    <a:pt x="48" y="864"/>
                  </a:cubicBezTo>
                  <a:cubicBezTo>
                    <a:pt x="84" y="924"/>
                    <a:pt x="144" y="960"/>
                    <a:pt x="215" y="960"/>
                  </a:cubicBezTo>
                  <a:cubicBezTo>
                    <a:pt x="227" y="960"/>
                    <a:pt x="263" y="960"/>
                    <a:pt x="275" y="948"/>
                  </a:cubicBezTo>
                  <a:lnTo>
                    <a:pt x="1763" y="329"/>
                  </a:lnTo>
                  <a:cubicBezTo>
                    <a:pt x="1846" y="293"/>
                    <a:pt x="1894" y="198"/>
                    <a:pt x="1846" y="102"/>
                  </a:cubicBezTo>
                  <a:cubicBezTo>
                    <a:pt x="1829" y="42"/>
                    <a:pt x="176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3"/>
          <p:cNvGrpSpPr/>
          <p:nvPr/>
        </p:nvGrpSpPr>
        <p:grpSpPr>
          <a:xfrm>
            <a:off x="3074027" y="1983777"/>
            <a:ext cx="380604" cy="313854"/>
            <a:chOff x="3074027" y="1983777"/>
            <a:chExt cx="380604" cy="313854"/>
          </a:xfrm>
        </p:grpSpPr>
        <p:sp>
          <p:nvSpPr>
            <p:cNvPr id="6202" name="Google Shape;6202;p63"/>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3"/>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3"/>
          <p:cNvGrpSpPr/>
          <p:nvPr/>
        </p:nvGrpSpPr>
        <p:grpSpPr>
          <a:xfrm>
            <a:off x="3522521" y="1975857"/>
            <a:ext cx="367013" cy="331278"/>
            <a:chOff x="3522521" y="1975857"/>
            <a:chExt cx="367013" cy="331278"/>
          </a:xfrm>
        </p:grpSpPr>
        <p:sp>
          <p:nvSpPr>
            <p:cNvPr id="6208" name="Google Shape;6208;p63"/>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3"/>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3"/>
          <p:cNvGrpSpPr/>
          <p:nvPr/>
        </p:nvGrpSpPr>
        <p:grpSpPr>
          <a:xfrm>
            <a:off x="2630824" y="1976966"/>
            <a:ext cx="368185" cy="330454"/>
            <a:chOff x="2630824" y="1976966"/>
            <a:chExt cx="368185" cy="330454"/>
          </a:xfrm>
        </p:grpSpPr>
        <p:sp>
          <p:nvSpPr>
            <p:cNvPr id="6216" name="Google Shape;6216;p63"/>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3"/>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3"/>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3"/>
          <p:cNvGrpSpPr/>
          <p:nvPr/>
        </p:nvGrpSpPr>
        <p:grpSpPr>
          <a:xfrm>
            <a:off x="1293706" y="1966416"/>
            <a:ext cx="369294" cy="350444"/>
            <a:chOff x="1293706" y="1966416"/>
            <a:chExt cx="369294" cy="350444"/>
          </a:xfrm>
        </p:grpSpPr>
        <p:sp>
          <p:nvSpPr>
            <p:cNvPr id="6225" name="Google Shape;6225;p63"/>
            <p:cNvSpPr/>
            <p:nvPr/>
          </p:nvSpPr>
          <p:spPr>
            <a:xfrm>
              <a:off x="1509067" y="1966416"/>
              <a:ext cx="153933" cy="162994"/>
            </a:xfrm>
            <a:custGeom>
              <a:avLst/>
              <a:gdLst/>
              <a:ahLst/>
              <a:cxnLst/>
              <a:rect l="l" t="t" r="r" b="b"/>
              <a:pathLst>
                <a:path w="4859" h="5145" extrusionOk="0">
                  <a:moveTo>
                    <a:pt x="2514" y="0"/>
                  </a:moveTo>
                  <a:cubicBezTo>
                    <a:pt x="1759" y="0"/>
                    <a:pt x="1016" y="363"/>
                    <a:pt x="560" y="1036"/>
                  </a:cubicBezTo>
                  <a:cubicBezTo>
                    <a:pt x="1" y="1870"/>
                    <a:pt x="36" y="2953"/>
                    <a:pt x="632" y="3739"/>
                  </a:cubicBezTo>
                  <a:lnTo>
                    <a:pt x="572" y="4965"/>
                  </a:lnTo>
                  <a:cubicBezTo>
                    <a:pt x="572" y="5025"/>
                    <a:pt x="596" y="5085"/>
                    <a:pt x="643" y="5108"/>
                  </a:cubicBezTo>
                  <a:cubicBezTo>
                    <a:pt x="679" y="5120"/>
                    <a:pt x="703" y="5144"/>
                    <a:pt x="739" y="5144"/>
                  </a:cubicBezTo>
                  <a:cubicBezTo>
                    <a:pt x="763" y="5144"/>
                    <a:pt x="774" y="5144"/>
                    <a:pt x="810" y="5120"/>
                  </a:cubicBezTo>
                  <a:lnTo>
                    <a:pt x="1929" y="4608"/>
                  </a:lnTo>
                  <a:cubicBezTo>
                    <a:pt x="2120" y="4644"/>
                    <a:pt x="2310" y="4680"/>
                    <a:pt x="2501" y="4680"/>
                  </a:cubicBezTo>
                  <a:cubicBezTo>
                    <a:pt x="3275" y="4680"/>
                    <a:pt x="4013" y="4311"/>
                    <a:pt x="4453" y="3632"/>
                  </a:cubicBezTo>
                  <a:cubicBezTo>
                    <a:pt x="4692" y="3275"/>
                    <a:pt x="4823" y="2858"/>
                    <a:pt x="4846" y="2441"/>
                  </a:cubicBezTo>
                  <a:cubicBezTo>
                    <a:pt x="4858" y="2370"/>
                    <a:pt x="4787" y="2287"/>
                    <a:pt x="4692" y="2287"/>
                  </a:cubicBezTo>
                  <a:cubicBezTo>
                    <a:pt x="4608" y="2287"/>
                    <a:pt x="4513" y="2358"/>
                    <a:pt x="4513" y="2441"/>
                  </a:cubicBezTo>
                  <a:cubicBezTo>
                    <a:pt x="4501" y="2799"/>
                    <a:pt x="4382" y="3156"/>
                    <a:pt x="4168" y="3453"/>
                  </a:cubicBezTo>
                  <a:cubicBezTo>
                    <a:pt x="3786" y="4030"/>
                    <a:pt x="3158" y="4352"/>
                    <a:pt x="2504" y="4352"/>
                  </a:cubicBezTo>
                  <a:cubicBezTo>
                    <a:pt x="2321" y="4352"/>
                    <a:pt x="2136" y="4327"/>
                    <a:pt x="1953" y="4275"/>
                  </a:cubicBezTo>
                  <a:cubicBezTo>
                    <a:pt x="1933" y="4270"/>
                    <a:pt x="1918" y="4267"/>
                    <a:pt x="1903" y="4267"/>
                  </a:cubicBezTo>
                  <a:cubicBezTo>
                    <a:pt x="1882" y="4267"/>
                    <a:pt x="1862" y="4273"/>
                    <a:pt x="1834" y="4287"/>
                  </a:cubicBezTo>
                  <a:lnTo>
                    <a:pt x="929" y="4727"/>
                  </a:lnTo>
                  <a:lnTo>
                    <a:pt x="977" y="3715"/>
                  </a:lnTo>
                  <a:cubicBezTo>
                    <a:pt x="977" y="3668"/>
                    <a:pt x="953" y="3632"/>
                    <a:pt x="941" y="3596"/>
                  </a:cubicBezTo>
                  <a:cubicBezTo>
                    <a:pt x="393" y="2906"/>
                    <a:pt x="358" y="1953"/>
                    <a:pt x="858" y="1227"/>
                  </a:cubicBezTo>
                  <a:cubicBezTo>
                    <a:pt x="1237" y="646"/>
                    <a:pt x="1868" y="336"/>
                    <a:pt x="2512" y="336"/>
                  </a:cubicBezTo>
                  <a:cubicBezTo>
                    <a:pt x="2898" y="336"/>
                    <a:pt x="3288" y="447"/>
                    <a:pt x="3632" y="679"/>
                  </a:cubicBezTo>
                  <a:cubicBezTo>
                    <a:pt x="4037" y="941"/>
                    <a:pt x="4334" y="1358"/>
                    <a:pt x="4453" y="1822"/>
                  </a:cubicBezTo>
                  <a:cubicBezTo>
                    <a:pt x="4484" y="1893"/>
                    <a:pt x="4548" y="1947"/>
                    <a:pt x="4618" y="1947"/>
                  </a:cubicBezTo>
                  <a:cubicBezTo>
                    <a:pt x="4631" y="1947"/>
                    <a:pt x="4643" y="1945"/>
                    <a:pt x="4656" y="1941"/>
                  </a:cubicBezTo>
                  <a:cubicBezTo>
                    <a:pt x="4751" y="1906"/>
                    <a:pt x="4811" y="1822"/>
                    <a:pt x="4787" y="1727"/>
                  </a:cubicBezTo>
                  <a:cubicBezTo>
                    <a:pt x="4632" y="1179"/>
                    <a:pt x="4287" y="703"/>
                    <a:pt x="3811" y="393"/>
                  </a:cubicBezTo>
                  <a:cubicBezTo>
                    <a:pt x="3412" y="128"/>
                    <a:pt x="2961" y="0"/>
                    <a:pt x="2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1574328" y="2021096"/>
              <a:ext cx="28702" cy="54363"/>
            </a:xfrm>
            <a:custGeom>
              <a:avLst/>
              <a:gdLst/>
              <a:ahLst/>
              <a:cxnLst/>
              <a:rect l="l" t="t" r="r" b="b"/>
              <a:pathLst>
                <a:path w="906" h="1716" extrusionOk="0">
                  <a:moveTo>
                    <a:pt x="179" y="1"/>
                  </a:moveTo>
                  <a:cubicBezTo>
                    <a:pt x="84" y="1"/>
                    <a:pt x="12" y="84"/>
                    <a:pt x="12" y="168"/>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22" y="1715"/>
                    <a:pt x="893" y="1644"/>
                    <a:pt x="893" y="1549"/>
                  </a:cubicBezTo>
                  <a:cubicBezTo>
                    <a:pt x="905" y="1465"/>
                    <a:pt x="834" y="1394"/>
                    <a:pt x="727" y="1394"/>
                  </a:cubicBezTo>
                  <a:lnTo>
                    <a:pt x="608" y="1394"/>
                  </a:lnTo>
                  <a:lnTo>
                    <a:pt x="608" y="168"/>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1578098" y="2004147"/>
              <a:ext cx="15872" cy="16252"/>
            </a:xfrm>
            <a:custGeom>
              <a:avLst/>
              <a:gdLst/>
              <a:ahLst/>
              <a:cxnLst/>
              <a:rect l="l" t="t" r="r" b="b"/>
              <a:pathLst>
                <a:path w="501" h="513" extrusionOk="0">
                  <a:moveTo>
                    <a:pt x="250" y="0"/>
                  </a:moveTo>
                  <a:cubicBezTo>
                    <a:pt x="119" y="0"/>
                    <a:pt x="0" y="119"/>
                    <a:pt x="0" y="262"/>
                  </a:cubicBezTo>
                  <a:cubicBezTo>
                    <a:pt x="0" y="393"/>
                    <a:pt x="119" y="512"/>
                    <a:pt x="250" y="512"/>
                  </a:cubicBezTo>
                  <a:cubicBezTo>
                    <a:pt x="381" y="512"/>
                    <a:pt x="500" y="393"/>
                    <a:pt x="500" y="262"/>
                  </a:cubicBezTo>
                  <a:cubicBezTo>
                    <a:pt x="489" y="107"/>
                    <a:pt x="381"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1293706" y="1999997"/>
              <a:ext cx="274982" cy="316863"/>
            </a:xfrm>
            <a:custGeom>
              <a:avLst/>
              <a:gdLst/>
              <a:ahLst/>
              <a:cxnLst/>
              <a:rect l="l" t="t" r="r" b="b"/>
              <a:pathLst>
                <a:path w="8680" h="10002" extrusionOk="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3"/>
            <p:cNvSpPr/>
            <p:nvPr/>
          </p:nvSpPr>
          <p:spPr>
            <a:xfrm>
              <a:off x="1426826" y="2243648"/>
              <a:ext cx="10233" cy="11341"/>
            </a:xfrm>
            <a:custGeom>
              <a:avLst/>
              <a:gdLst/>
              <a:ahLst/>
              <a:cxnLst/>
              <a:rect l="l" t="t" r="r" b="b"/>
              <a:pathLst>
                <a:path w="323" h="358" extrusionOk="0">
                  <a:moveTo>
                    <a:pt x="156" y="1"/>
                  </a:moveTo>
                  <a:cubicBezTo>
                    <a:pt x="72" y="1"/>
                    <a:pt x="1" y="84"/>
                    <a:pt x="1" y="167"/>
                  </a:cubicBezTo>
                  <a:lnTo>
                    <a:pt x="1" y="203"/>
                  </a:lnTo>
                  <a:cubicBezTo>
                    <a:pt x="1" y="286"/>
                    <a:pt x="72" y="358"/>
                    <a:pt x="156" y="358"/>
                  </a:cubicBezTo>
                  <a:cubicBezTo>
                    <a:pt x="251" y="358"/>
                    <a:pt x="322" y="286"/>
                    <a:pt x="322" y="203"/>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3"/>
            <p:cNvSpPr/>
            <p:nvPr/>
          </p:nvSpPr>
          <p:spPr>
            <a:xfrm>
              <a:off x="1426826" y="2262149"/>
              <a:ext cx="10233" cy="11341"/>
            </a:xfrm>
            <a:custGeom>
              <a:avLst/>
              <a:gdLst/>
              <a:ahLst/>
              <a:cxnLst/>
              <a:rect l="l" t="t" r="r" b="b"/>
              <a:pathLst>
                <a:path w="323" h="358" extrusionOk="0">
                  <a:moveTo>
                    <a:pt x="156" y="0"/>
                  </a:moveTo>
                  <a:cubicBezTo>
                    <a:pt x="72" y="0"/>
                    <a:pt x="1" y="72"/>
                    <a:pt x="1" y="167"/>
                  </a:cubicBezTo>
                  <a:lnTo>
                    <a:pt x="1" y="191"/>
                  </a:lnTo>
                  <a:cubicBezTo>
                    <a:pt x="1" y="286"/>
                    <a:pt x="72" y="357"/>
                    <a:pt x="156" y="357"/>
                  </a:cubicBezTo>
                  <a:cubicBezTo>
                    <a:pt x="251" y="357"/>
                    <a:pt x="322" y="286"/>
                    <a:pt x="322" y="191"/>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1471336" y="2261389"/>
              <a:ext cx="63804" cy="30571"/>
            </a:xfrm>
            <a:custGeom>
              <a:avLst/>
              <a:gdLst/>
              <a:ahLst/>
              <a:cxnLst/>
              <a:rect l="l" t="t" r="r" b="b"/>
              <a:pathLst>
                <a:path w="2014" h="965" extrusionOk="0">
                  <a:moveTo>
                    <a:pt x="1596" y="322"/>
                  </a:moveTo>
                  <a:cubicBezTo>
                    <a:pt x="1644" y="322"/>
                    <a:pt x="1668" y="346"/>
                    <a:pt x="1668" y="393"/>
                  </a:cubicBezTo>
                  <a:lnTo>
                    <a:pt x="1668" y="560"/>
                  </a:lnTo>
                  <a:cubicBezTo>
                    <a:pt x="1668" y="607"/>
                    <a:pt x="1644" y="631"/>
                    <a:pt x="1596" y="631"/>
                  </a:cubicBezTo>
                  <a:lnTo>
                    <a:pt x="394" y="631"/>
                  </a:lnTo>
                  <a:cubicBezTo>
                    <a:pt x="346" y="631"/>
                    <a:pt x="310" y="607"/>
                    <a:pt x="310" y="560"/>
                  </a:cubicBezTo>
                  <a:lnTo>
                    <a:pt x="310" y="393"/>
                  </a:lnTo>
                  <a:cubicBezTo>
                    <a:pt x="310" y="346"/>
                    <a:pt x="346" y="322"/>
                    <a:pt x="394" y="322"/>
                  </a:cubicBezTo>
                  <a:close/>
                  <a:moveTo>
                    <a:pt x="406" y="0"/>
                  </a:moveTo>
                  <a:cubicBezTo>
                    <a:pt x="180" y="0"/>
                    <a:pt x="1" y="179"/>
                    <a:pt x="1" y="393"/>
                  </a:cubicBezTo>
                  <a:lnTo>
                    <a:pt x="1" y="560"/>
                  </a:lnTo>
                  <a:cubicBezTo>
                    <a:pt x="1" y="786"/>
                    <a:pt x="180" y="965"/>
                    <a:pt x="406" y="965"/>
                  </a:cubicBezTo>
                  <a:lnTo>
                    <a:pt x="1608" y="965"/>
                  </a:lnTo>
                  <a:cubicBezTo>
                    <a:pt x="1834" y="965"/>
                    <a:pt x="2013" y="786"/>
                    <a:pt x="2013" y="560"/>
                  </a:cubicBezTo>
                  <a:lnTo>
                    <a:pt x="2013" y="393"/>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1420807" y="2092788"/>
              <a:ext cx="22271" cy="36971"/>
            </a:xfrm>
            <a:custGeom>
              <a:avLst/>
              <a:gdLst/>
              <a:ahLst/>
              <a:cxnLst/>
              <a:rect l="l" t="t" r="r" b="b"/>
              <a:pathLst>
                <a:path w="703" h="1167" extrusionOk="0">
                  <a:moveTo>
                    <a:pt x="167" y="0"/>
                  </a:moveTo>
                  <a:cubicBezTo>
                    <a:pt x="84" y="0"/>
                    <a:pt x="0" y="84"/>
                    <a:pt x="0" y="167"/>
                  </a:cubicBezTo>
                  <a:lnTo>
                    <a:pt x="0" y="1000"/>
                  </a:lnTo>
                  <a:cubicBezTo>
                    <a:pt x="0" y="1096"/>
                    <a:pt x="84" y="1167"/>
                    <a:pt x="167" y="1167"/>
                  </a:cubicBezTo>
                  <a:lnTo>
                    <a:pt x="536" y="1167"/>
                  </a:lnTo>
                  <a:cubicBezTo>
                    <a:pt x="632" y="1167"/>
                    <a:pt x="703" y="1096"/>
                    <a:pt x="703" y="1000"/>
                  </a:cubicBezTo>
                  <a:cubicBezTo>
                    <a:pt x="703" y="893"/>
                    <a:pt x="620" y="822"/>
                    <a:pt x="524" y="822"/>
                  </a:cubicBezTo>
                  <a:lnTo>
                    <a:pt x="334" y="822"/>
                  </a:ln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63"/>
          <p:cNvGrpSpPr/>
          <p:nvPr/>
        </p:nvGrpSpPr>
        <p:grpSpPr>
          <a:xfrm>
            <a:off x="3967213" y="1975477"/>
            <a:ext cx="368185" cy="331816"/>
            <a:chOff x="3967213" y="1975477"/>
            <a:chExt cx="368185" cy="331816"/>
          </a:xfrm>
        </p:grpSpPr>
        <p:sp>
          <p:nvSpPr>
            <p:cNvPr id="6234" name="Google Shape;6234;p63"/>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63"/>
          <p:cNvGrpSpPr/>
          <p:nvPr/>
        </p:nvGrpSpPr>
        <p:grpSpPr>
          <a:xfrm>
            <a:off x="8047661" y="1969046"/>
            <a:ext cx="279132" cy="356875"/>
            <a:chOff x="8047661" y="1969046"/>
            <a:chExt cx="279132" cy="356875"/>
          </a:xfrm>
        </p:grpSpPr>
        <p:sp>
          <p:nvSpPr>
            <p:cNvPr id="6238" name="Google Shape;6238;p63"/>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3"/>
          <p:cNvGrpSpPr/>
          <p:nvPr/>
        </p:nvGrpSpPr>
        <p:grpSpPr>
          <a:xfrm>
            <a:off x="7596157" y="1968159"/>
            <a:ext cx="279544" cy="358142"/>
            <a:chOff x="7596157" y="1968159"/>
            <a:chExt cx="279544" cy="358142"/>
          </a:xfrm>
        </p:grpSpPr>
        <p:sp>
          <p:nvSpPr>
            <p:cNvPr id="6243" name="Google Shape;6243;p63"/>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63"/>
          <p:cNvGrpSpPr/>
          <p:nvPr/>
        </p:nvGrpSpPr>
        <p:grpSpPr>
          <a:xfrm>
            <a:off x="7147315" y="1969046"/>
            <a:ext cx="279513" cy="357636"/>
            <a:chOff x="7147315" y="1969046"/>
            <a:chExt cx="279513" cy="357636"/>
          </a:xfrm>
        </p:grpSpPr>
        <p:sp>
          <p:nvSpPr>
            <p:cNvPr id="6250" name="Google Shape;6250;p63"/>
            <p:cNvSpPr/>
            <p:nvPr/>
          </p:nvSpPr>
          <p:spPr>
            <a:xfrm>
              <a:off x="7248026" y="2081098"/>
              <a:ext cx="10581" cy="16252"/>
            </a:xfrm>
            <a:custGeom>
              <a:avLst/>
              <a:gdLst/>
              <a:ahLst/>
              <a:cxnLst/>
              <a:rect l="l" t="t" r="r" b="b"/>
              <a:pathLst>
                <a:path w="334" h="513" extrusionOk="0">
                  <a:moveTo>
                    <a:pt x="167" y="0"/>
                  </a:moveTo>
                  <a:cubicBezTo>
                    <a:pt x="83" y="0"/>
                    <a:pt x="0" y="72"/>
                    <a:pt x="0" y="167"/>
                  </a:cubicBezTo>
                  <a:lnTo>
                    <a:pt x="0" y="345"/>
                  </a:lnTo>
                  <a:cubicBezTo>
                    <a:pt x="0" y="429"/>
                    <a:pt x="83" y="512"/>
                    <a:pt x="167" y="512"/>
                  </a:cubicBezTo>
                  <a:cubicBezTo>
                    <a:pt x="262" y="512"/>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7315536" y="2081098"/>
              <a:ext cx="10581" cy="16252"/>
            </a:xfrm>
            <a:custGeom>
              <a:avLst/>
              <a:gdLst/>
              <a:ahLst/>
              <a:cxnLst/>
              <a:rect l="l" t="t" r="r" b="b"/>
              <a:pathLst>
                <a:path w="334" h="513" extrusionOk="0">
                  <a:moveTo>
                    <a:pt x="167" y="0"/>
                  </a:moveTo>
                  <a:cubicBezTo>
                    <a:pt x="72" y="0"/>
                    <a:pt x="0" y="72"/>
                    <a:pt x="0" y="167"/>
                  </a:cubicBezTo>
                  <a:lnTo>
                    <a:pt x="0" y="345"/>
                  </a:lnTo>
                  <a:cubicBezTo>
                    <a:pt x="0" y="429"/>
                    <a:pt x="72" y="512"/>
                    <a:pt x="167" y="512"/>
                  </a:cubicBezTo>
                  <a:cubicBezTo>
                    <a:pt x="250" y="512"/>
                    <a:pt x="322" y="429"/>
                    <a:pt x="322" y="345"/>
                  </a:cubicBezTo>
                  <a:lnTo>
                    <a:pt x="322"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7241595" y="2064308"/>
              <a:ext cx="28702" cy="16442"/>
            </a:xfrm>
            <a:custGeom>
              <a:avLst/>
              <a:gdLst/>
              <a:ahLst/>
              <a:cxnLst/>
              <a:rect l="l" t="t" r="r" b="b"/>
              <a:pathLst>
                <a:path w="906" h="519" extrusionOk="0">
                  <a:moveTo>
                    <a:pt x="190" y="0"/>
                  </a:moveTo>
                  <a:cubicBezTo>
                    <a:pt x="116" y="0"/>
                    <a:pt x="54" y="45"/>
                    <a:pt x="25" y="113"/>
                  </a:cubicBezTo>
                  <a:cubicBezTo>
                    <a:pt x="1" y="209"/>
                    <a:pt x="48" y="292"/>
                    <a:pt x="132" y="316"/>
                  </a:cubicBezTo>
                  <a:lnTo>
                    <a:pt x="667" y="494"/>
                  </a:lnTo>
                  <a:cubicBezTo>
                    <a:pt x="679" y="494"/>
                    <a:pt x="703" y="518"/>
                    <a:pt x="727" y="518"/>
                  </a:cubicBezTo>
                  <a:cubicBezTo>
                    <a:pt x="798" y="518"/>
                    <a:pt x="858" y="471"/>
                    <a:pt x="894" y="399"/>
                  </a:cubicBezTo>
                  <a:cubicBezTo>
                    <a:pt x="906" y="304"/>
                    <a:pt x="858" y="221"/>
                    <a:pt x="775" y="185"/>
                  </a:cubicBezTo>
                  <a:lnTo>
                    <a:pt x="239" y="6"/>
                  </a:lnTo>
                  <a:cubicBezTo>
                    <a:pt x="222" y="2"/>
                    <a:pt x="206"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7303466" y="2064276"/>
              <a:ext cx="28702" cy="16474"/>
            </a:xfrm>
            <a:custGeom>
              <a:avLst/>
              <a:gdLst/>
              <a:ahLst/>
              <a:cxnLst/>
              <a:rect l="l" t="t" r="r" b="b"/>
              <a:pathLst>
                <a:path w="906" h="520" extrusionOk="0">
                  <a:moveTo>
                    <a:pt x="718" y="0"/>
                  </a:moveTo>
                  <a:cubicBezTo>
                    <a:pt x="701" y="0"/>
                    <a:pt x="684" y="2"/>
                    <a:pt x="667" y="7"/>
                  </a:cubicBezTo>
                  <a:lnTo>
                    <a:pt x="131" y="186"/>
                  </a:lnTo>
                  <a:cubicBezTo>
                    <a:pt x="36" y="222"/>
                    <a:pt x="0" y="305"/>
                    <a:pt x="24" y="400"/>
                  </a:cubicBezTo>
                  <a:cubicBezTo>
                    <a:pt x="60" y="472"/>
                    <a:pt x="108" y="519"/>
                    <a:pt x="191" y="519"/>
                  </a:cubicBezTo>
                  <a:cubicBezTo>
                    <a:pt x="203" y="519"/>
                    <a:pt x="215" y="519"/>
                    <a:pt x="250" y="495"/>
                  </a:cubicBezTo>
                  <a:lnTo>
                    <a:pt x="786" y="317"/>
                  </a:lnTo>
                  <a:cubicBezTo>
                    <a:pt x="858" y="293"/>
                    <a:pt x="905" y="210"/>
                    <a:pt x="870" y="114"/>
                  </a:cubicBezTo>
                  <a:cubicBezTo>
                    <a:pt x="850" y="38"/>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7281575" y="2277229"/>
              <a:ext cx="10993" cy="49452"/>
            </a:xfrm>
            <a:custGeom>
              <a:avLst/>
              <a:gdLst/>
              <a:ahLst/>
              <a:cxnLst/>
              <a:rect l="l" t="t" r="r" b="b"/>
              <a:pathLst>
                <a:path w="347" h="1561" extrusionOk="0">
                  <a:moveTo>
                    <a:pt x="167" y="0"/>
                  </a:moveTo>
                  <a:cubicBezTo>
                    <a:pt x="72" y="0"/>
                    <a:pt x="1" y="72"/>
                    <a:pt x="1" y="167"/>
                  </a:cubicBezTo>
                  <a:lnTo>
                    <a:pt x="1" y="1405"/>
                  </a:lnTo>
                  <a:cubicBezTo>
                    <a:pt x="1" y="1489"/>
                    <a:pt x="72" y="1560"/>
                    <a:pt x="167" y="1560"/>
                  </a:cubicBezTo>
                  <a:cubicBezTo>
                    <a:pt x="251" y="1560"/>
                    <a:pt x="334" y="1489"/>
                    <a:pt x="334" y="1405"/>
                  </a:cubicBezTo>
                  <a:lnTo>
                    <a:pt x="334" y="167"/>
                  </a:lnTo>
                  <a:cubicBezTo>
                    <a:pt x="346" y="72"/>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7147315" y="1969046"/>
              <a:ext cx="279513" cy="357255"/>
            </a:xfrm>
            <a:custGeom>
              <a:avLst/>
              <a:gdLst/>
              <a:ahLst/>
              <a:cxnLst/>
              <a:rect l="l" t="t" r="r" b="b"/>
              <a:pathLst>
                <a:path w="8823" h="11277" extrusionOk="0">
                  <a:moveTo>
                    <a:pt x="4906" y="370"/>
                  </a:moveTo>
                  <a:cubicBezTo>
                    <a:pt x="5977" y="370"/>
                    <a:pt x="6858" y="1239"/>
                    <a:pt x="6858" y="2323"/>
                  </a:cubicBezTo>
                  <a:lnTo>
                    <a:pt x="6858" y="3394"/>
                  </a:lnTo>
                  <a:lnTo>
                    <a:pt x="6632" y="3394"/>
                  </a:lnTo>
                  <a:cubicBezTo>
                    <a:pt x="6632" y="3394"/>
                    <a:pt x="6620" y="3394"/>
                    <a:pt x="6620" y="3370"/>
                  </a:cubicBezTo>
                  <a:cubicBezTo>
                    <a:pt x="6549" y="3001"/>
                    <a:pt x="6275" y="2037"/>
                    <a:pt x="5537" y="1311"/>
                  </a:cubicBezTo>
                  <a:cubicBezTo>
                    <a:pt x="5507" y="1281"/>
                    <a:pt x="5465" y="1266"/>
                    <a:pt x="5422" y="1266"/>
                  </a:cubicBezTo>
                  <a:cubicBezTo>
                    <a:pt x="5379" y="1266"/>
                    <a:pt x="5334" y="1281"/>
                    <a:pt x="5298" y="1311"/>
                  </a:cubicBezTo>
                  <a:cubicBezTo>
                    <a:pt x="5298" y="1311"/>
                    <a:pt x="4822" y="1787"/>
                    <a:pt x="4358" y="1965"/>
                  </a:cubicBezTo>
                  <a:cubicBezTo>
                    <a:pt x="3882" y="1787"/>
                    <a:pt x="3417" y="1323"/>
                    <a:pt x="3417" y="1311"/>
                  </a:cubicBezTo>
                  <a:cubicBezTo>
                    <a:pt x="3387" y="1281"/>
                    <a:pt x="3349" y="1266"/>
                    <a:pt x="3307" y="1266"/>
                  </a:cubicBezTo>
                  <a:cubicBezTo>
                    <a:pt x="3265" y="1266"/>
                    <a:pt x="3221" y="1281"/>
                    <a:pt x="3179" y="1311"/>
                  </a:cubicBezTo>
                  <a:cubicBezTo>
                    <a:pt x="3120" y="1370"/>
                    <a:pt x="3060" y="1442"/>
                    <a:pt x="3001" y="1513"/>
                  </a:cubicBezTo>
                  <a:cubicBezTo>
                    <a:pt x="2941" y="1584"/>
                    <a:pt x="2965" y="1692"/>
                    <a:pt x="3024" y="1751"/>
                  </a:cubicBezTo>
                  <a:cubicBezTo>
                    <a:pt x="3057" y="1778"/>
                    <a:pt x="3096" y="1790"/>
                    <a:pt x="3134" y="1790"/>
                  </a:cubicBezTo>
                  <a:cubicBezTo>
                    <a:pt x="3180" y="1790"/>
                    <a:pt x="3224" y="1772"/>
                    <a:pt x="3251" y="1739"/>
                  </a:cubicBezTo>
                  <a:cubicBezTo>
                    <a:pt x="3274" y="1704"/>
                    <a:pt x="3298" y="1692"/>
                    <a:pt x="3322" y="1680"/>
                  </a:cubicBezTo>
                  <a:cubicBezTo>
                    <a:pt x="3513" y="1858"/>
                    <a:pt x="3917" y="2168"/>
                    <a:pt x="4310" y="2299"/>
                  </a:cubicBezTo>
                  <a:cubicBezTo>
                    <a:pt x="4328" y="2311"/>
                    <a:pt x="4349" y="2317"/>
                    <a:pt x="4368" y="2317"/>
                  </a:cubicBezTo>
                  <a:cubicBezTo>
                    <a:pt x="4388" y="2317"/>
                    <a:pt x="4405" y="2311"/>
                    <a:pt x="4417" y="2299"/>
                  </a:cubicBezTo>
                  <a:cubicBezTo>
                    <a:pt x="4822" y="2168"/>
                    <a:pt x="5227" y="1834"/>
                    <a:pt x="5418" y="1680"/>
                  </a:cubicBezTo>
                  <a:cubicBezTo>
                    <a:pt x="6001" y="2335"/>
                    <a:pt x="6215" y="3132"/>
                    <a:pt x="6299" y="3466"/>
                  </a:cubicBezTo>
                  <a:cubicBezTo>
                    <a:pt x="6322" y="3632"/>
                    <a:pt x="6477" y="3728"/>
                    <a:pt x="6620" y="3728"/>
                  </a:cubicBezTo>
                  <a:lnTo>
                    <a:pt x="6918" y="3728"/>
                  </a:lnTo>
                  <a:cubicBezTo>
                    <a:pt x="6989" y="3728"/>
                    <a:pt x="7072" y="3763"/>
                    <a:pt x="7132" y="3823"/>
                  </a:cubicBezTo>
                  <a:cubicBezTo>
                    <a:pt x="7192" y="3882"/>
                    <a:pt x="7203" y="3954"/>
                    <a:pt x="7203" y="4025"/>
                  </a:cubicBezTo>
                  <a:cubicBezTo>
                    <a:pt x="7192" y="4168"/>
                    <a:pt x="7049" y="4287"/>
                    <a:pt x="6906" y="4287"/>
                  </a:cubicBezTo>
                  <a:lnTo>
                    <a:pt x="6834" y="4287"/>
                  </a:lnTo>
                  <a:lnTo>
                    <a:pt x="6834" y="4263"/>
                  </a:lnTo>
                  <a:cubicBezTo>
                    <a:pt x="6834" y="4180"/>
                    <a:pt x="6751" y="4097"/>
                    <a:pt x="6668" y="4097"/>
                  </a:cubicBezTo>
                  <a:cubicBezTo>
                    <a:pt x="6572" y="4097"/>
                    <a:pt x="6501" y="4180"/>
                    <a:pt x="6501" y="4263"/>
                  </a:cubicBezTo>
                  <a:cubicBezTo>
                    <a:pt x="6501" y="5442"/>
                    <a:pt x="5548" y="6395"/>
                    <a:pt x="4370" y="6395"/>
                  </a:cubicBezTo>
                  <a:cubicBezTo>
                    <a:pt x="3203" y="6395"/>
                    <a:pt x="2250" y="5442"/>
                    <a:pt x="2250" y="4263"/>
                  </a:cubicBezTo>
                  <a:cubicBezTo>
                    <a:pt x="2250" y="4180"/>
                    <a:pt x="2167" y="4097"/>
                    <a:pt x="2084" y="4097"/>
                  </a:cubicBezTo>
                  <a:cubicBezTo>
                    <a:pt x="1989" y="4097"/>
                    <a:pt x="1953" y="4144"/>
                    <a:pt x="1953" y="4240"/>
                  </a:cubicBezTo>
                  <a:lnTo>
                    <a:pt x="1846" y="4251"/>
                  </a:lnTo>
                  <a:cubicBezTo>
                    <a:pt x="1774" y="4251"/>
                    <a:pt x="1691" y="4228"/>
                    <a:pt x="1631" y="4168"/>
                  </a:cubicBezTo>
                  <a:cubicBezTo>
                    <a:pt x="1572" y="4109"/>
                    <a:pt x="1560" y="4025"/>
                    <a:pt x="1560" y="3954"/>
                  </a:cubicBezTo>
                  <a:cubicBezTo>
                    <a:pt x="1572" y="3823"/>
                    <a:pt x="1715" y="3704"/>
                    <a:pt x="1858" y="3704"/>
                  </a:cubicBezTo>
                  <a:lnTo>
                    <a:pt x="2131" y="3704"/>
                  </a:lnTo>
                  <a:cubicBezTo>
                    <a:pt x="2286" y="3704"/>
                    <a:pt x="2429" y="3597"/>
                    <a:pt x="2453" y="3430"/>
                  </a:cubicBezTo>
                  <a:cubicBezTo>
                    <a:pt x="2500" y="3216"/>
                    <a:pt x="2631" y="2751"/>
                    <a:pt x="2905" y="2275"/>
                  </a:cubicBezTo>
                  <a:cubicBezTo>
                    <a:pt x="2941" y="2204"/>
                    <a:pt x="2917" y="2096"/>
                    <a:pt x="2846" y="2049"/>
                  </a:cubicBezTo>
                  <a:cubicBezTo>
                    <a:pt x="2820" y="2034"/>
                    <a:pt x="2791" y="2027"/>
                    <a:pt x="2763" y="2027"/>
                  </a:cubicBezTo>
                  <a:cubicBezTo>
                    <a:pt x="2702" y="2027"/>
                    <a:pt x="2644" y="2059"/>
                    <a:pt x="2620" y="2108"/>
                  </a:cubicBezTo>
                  <a:cubicBezTo>
                    <a:pt x="2322" y="2632"/>
                    <a:pt x="2203" y="3120"/>
                    <a:pt x="2143" y="3370"/>
                  </a:cubicBezTo>
                  <a:cubicBezTo>
                    <a:pt x="2143" y="3370"/>
                    <a:pt x="2143" y="3394"/>
                    <a:pt x="2131" y="3394"/>
                  </a:cubicBezTo>
                  <a:lnTo>
                    <a:pt x="1905" y="3394"/>
                  </a:lnTo>
                  <a:lnTo>
                    <a:pt x="1905" y="2323"/>
                  </a:lnTo>
                  <a:cubicBezTo>
                    <a:pt x="1905" y="1251"/>
                    <a:pt x="2786" y="370"/>
                    <a:pt x="3846" y="370"/>
                  </a:cubicBezTo>
                  <a:close/>
                  <a:moveTo>
                    <a:pt x="2096" y="5121"/>
                  </a:moveTo>
                  <a:cubicBezTo>
                    <a:pt x="2274" y="5573"/>
                    <a:pt x="2584" y="5978"/>
                    <a:pt x="2989" y="6264"/>
                  </a:cubicBezTo>
                  <a:lnTo>
                    <a:pt x="2989" y="7214"/>
                  </a:lnTo>
                  <a:lnTo>
                    <a:pt x="1357" y="5240"/>
                  </a:lnTo>
                  <a:lnTo>
                    <a:pt x="2096" y="5121"/>
                  </a:lnTo>
                  <a:close/>
                  <a:moveTo>
                    <a:pt x="6715" y="5121"/>
                  </a:moveTo>
                  <a:lnTo>
                    <a:pt x="7453" y="5240"/>
                  </a:lnTo>
                  <a:lnTo>
                    <a:pt x="5822" y="7228"/>
                  </a:lnTo>
                  <a:lnTo>
                    <a:pt x="5822" y="6264"/>
                  </a:lnTo>
                  <a:cubicBezTo>
                    <a:pt x="6215" y="5978"/>
                    <a:pt x="6537" y="5573"/>
                    <a:pt x="6715" y="5121"/>
                  </a:cubicBezTo>
                  <a:close/>
                  <a:moveTo>
                    <a:pt x="5489" y="6454"/>
                  </a:moveTo>
                  <a:lnTo>
                    <a:pt x="5489" y="7633"/>
                  </a:lnTo>
                  <a:lnTo>
                    <a:pt x="4417" y="8931"/>
                  </a:lnTo>
                  <a:lnTo>
                    <a:pt x="3346" y="7633"/>
                  </a:lnTo>
                  <a:lnTo>
                    <a:pt x="3346" y="6454"/>
                  </a:lnTo>
                  <a:cubicBezTo>
                    <a:pt x="3679" y="6621"/>
                    <a:pt x="4036" y="6704"/>
                    <a:pt x="4417" y="6704"/>
                  </a:cubicBezTo>
                  <a:cubicBezTo>
                    <a:pt x="4810" y="6704"/>
                    <a:pt x="5167" y="6621"/>
                    <a:pt x="5489" y="6454"/>
                  </a:cubicBezTo>
                  <a:close/>
                  <a:moveTo>
                    <a:pt x="3894" y="1"/>
                  </a:moveTo>
                  <a:cubicBezTo>
                    <a:pt x="2631" y="1"/>
                    <a:pt x="1608" y="1025"/>
                    <a:pt x="1608" y="2287"/>
                  </a:cubicBezTo>
                  <a:lnTo>
                    <a:pt x="1608" y="3418"/>
                  </a:lnTo>
                  <a:cubicBezTo>
                    <a:pt x="1417" y="3513"/>
                    <a:pt x="1274" y="3692"/>
                    <a:pt x="1250" y="3894"/>
                  </a:cubicBezTo>
                  <a:cubicBezTo>
                    <a:pt x="1238" y="4073"/>
                    <a:pt x="1286" y="4240"/>
                    <a:pt x="1393" y="4371"/>
                  </a:cubicBezTo>
                  <a:cubicBezTo>
                    <a:pt x="1512" y="4501"/>
                    <a:pt x="1679" y="4561"/>
                    <a:pt x="1846" y="4561"/>
                  </a:cubicBezTo>
                  <a:lnTo>
                    <a:pt x="1965" y="4561"/>
                  </a:lnTo>
                  <a:cubicBezTo>
                    <a:pt x="1977" y="4644"/>
                    <a:pt x="1989" y="4716"/>
                    <a:pt x="2000" y="4775"/>
                  </a:cubicBezTo>
                  <a:lnTo>
                    <a:pt x="1262" y="4894"/>
                  </a:lnTo>
                  <a:cubicBezTo>
                    <a:pt x="1155" y="4906"/>
                    <a:pt x="1048" y="4978"/>
                    <a:pt x="1012" y="5073"/>
                  </a:cubicBezTo>
                  <a:cubicBezTo>
                    <a:pt x="965" y="5180"/>
                    <a:pt x="965" y="5275"/>
                    <a:pt x="1012" y="5383"/>
                  </a:cubicBezTo>
                  <a:lnTo>
                    <a:pt x="2108" y="7502"/>
                  </a:lnTo>
                  <a:lnTo>
                    <a:pt x="857" y="7883"/>
                  </a:lnTo>
                  <a:cubicBezTo>
                    <a:pt x="334" y="8050"/>
                    <a:pt x="0" y="8514"/>
                    <a:pt x="0" y="9062"/>
                  </a:cubicBezTo>
                  <a:lnTo>
                    <a:pt x="0" y="11109"/>
                  </a:lnTo>
                  <a:cubicBezTo>
                    <a:pt x="0" y="11205"/>
                    <a:pt x="72" y="11276"/>
                    <a:pt x="155" y="11276"/>
                  </a:cubicBezTo>
                  <a:cubicBezTo>
                    <a:pt x="250" y="11276"/>
                    <a:pt x="322" y="11205"/>
                    <a:pt x="322" y="11109"/>
                  </a:cubicBezTo>
                  <a:lnTo>
                    <a:pt x="322" y="9062"/>
                  </a:lnTo>
                  <a:cubicBezTo>
                    <a:pt x="322" y="8943"/>
                    <a:pt x="357" y="8823"/>
                    <a:pt x="381" y="8716"/>
                  </a:cubicBezTo>
                  <a:lnTo>
                    <a:pt x="1215" y="9431"/>
                  </a:lnTo>
                  <a:cubicBezTo>
                    <a:pt x="1334" y="9538"/>
                    <a:pt x="1405" y="9681"/>
                    <a:pt x="1405" y="9847"/>
                  </a:cubicBezTo>
                  <a:lnTo>
                    <a:pt x="1405" y="11109"/>
                  </a:lnTo>
                  <a:cubicBezTo>
                    <a:pt x="1405" y="11205"/>
                    <a:pt x="1488" y="11276"/>
                    <a:pt x="1572" y="11276"/>
                  </a:cubicBezTo>
                  <a:cubicBezTo>
                    <a:pt x="1667" y="11276"/>
                    <a:pt x="1738" y="11205"/>
                    <a:pt x="1738" y="11109"/>
                  </a:cubicBezTo>
                  <a:lnTo>
                    <a:pt x="1738" y="9847"/>
                  </a:lnTo>
                  <a:cubicBezTo>
                    <a:pt x="1738" y="9597"/>
                    <a:pt x="1631" y="9359"/>
                    <a:pt x="1441" y="9181"/>
                  </a:cubicBezTo>
                  <a:lnTo>
                    <a:pt x="572" y="8431"/>
                  </a:lnTo>
                  <a:cubicBezTo>
                    <a:pt x="679" y="8335"/>
                    <a:pt x="810" y="8240"/>
                    <a:pt x="965" y="8192"/>
                  </a:cubicBezTo>
                  <a:lnTo>
                    <a:pt x="2274" y="7776"/>
                  </a:lnTo>
                  <a:lnTo>
                    <a:pt x="2989" y="9145"/>
                  </a:lnTo>
                  <a:lnTo>
                    <a:pt x="2762" y="9597"/>
                  </a:lnTo>
                  <a:cubicBezTo>
                    <a:pt x="2679" y="9776"/>
                    <a:pt x="2691" y="9966"/>
                    <a:pt x="2810" y="10133"/>
                  </a:cubicBezTo>
                  <a:lnTo>
                    <a:pt x="3572" y="11205"/>
                  </a:lnTo>
                  <a:cubicBezTo>
                    <a:pt x="3596" y="11252"/>
                    <a:pt x="3655" y="11276"/>
                    <a:pt x="3703" y="11276"/>
                  </a:cubicBezTo>
                  <a:cubicBezTo>
                    <a:pt x="3727" y="11276"/>
                    <a:pt x="3763" y="11264"/>
                    <a:pt x="3786" y="11252"/>
                  </a:cubicBezTo>
                  <a:cubicBezTo>
                    <a:pt x="3870" y="11193"/>
                    <a:pt x="3882" y="11086"/>
                    <a:pt x="3834" y="11014"/>
                  </a:cubicBezTo>
                  <a:lnTo>
                    <a:pt x="3072" y="9943"/>
                  </a:lnTo>
                  <a:cubicBezTo>
                    <a:pt x="3036" y="9883"/>
                    <a:pt x="3036" y="9800"/>
                    <a:pt x="3060" y="9740"/>
                  </a:cubicBezTo>
                  <a:lnTo>
                    <a:pt x="3310" y="9228"/>
                  </a:lnTo>
                  <a:cubicBezTo>
                    <a:pt x="3346" y="9181"/>
                    <a:pt x="3346" y="9121"/>
                    <a:pt x="3310" y="9073"/>
                  </a:cubicBezTo>
                  <a:lnTo>
                    <a:pt x="1917" y="6395"/>
                  </a:lnTo>
                  <a:lnTo>
                    <a:pt x="4263" y="9252"/>
                  </a:lnTo>
                  <a:cubicBezTo>
                    <a:pt x="4298" y="9300"/>
                    <a:pt x="4346" y="9312"/>
                    <a:pt x="4405" y="9312"/>
                  </a:cubicBezTo>
                  <a:cubicBezTo>
                    <a:pt x="4441" y="9312"/>
                    <a:pt x="4489" y="9300"/>
                    <a:pt x="4536" y="9252"/>
                  </a:cubicBezTo>
                  <a:lnTo>
                    <a:pt x="6882" y="6395"/>
                  </a:lnTo>
                  <a:lnTo>
                    <a:pt x="5489" y="9073"/>
                  </a:lnTo>
                  <a:cubicBezTo>
                    <a:pt x="5453" y="9121"/>
                    <a:pt x="5453" y="9181"/>
                    <a:pt x="5489" y="9228"/>
                  </a:cubicBezTo>
                  <a:lnTo>
                    <a:pt x="5739" y="9740"/>
                  </a:lnTo>
                  <a:cubicBezTo>
                    <a:pt x="5775" y="9800"/>
                    <a:pt x="5775" y="9871"/>
                    <a:pt x="5727" y="9943"/>
                  </a:cubicBezTo>
                  <a:lnTo>
                    <a:pt x="4965" y="11014"/>
                  </a:lnTo>
                  <a:cubicBezTo>
                    <a:pt x="4906" y="11086"/>
                    <a:pt x="4941" y="11193"/>
                    <a:pt x="5013" y="11252"/>
                  </a:cubicBezTo>
                  <a:cubicBezTo>
                    <a:pt x="5037" y="11264"/>
                    <a:pt x="5072" y="11276"/>
                    <a:pt x="5096" y="11276"/>
                  </a:cubicBezTo>
                  <a:cubicBezTo>
                    <a:pt x="5144" y="11276"/>
                    <a:pt x="5203" y="11252"/>
                    <a:pt x="5239" y="11205"/>
                  </a:cubicBezTo>
                  <a:lnTo>
                    <a:pt x="5989" y="10133"/>
                  </a:lnTo>
                  <a:cubicBezTo>
                    <a:pt x="6108" y="9966"/>
                    <a:pt x="6132" y="9776"/>
                    <a:pt x="6037" y="9597"/>
                  </a:cubicBezTo>
                  <a:lnTo>
                    <a:pt x="5810" y="9145"/>
                  </a:lnTo>
                  <a:lnTo>
                    <a:pt x="6525" y="7776"/>
                  </a:lnTo>
                  <a:lnTo>
                    <a:pt x="7834" y="8192"/>
                  </a:lnTo>
                  <a:cubicBezTo>
                    <a:pt x="7989" y="8240"/>
                    <a:pt x="8120" y="8335"/>
                    <a:pt x="8227" y="8431"/>
                  </a:cubicBezTo>
                  <a:lnTo>
                    <a:pt x="7358" y="9181"/>
                  </a:lnTo>
                  <a:cubicBezTo>
                    <a:pt x="7168" y="9347"/>
                    <a:pt x="7061" y="9585"/>
                    <a:pt x="7061" y="9847"/>
                  </a:cubicBezTo>
                  <a:lnTo>
                    <a:pt x="7061" y="11109"/>
                  </a:lnTo>
                  <a:cubicBezTo>
                    <a:pt x="7061" y="11205"/>
                    <a:pt x="7144" y="11276"/>
                    <a:pt x="7227" y="11276"/>
                  </a:cubicBezTo>
                  <a:cubicBezTo>
                    <a:pt x="7323" y="11276"/>
                    <a:pt x="7394" y="11205"/>
                    <a:pt x="7394" y="11109"/>
                  </a:cubicBezTo>
                  <a:lnTo>
                    <a:pt x="7394" y="9847"/>
                  </a:lnTo>
                  <a:cubicBezTo>
                    <a:pt x="7394" y="9681"/>
                    <a:pt x="7465" y="9538"/>
                    <a:pt x="7584" y="9431"/>
                  </a:cubicBezTo>
                  <a:lnTo>
                    <a:pt x="8418" y="8716"/>
                  </a:lnTo>
                  <a:cubicBezTo>
                    <a:pt x="8466" y="8823"/>
                    <a:pt x="8477" y="8943"/>
                    <a:pt x="8477" y="9062"/>
                  </a:cubicBezTo>
                  <a:lnTo>
                    <a:pt x="8477" y="11109"/>
                  </a:lnTo>
                  <a:cubicBezTo>
                    <a:pt x="8477" y="11205"/>
                    <a:pt x="8549" y="11276"/>
                    <a:pt x="8644" y="11276"/>
                  </a:cubicBezTo>
                  <a:cubicBezTo>
                    <a:pt x="8727" y="11276"/>
                    <a:pt x="8811" y="11205"/>
                    <a:pt x="8811" y="11109"/>
                  </a:cubicBezTo>
                  <a:lnTo>
                    <a:pt x="8811" y="9062"/>
                  </a:lnTo>
                  <a:cubicBezTo>
                    <a:pt x="8823" y="8538"/>
                    <a:pt x="8477" y="8073"/>
                    <a:pt x="7965" y="7919"/>
                  </a:cubicBezTo>
                  <a:lnTo>
                    <a:pt x="6715" y="7526"/>
                  </a:lnTo>
                  <a:lnTo>
                    <a:pt x="7811" y="5418"/>
                  </a:lnTo>
                  <a:cubicBezTo>
                    <a:pt x="7858" y="5311"/>
                    <a:pt x="7858" y="5204"/>
                    <a:pt x="7811" y="5097"/>
                  </a:cubicBezTo>
                  <a:cubicBezTo>
                    <a:pt x="7763" y="5002"/>
                    <a:pt x="7668" y="4942"/>
                    <a:pt x="7561" y="4918"/>
                  </a:cubicBezTo>
                  <a:lnTo>
                    <a:pt x="6811" y="4799"/>
                  </a:lnTo>
                  <a:cubicBezTo>
                    <a:pt x="6822" y="4728"/>
                    <a:pt x="6846" y="4656"/>
                    <a:pt x="6858" y="4597"/>
                  </a:cubicBezTo>
                  <a:lnTo>
                    <a:pt x="6965" y="4597"/>
                  </a:lnTo>
                  <a:cubicBezTo>
                    <a:pt x="7287" y="4597"/>
                    <a:pt x="7561" y="4359"/>
                    <a:pt x="7584" y="4049"/>
                  </a:cubicBezTo>
                  <a:cubicBezTo>
                    <a:pt x="7608" y="3870"/>
                    <a:pt x="7549" y="3704"/>
                    <a:pt x="7442" y="3573"/>
                  </a:cubicBezTo>
                  <a:cubicBezTo>
                    <a:pt x="7382" y="3513"/>
                    <a:pt x="7323" y="3466"/>
                    <a:pt x="7251" y="3418"/>
                  </a:cubicBezTo>
                  <a:lnTo>
                    <a:pt x="7251" y="2287"/>
                  </a:lnTo>
                  <a:cubicBezTo>
                    <a:pt x="7251" y="1025"/>
                    <a:pt x="6215" y="1"/>
                    <a:pt x="4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7248026" y="2111067"/>
              <a:ext cx="78471" cy="36052"/>
            </a:xfrm>
            <a:custGeom>
              <a:avLst/>
              <a:gdLst/>
              <a:ahLst/>
              <a:cxnLst/>
              <a:rect l="l" t="t" r="r" b="b"/>
              <a:pathLst>
                <a:path w="2477" h="1138" extrusionOk="0">
                  <a:moveTo>
                    <a:pt x="619" y="411"/>
                  </a:moveTo>
                  <a:cubicBezTo>
                    <a:pt x="679" y="411"/>
                    <a:pt x="738" y="423"/>
                    <a:pt x="798" y="423"/>
                  </a:cubicBezTo>
                  <a:lnTo>
                    <a:pt x="703" y="602"/>
                  </a:lnTo>
                  <a:lnTo>
                    <a:pt x="619" y="411"/>
                  </a:lnTo>
                  <a:close/>
                  <a:moveTo>
                    <a:pt x="1846" y="411"/>
                  </a:moveTo>
                  <a:lnTo>
                    <a:pt x="1762" y="602"/>
                  </a:lnTo>
                  <a:lnTo>
                    <a:pt x="1667" y="423"/>
                  </a:lnTo>
                  <a:cubicBezTo>
                    <a:pt x="1727" y="423"/>
                    <a:pt x="1786" y="411"/>
                    <a:pt x="1846" y="411"/>
                  </a:cubicBezTo>
                  <a:close/>
                  <a:moveTo>
                    <a:pt x="2310" y="1"/>
                  </a:moveTo>
                  <a:cubicBezTo>
                    <a:pt x="2295" y="1"/>
                    <a:pt x="2279" y="2"/>
                    <a:pt x="2262" y="7"/>
                  </a:cubicBezTo>
                  <a:cubicBezTo>
                    <a:pt x="1965" y="78"/>
                    <a:pt x="1607" y="114"/>
                    <a:pt x="1238" y="114"/>
                  </a:cubicBezTo>
                  <a:cubicBezTo>
                    <a:pt x="869" y="114"/>
                    <a:pt x="524" y="66"/>
                    <a:pt x="214" y="7"/>
                  </a:cubicBezTo>
                  <a:cubicBezTo>
                    <a:pt x="203" y="5"/>
                    <a:pt x="191" y="4"/>
                    <a:pt x="180" y="4"/>
                  </a:cubicBezTo>
                  <a:cubicBezTo>
                    <a:pt x="100" y="4"/>
                    <a:pt x="34" y="42"/>
                    <a:pt x="24" y="126"/>
                  </a:cubicBezTo>
                  <a:cubicBezTo>
                    <a:pt x="0" y="221"/>
                    <a:pt x="48" y="304"/>
                    <a:pt x="143" y="316"/>
                  </a:cubicBezTo>
                  <a:cubicBezTo>
                    <a:pt x="167" y="316"/>
                    <a:pt x="203" y="340"/>
                    <a:pt x="226" y="340"/>
                  </a:cubicBezTo>
                  <a:lnTo>
                    <a:pt x="560" y="1054"/>
                  </a:lnTo>
                  <a:cubicBezTo>
                    <a:pt x="584" y="1114"/>
                    <a:pt x="643" y="1138"/>
                    <a:pt x="703" y="1138"/>
                  </a:cubicBezTo>
                  <a:cubicBezTo>
                    <a:pt x="762" y="1138"/>
                    <a:pt x="822" y="1114"/>
                    <a:pt x="857" y="1054"/>
                  </a:cubicBezTo>
                  <a:lnTo>
                    <a:pt x="1167" y="435"/>
                  </a:lnTo>
                  <a:lnTo>
                    <a:pt x="1310" y="435"/>
                  </a:lnTo>
                  <a:lnTo>
                    <a:pt x="1619" y="1054"/>
                  </a:lnTo>
                  <a:cubicBezTo>
                    <a:pt x="1655" y="1114"/>
                    <a:pt x="1715" y="1138"/>
                    <a:pt x="1774" y="1138"/>
                  </a:cubicBezTo>
                  <a:cubicBezTo>
                    <a:pt x="1834" y="1138"/>
                    <a:pt x="1893" y="1090"/>
                    <a:pt x="1917" y="1054"/>
                  </a:cubicBezTo>
                  <a:lnTo>
                    <a:pt x="2250" y="340"/>
                  </a:lnTo>
                  <a:cubicBezTo>
                    <a:pt x="2274" y="340"/>
                    <a:pt x="2310" y="316"/>
                    <a:pt x="2334" y="316"/>
                  </a:cubicBezTo>
                  <a:cubicBezTo>
                    <a:pt x="2417" y="304"/>
                    <a:pt x="2477" y="221"/>
                    <a:pt x="2465" y="126"/>
                  </a:cubicBezTo>
                  <a:cubicBezTo>
                    <a:pt x="2445" y="47"/>
                    <a:pt x="2384"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3"/>
          <p:cNvGrpSpPr/>
          <p:nvPr/>
        </p:nvGrpSpPr>
        <p:grpSpPr>
          <a:xfrm>
            <a:off x="6697681" y="1968317"/>
            <a:ext cx="280305" cy="359093"/>
            <a:chOff x="6697681" y="1968317"/>
            <a:chExt cx="280305" cy="359093"/>
          </a:xfrm>
        </p:grpSpPr>
        <p:sp>
          <p:nvSpPr>
            <p:cNvPr id="6258" name="Google Shape;6258;p63"/>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3"/>
          <p:cNvGrpSpPr/>
          <p:nvPr/>
        </p:nvGrpSpPr>
        <p:grpSpPr>
          <a:xfrm>
            <a:off x="6248839" y="1967937"/>
            <a:ext cx="280273" cy="358744"/>
            <a:chOff x="6248839" y="1967937"/>
            <a:chExt cx="280273" cy="358744"/>
          </a:xfrm>
        </p:grpSpPr>
        <p:sp>
          <p:nvSpPr>
            <p:cNvPr id="6266" name="Google Shape;6266;p63"/>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3"/>
          <p:cNvGrpSpPr/>
          <p:nvPr/>
        </p:nvGrpSpPr>
        <p:grpSpPr>
          <a:xfrm>
            <a:off x="5801485" y="1969046"/>
            <a:ext cx="279164" cy="357794"/>
            <a:chOff x="5801485" y="1969046"/>
            <a:chExt cx="279164" cy="357794"/>
          </a:xfrm>
        </p:grpSpPr>
        <p:sp>
          <p:nvSpPr>
            <p:cNvPr id="6273" name="Google Shape;6273;p63"/>
            <p:cNvSpPr/>
            <p:nvPr/>
          </p:nvSpPr>
          <p:spPr>
            <a:xfrm>
              <a:off x="5901436" y="2092408"/>
              <a:ext cx="10613" cy="16252"/>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968597" y="2092408"/>
              <a:ext cx="10581" cy="16252"/>
            </a:xfrm>
            <a:custGeom>
              <a:avLst/>
              <a:gdLst/>
              <a:ahLst/>
              <a:cxnLst/>
              <a:rect l="l" t="t" r="r" b="b"/>
              <a:pathLst>
                <a:path w="334"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801485" y="1969046"/>
              <a:ext cx="279164" cy="357636"/>
            </a:xfrm>
            <a:custGeom>
              <a:avLst/>
              <a:gdLst/>
              <a:ahLst/>
              <a:cxnLst/>
              <a:rect l="l" t="t" r="r" b="b"/>
              <a:pathLst>
                <a:path w="8812" h="11289" extrusionOk="0">
                  <a:moveTo>
                    <a:pt x="1739" y="1025"/>
                  </a:moveTo>
                  <a:cubicBezTo>
                    <a:pt x="1834" y="1037"/>
                    <a:pt x="1929" y="1132"/>
                    <a:pt x="1929" y="1227"/>
                  </a:cubicBezTo>
                  <a:lnTo>
                    <a:pt x="1929" y="1275"/>
                  </a:lnTo>
                  <a:cubicBezTo>
                    <a:pt x="1858" y="1323"/>
                    <a:pt x="1822" y="1370"/>
                    <a:pt x="1775" y="1406"/>
                  </a:cubicBezTo>
                  <a:lnTo>
                    <a:pt x="1739" y="1406"/>
                  </a:lnTo>
                  <a:cubicBezTo>
                    <a:pt x="1644" y="1406"/>
                    <a:pt x="1548" y="1323"/>
                    <a:pt x="1548" y="1215"/>
                  </a:cubicBezTo>
                  <a:cubicBezTo>
                    <a:pt x="1548" y="1108"/>
                    <a:pt x="1644" y="1025"/>
                    <a:pt x="1739" y="1025"/>
                  </a:cubicBezTo>
                  <a:close/>
                  <a:moveTo>
                    <a:pt x="7064" y="1048"/>
                  </a:moveTo>
                  <a:cubicBezTo>
                    <a:pt x="7143" y="1048"/>
                    <a:pt x="7228" y="1137"/>
                    <a:pt x="7228" y="1227"/>
                  </a:cubicBezTo>
                  <a:cubicBezTo>
                    <a:pt x="7228" y="1334"/>
                    <a:pt x="7133" y="1430"/>
                    <a:pt x="7025" y="1430"/>
                  </a:cubicBezTo>
                  <a:lnTo>
                    <a:pt x="7002" y="1430"/>
                  </a:lnTo>
                  <a:cubicBezTo>
                    <a:pt x="6954" y="1382"/>
                    <a:pt x="6894" y="1334"/>
                    <a:pt x="6847" y="1287"/>
                  </a:cubicBezTo>
                  <a:lnTo>
                    <a:pt x="6847" y="1251"/>
                  </a:lnTo>
                  <a:cubicBezTo>
                    <a:pt x="6847" y="1144"/>
                    <a:pt x="6942" y="1049"/>
                    <a:pt x="7049" y="1049"/>
                  </a:cubicBezTo>
                  <a:cubicBezTo>
                    <a:pt x="7054" y="1048"/>
                    <a:pt x="7059" y="1048"/>
                    <a:pt x="7064" y="1048"/>
                  </a:cubicBezTo>
                  <a:close/>
                  <a:moveTo>
                    <a:pt x="7025" y="334"/>
                  </a:moveTo>
                  <a:cubicBezTo>
                    <a:pt x="7514" y="334"/>
                    <a:pt x="7918" y="739"/>
                    <a:pt x="7918" y="1227"/>
                  </a:cubicBezTo>
                  <a:cubicBezTo>
                    <a:pt x="7918" y="1549"/>
                    <a:pt x="7764" y="1846"/>
                    <a:pt x="7490" y="1989"/>
                  </a:cubicBezTo>
                  <a:cubicBezTo>
                    <a:pt x="7418" y="1882"/>
                    <a:pt x="7335" y="1787"/>
                    <a:pt x="7252" y="1692"/>
                  </a:cubicBezTo>
                  <a:cubicBezTo>
                    <a:pt x="7418" y="1608"/>
                    <a:pt x="7537" y="1430"/>
                    <a:pt x="7537" y="1227"/>
                  </a:cubicBezTo>
                  <a:cubicBezTo>
                    <a:pt x="7537" y="953"/>
                    <a:pt x="7299" y="715"/>
                    <a:pt x="7013" y="715"/>
                  </a:cubicBezTo>
                  <a:cubicBezTo>
                    <a:pt x="6787" y="715"/>
                    <a:pt x="6609" y="846"/>
                    <a:pt x="6537" y="1037"/>
                  </a:cubicBezTo>
                  <a:cubicBezTo>
                    <a:pt x="6430" y="965"/>
                    <a:pt x="6323" y="906"/>
                    <a:pt x="6204" y="834"/>
                  </a:cubicBezTo>
                  <a:cubicBezTo>
                    <a:pt x="6371" y="537"/>
                    <a:pt x="6692" y="334"/>
                    <a:pt x="7025" y="334"/>
                  </a:cubicBezTo>
                  <a:close/>
                  <a:moveTo>
                    <a:pt x="1727" y="334"/>
                  </a:moveTo>
                  <a:cubicBezTo>
                    <a:pt x="2072" y="334"/>
                    <a:pt x="2382" y="537"/>
                    <a:pt x="2537" y="846"/>
                  </a:cubicBezTo>
                  <a:cubicBezTo>
                    <a:pt x="2430" y="906"/>
                    <a:pt x="2310" y="977"/>
                    <a:pt x="2203" y="1049"/>
                  </a:cubicBezTo>
                  <a:cubicBezTo>
                    <a:pt x="2132" y="858"/>
                    <a:pt x="1941" y="727"/>
                    <a:pt x="1727" y="727"/>
                  </a:cubicBezTo>
                  <a:cubicBezTo>
                    <a:pt x="1441" y="727"/>
                    <a:pt x="1215" y="965"/>
                    <a:pt x="1215" y="1239"/>
                  </a:cubicBezTo>
                  <a:cubicBezTo>
                    <a:pt x="1215" y="1453"/>
                    <a:pt x="1334" y="1620"/>
                    <a:pt x="1489" y="1704"/>
                  </a:cubicBezTo>
                  <a:cubicBezTo>
                    <a:pt x="1406" y="1799"/>
                    <a:pt x="1334" y="1906"/>
                    <a:pt x="1251" y="2001"/>
                  </a:cubicBezTo>
                  <a:cubicBezTo>
                    <a:pt x="1001" y="1823"/>
                    <a:pt x="834" y="1549"/>
                    <a:pt x="834" y="1227"/>
                  </a:cubicBezTo>
                  <a:cubicBezTo>
                    <a:pt x="834" y="739"/>
                    <a:pt x="1239" y="334"/>
                    <a:pt x="1727" y="334"/>
                  </a:cubicBezTo>
                  <a:close/>
                  <a:moveTo>
                    <a:pt x="4382" y="691"/>
                  </a:moveTo>
                  <a:cubicBezTo>
                    <a:pt x="6287" y="691"/>
                    <a:pt x="7835" y="2239"/>
                    <a:pt x="7835" y="4144"/>
                  </a:cubicBezTo>
                  <a:cubicBezTo>
                    <a:pt x="7847" y="6049"/>
                    <a:pt x="6287" y="7597"/>
                    <a:pt x="4382" y="7597"/>
                  </a:cubicBezTo>
                  <a:cubicBezTo>
                    <a:pt x="2477" y="7597"/>
                    <a:pt x="929" y="6049"/>
                    <a:pt x="929" y="4144"/>
                  </a:cubicBezTo>
                  <a:cubicBezTo>
                    <a:pt x="929" y="2239"/>
                    <a:pt x="2477" y="691"/>
                    <a:pt x="4382" y="691"/>
                  </a:cubicBezTo>
                  <a:close/>
                  <a:moveTo>
                    <a:pt x="1739" y="1"/>
                  </a:moveTo>
                  <a:cubicBezTo>
                    <a:pt x="1072" y="1"/>
                    <a:pt x="525" y="549"/>
                    <a:pt x="525" y="1215"/>
                  </a:cubicBezTo>
                  <a:cubicBezTo>
                    <a:pt x="525" y="1644"/>
                    <a:pt x="751" y="2037"/>
                    <a:pt x="1108" y="2263"/>
                  </a:cubicBezTo>
                  <a:cubicBezTo>
                    <a:pt x="786" y="2811"/>
                    <a:pt x="608" y="3454"/>
                    <a:pt x="608" y="4132"/>
                  </a:cubicBezTo>
                  <a:cubicBezTo>
                    <a:pt x="608" y="5621"/>
                    <a:pt x="1477" y="6918"/>
                    <a:pt x="2739" y="7538"/>
                  </a:cubicBezTo>
                  <a:lnTo>
                    <a:pt x="882" y="8097"/>
                  </a:lnTo>
                  <a:cubicBezTo>
                    <a:pt x="358" y="8240"/>
                    <a:pt x="1" y="8728"/>
                    <a:pt x="1" y="9264"/>
                  </a:cubicBezTo>
                  <a:lnTo>
                    <a:pt x="1" y="11133"/>
                  </a:lnTo>
                  <a:cubicBezTo>
                    <a:pt x="1" y="11217"/>
                    <a:pt x="72" y="11288"/>
                    <a:pt x="167" y="11288"/>
                  </a:cubicBezTo>
                  <a:cubicBezTo>
                    <a:pt x="251" y="11288"/>
                    <a:pt x="334" y="11217"/>
                    <a:pt x="334" y="11133"/>
                  </a:cubicBezTo>
                  <a:lnTo>
                    <a:pt x="334" y="9264"/>
                  </a:lnTo>
                  <a:cubicBezTo>
                    <a:pt x="334" y="8871"/>
                    <a:pt x="596" y="8526"/>
                    <a:pt x="965" y="8407"/>
                  </a:cubicBezTo>
                  <a:lnTo>
                    <a:pt x="2834" y="7859"/>
                  </a:lnTo>
                  <a:cubicBezTo>
                    <a:pt x="2930" y="7823"/>
                    <a:pt x="3025" y="7764"/>
                    <a:pt x="3108" y="7692"/>
                  </a:cubicBezTo>
                  <a:cubicBezTo>
                    <a:pt x="3513" y="7835"/>
                    <a:pt x="3965" y="7919"/>
                    <a:pt x="4406" y="7919"/>
                  </a:cubicBezTo>
                  <a:cubicBezTo>
                    <a:pt x="4858" y="7919"/>
                    <a:pt x="5299" y="7835"/>
                    <a:pt x="5704" y="7692"/>
                  </a:cubicBezTo>
                  <a:cubicBezTo>
                    <a:pt x="5775" y="7764"/>
                    <a:pt x="5882" y="7811"/>
                    <a:pt x="5990" y="7859"/>
                  </a:cubicBezTo>
                  <a:lnTo>
                    <a:pt x="7847" y="8407"/>
                  </a:lnTo>
                  <a:cubicBezTo>
                    <a:pt x="8216" y="8514"/>
                    <a:pt x="8490" y="8871"/>
                    <a:pt x="8490" y="9264"/>
                  </a:cubicBezTo>
                  <a:lnTo>
                    <a:pt x="8490" y="11133"/>
                  </a:lnTo>
                  <a:cubicBezTo>
                    <a:pt x="8490" y="11217"/>
                    <a:pt x="8561" y="11288"/>
                    <a:pt x="8645" y="11288"/>
                  </a:cubicBezTo>
                  <a:cubicBezTo>
                    <a:pt x="8740" y="11288"/>
                    <a:pt x="8811" y="11217"/>
                    <a:pt x="8811" y="11133"/>
                  </a:cubicBezTo>
                  <a:lnTo>
                    <a:pt x="8811" y="9264"/>
                  </a:lnTo>
                  <a:cubicBezTo>
                    <a:pt x="8787" y="8728"/>
                    <a:pt x="8430" y="8252"/>
                    <a:pt x="7906" y="8097"/>
                  </a:cubicBezTo>
                  <a:lnTo>
                    <a:pt x="6049" y="7538"/>
                  </a:lnTo>
                  <a:cubicBezTo>
                    <a:pt x="7299" y="6918"/>
                    <a:pt x="8180" y="5633"/>
                    <a:pt x="8180" y="4132"/>
                  </a:cubicBezTo>
                  <a:cubicBezTo>
                    <a:pt x="8180" y="3454"/>
                    <a:pt x="7990" y="2811"/>
                    <a:pt x="7680" y="2263"/>
                  </a:cubicBezTo>
                  <a:cubicBezTo>
                    <a:pt x="8037" y="2037"/>
                    <a:pt x="8264" y="1644"/>
                    <a:pt x="8264" y="1215"/>
                  </a:cubicBezTo>
                  <a:cubicBezTo>
                    <a:pt x="8264" y="549"/>
                    <a:pt x="7716" y="1"/>
                    <a:pt x="7049" y="1"/>
                  </a:cubicBezTo>
                  <a:cubicBezTo>
                    <a:pt x="6573" y="1"/>
                    <a:pt x="6156" y="263"/>
                    <a:pt x="5942" y="680"/>
                  </a:cubicBezTo>
                  <a:cubicBezTo>
                    <a:pt x="5466" y="477"/>
                    <a:pt x="4942" y="358"/>
                    <a:pt x="4394" y="358"/>
                  </a:cubicBezTo>
                  <a:cubicBezTo>
                    <a:pt x="3846" y="358"/>
                    <a:pt x="3323" y="477"/>
                    <a:pt x="2846" y="680"/>
                  </a:cubicBezTo>
                  <a:cubicBezTo>
                    <a:pt x="2632" y="263"/>
                    <a:pt x="2215"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895797" y="2075427"/>
              <a:ext cx="21891" cy="10581"/>
            </a:xfrm>
            <a:custGeom>
              <a:avLst/>
              <a:gdLst/>
              <a:ahLst/>
              <a:cxnLst/>
              <a:rect l="l" t="t" r="r" b="b"/>
              <a:pathLst>
                <a:path w="691" h="334" extrusionOk="0">
                  <a:moveTo>
                    <a:pt x="167" y="0"/>
                  </a:moveTo>
                  <a:cubicBezTo>
                    <a:pt x="84" y="0"/>
                    <a:pt x="0" y="72"/>
                    <a:pt x="0" y="167"/>
                  </a:cubicBezTo>
                  <a:cubicBezTo>
                    <a:pt x="0" y="251"/>
                    <a:pt x="84" y="334"/>
                    <a:pt x="167" y="334"/>
                  </a:cubicBezTo>
                  <a:lnTo>
                    <a:pt x="524" y="334"/>
                  </a:lnTo>
                  <a:cubicBezTo>
                    <a:pt x="619" y="334"/>
                    <a:pt x="691" y="251"/>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962927" y="2075427"/>
              <a:ext cx="21542" cy="10581"/>
            </a:xfrm>
            <a:custGeom>
              <a:avLst/>
              <a:gdLst/>
              <a:ahLst/>
              <a:cxnLst/>
              <a:rect l="l" t="t" r="r" b="b"/>
              <a:pathLst>
                <a:path w="680" h="334" extrusionOk="0">
                  <a:moveTo>
                    <a:pt x="155" y="0"/>
                  </a:moveTo>
                  <a:cubicBezTo>
                    <a:pt x="72" y="0"/>
                    <a:pt x="1" y="72"/>
                    <a:pt x="1" y="167"/>
                  </a:cubicBezTo>
                  <a:cubicBezTo>
                    <a:pt x="1" y="251"/>
                    <a:pt x="72" y="334"/>
                    <a:pt x="155" y="334"/>
                  </a:cubicBezTo>
                  <a:lnTo>
                    <a:pt x="513" y="334"/>
                  </a:lnTo>
                  <a:cubicBezTo>
                    <a:pt x="608" y="334"/>
                    <a:pt x="679" y="251"/>
                    <a:pt x="679" y="167"/>
                  </a:cubicBezTo>
                  <a:cubicBezTo>
                    <a:pt x="679"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845615" y="2282868"/>
              <a:ext cx="10233" cy="43813"/>
            </a:xfrm>
            <a:custGeom>
              <a:avLst/>
              <a:gdLst/>
              <a:ahLst/>
              <a:cxnLst/>
              <a:rect l="l" t="t" r="r" b="b"/>
              <a:pathLst>
                <a:path w="323" h="1383" extrusionOk="0">
                  <a:moveTo>
                    <a:pt x="155" y="1"/>
                  </a:moveTo>
                  <a:cubicBezTo>
                    <a:pt x="72" y="1"/>
                    <a:pt x="1" y="72"/>
                    <a:pt x="1" y="168"/>
                  </a:cubicBezTo>
                  <a:lnTo>
                    <a:pt x="1" y="1227"/>
                  </a:lnTo>
                  <a:cubicBezTo>
                    <a:pt x="1" y="1311"/>
                    <a:pt x="72" y="1382"/>
                    <a:pt x="155" y="1382"/>
                  </a:cubicBezTo>
                  <a:cubicBezTo>
                    <a:pt x="251" y="1382"/>
                    <a:pt x="322" y="1311"/>
                    <a:pt x="322" y="1227"/>
                  </a:cubicBezTo>
                  <a:lnTo>
                    <a:pt x="322" y="168"/>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6024798" y="2282868"/>
              <a:ext cx="10201" cy="43813"/>
            </a:xfrm>
            <a:custGeom>
              <a:avLst/>
              <a:gdLst/>
              <a:ahLst/>
              <a:cxnLst/>
              <a:rect l="l" t="t" r="r" b="b"/>
              <a:pathLst>
                <a:path w="322" h="1383" extrusionOk="0">
                  <a:moveTo>
                    <a:pt x="155" y="1"/>
                  </a:moveTo>
                  <a:cubicBezTo>
                    <a:pt x="72" y="1"/>
                    <a:pt x="0" y="72"/>
                    <a:pt x="0" y="168"/>
                  </a:cubicBezTo>
                  <a:lnTo>
                    <a:pt x="0" y="1227"/>
                  </a:lnTo>
                  <a:cubicBezTo>
                    <a:pt x="0" y="1311"/>
                    <a:pt x="72" y="1382"/>
                    <a:pt x="155" y="1382"/>
                  </a:cubicBezTo>
                  <a:cubicBezTo>
                    <a:pt x="250" y="1382"/>
                    <a:pt x="322" y="1311"/>
                    <a:pt x="322" y="1227"/>
                  </a:cubicBezTo>
                  <a:lnTo>
                    <a:pt x="322" y="168"/>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5868267" y="2260248"/>
              <a:ext cx="144112" cy="66591"/>
            </a:xfrm>
            <a:custGeom>
              <a:avLst/>
              <a:gdLst/>
              <a:ahLst/>
              <a:cxnLst/>
              <a:rect l="l" t="t" r="r" b="b"/>
              <a:pathLst>
                <a:path w="4549" h="2102" extrusionOk="0">
                  <a:moveTo>
                    <a:pt x="2274" y="1"/>
                  </a:moveTo>
                  <a:cubicBezTo>
                    <a:pt x="1715" y="1"/>
                    <a:pt x="1203" y="191"/>
                    <a:pt x="786" y="548"/>
                  </a:cubicBezTo>
                  <a:cubicBezTo>
                    <a:pt x="381" y="894"/>
                    <a:pt x="95" y="1382"/>
                    <a:pt x="12" y="1906"/>
                  </a:cubicBezTo>
                  <a:cubicBezTo>
                    <a:pt x="0" y="2001"/>
                    <a:pt x="48" y="2084"/>
                    <a:pt x="143" y="2096"/>
                  </a:cubicBezTo>
                  <a:cubicBezTo>
                    <a:pt x="155" y="2100"/>
                    <a:pt x="168" y="2101"/>
                    <a:pt x="181" y="2101"/>
                  </a:cubicBezTo>
                  <a:cubicBezTo>
                    <a:pt x="253" y="2101"/>
                    <a:pt x="323" y="2046"/>
                    <a:pt x="333" y="1965"/>
                  </a:cubicBezTo>
                  <a:cubicBezTo>
                    <a:pt x="500" y="1024"/>
                    <a:pt x="1310" y="334"/>
                    <a:pt x="2262" y="334"/>
                  </a:cubicBezTo>
                  <a:cubicBezTo>
                    <a:pt x="3215" y="334"/>
                    <a:pt x="4024" y="1013"/>
                    <a:pt x="4179" y="1965"/>
                  </a:cubicBezTo>
                  <a:cubicBezTo>
                    <a:pt x="4191" y="2036"/>
                    <a:pt x="4263" y="2096"/>
                    <a:pt x="4346" y="2096"/>
                  </a:cubicBezTo>
                  <a:lnTo>
                    <a:pt x="4370" y="2096"/>
                  </a:lnTo>
                  <a:cubicBezTo>
                    <a:pt x="4489" y="2084"/>
                    <a:pt x="4548" y="2001"/>
                    <a:pt x="4536" y="1906"/>
                  </a:cubicBezTo>
                  <a:cubicBezTo>
                    <a:pt x="4441" y="1382"/>
                    <a:pt x="4179" y="894"/>
                    <a:pt x="3762" y="548"/>
                  </a:cubicBezTo>
                  <a:cubicBezTo>
                    <a:pt x="3346" y="191"/>
                    <a:pt x="2822"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890126" y="2013556"/>
              <a:ext cx="10581" cy="10613"/>
            </a:xfrm>
            <a:custGeom>
              <a:avLst/>
              <a:gdLst/>
              <a:ahLst/>
              <a:cxnLst/>
              <a:rect l="l" t="t" r="r" b="b"/>
              <a:pathLst>
                <a:path w="334" h="335" extrusionOk="0">
                  <a:moveTo>
                    <a:pt x="167" y="1"/>
                  </a:moveTo>
                  <a:cubicBezTo>
                    <a:pt x="84" y="1"/>
                    <a:pt x="1" y="84"/>
                    <a:pt x="1" y="168"/>
                  </a:cubicBezTo>
                  <a:cubicBezTo>
                    <a:pt x="1" y="263"/>
                    <a:pt x="84" y="334"/>
                    <a:pt x="167" y="334"/>
                  </a:cubicBezTo>
                  <a:cubicBezTo>
                    <a:pt x="251" y="334"/>
                    <a:pt x="334" y="263"/>
                    <a:pt x="334" y="168"/>
                  </a:cubicBez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979907" y="2013556"/>
              <a:ext cx="10201" cy="10613"/>
            </a:xfrm>
            <a:custGeom>
              <a:avLst/>
              <a:gdLst/>
              <a:ahLst/>
              <a:cxnLst/>
              <a:rect l="l" t="t" r="r" b="b"/>
              <a:pathLst>
                <a:path w="322" h="335" extrusionOk="0">
                  <a:moveTo>
                    <a:pt x="167" y="1"/>
                  </a:moveTo>
                  <a:cubicBezTo>
                    <a:pt x="72" y="1"/>
                    <a:pt x="0" y="84"/>
                    <a:pt x="0" y="168"/>
                  </a:cubicBezTo>
                  <a:cubicBezTo>
                    <a:pt x="0" y="263"/>
                    <a:pt x="72" y="334"/>
                    <a:pt x="167" y="334"/>
                  </a:cubicBezTo>
                  <a:cubicBezTo>
                    <a:pt x="250" y="334"/>
                    <a:pt x="322" y="263"/>
                    <a:pt x="322" y="168"/>
                  </a:cubicBez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5861455" y="2002247"/>
              <a:ext cx="127892" cy="155454"/>
            </a:xfrm>
            <a:custGeom>
              <a:avLst/>
              <a:gdLst/>
              <a:ahLst/>
              <a:cxnLst/>
              <a:rect l="l" t="t" r="r" b="b"/>
              <a:pathLst>
                <a:path w="4037" h="4907" extrusionOk="0">
                  <a:moveTo>
                    <a:pt x="2489" y="346"/>
                  </a:moveTo>
                  <a:cubicBezTo>
                    <a:pt x="2596" y="346"/>
                    <a:pt x="2680" y="441"/>
                    <a:pt x="2680" y="536"/>
                  </a:cubicBezTo>
                  <a:cubicBezTo>
                    <a:pt x="2680" y="644"/>
                    <a:pt x="2596" y="739"/>
                    <a:pt x="2489" y="739"/>
                  </a:cubicBezTo>
                  <a:cubicBezTo>
                    <a:pt x="2382" y="739"/>
                    <a:pt x="2299" y="644"/>
                    <a:pt x="2299" y="536"/>
                  </a:cubicBezTo>
                  <a:cubicBezTo>
                    <a:pt x="2311" y="441"/>
                    <a:pt x="2382" y="346"/>
                    <a:pt x="2489" y="346"/>
                  </a:cubicBezTo>
                  <a:close/>
                  <a:moveTo>
                    <a:pt x="2954" y="715"/>
                  </a:moveTo>
                  <a:cubicBezTo>
                    <a:pt x="3084" y="775"/>
                    <a:pt x="3192" y="894"/>
                    <a:pt x="3192" y="1060"/>
                  </a:cubicBezTo>
                  <a:cubicBezTo>
                    <a:pt x="3204" y="1275"/>
                    <a:pt x="3037" y="1429"/>
                    <a:pt x="2846" y="1429"/>
                  </a:cubicBezTo>
                  <a:lnTo>
                    <a:pt x="2132" y="1429"/>
                  </a:lnTo>
                  <a:cubicBezTo>
                    <a:pt x="1918" y="1429"/>
                    <a:pt x="1763" y="1275"/>
                    <a:pt x="1763" y="1060"/>
                  </a:cubicBezTo>
                  <a:cubicBezTo>
                    <a:pt x="1763" y="917"/>
                    <a:pt x="1858" y="775"/>
                    <a:pt x="2001" y="715"/>
                  </a:cubicBezTo>
                  <a:cubicBezTo>
                    <a:pt x="2072" y="917"/>
                    <a:pt x="2263" y="1048"/>
                    <a:pt x="2477" y="1048"/>
                  </a:cubicBezTo>
                  <a:cubicBezTo>
                    <a:pt x="2692" y="1048"/>
                    <a:pt x="2870" y="917"/>
                    <a:pt x="2954" y="715"/>
                  </a:cubicBezTo>
                  <a:close/>
                  <a:moveTo>
                    <a:pt x="2501" y="1"/>
                  </a:moveTo>
                  <a:cubicBezTo>
                    <a:pt x="2263" y="1"/>
                    <a:pt x="2072" y="155"/>
                    <a:pt x="2013" y="370"/>
                  </a:cubicBezTo>
                  <a:cubicBezTo>
                    <a:pt x="1703" y="429"/>
                    <a:pt x="1453" y="715"/>
                    <a:pt x="1453" y="1060"/>
                  </a:cubicBezTo>
                  <a:lnTo>
                    <a:pt x="1453" y="1132"/>
                  </a:lnTo>
                  <a:cubicBezTo>
                    <a:pt x="1203" y="1251"/>
                    <a:pt x="965" y="1418"/>
                    <a:pt x="763" y="1632"/>
                  </a:cubicBezTo>
                  <a:cubicBezTo>
                    <a:pt x="346" y="2049"/>
                    <a:pt x="84" y="2596"/>
                    <a:pt x="48" y="3192"/>
                  </a:cubicBezTo>
                  <a:cubicBezTo>
                    <a:pt x="1" y="3763"/>
                    <a:pt x="167" y="4346"/>
                    <a:pt x="501" y="4823"/>
                  </a:cubicBezTo>
                  <a:cubicBezTo>
                    <a:pt x="537" y="4870"/>
                    <a:pt x="596" y="4906"/>
                    <a:pt x="644" y="4906"/>
                  </a:cubicBezTo>
                  <a:cubicBezTo>
                    <a:pt x="668" y="4906"/>
                    <a:pt x="715" y="4882"/>
                    <a:pt x="739" y="4870"/>
                  </a:cubicBezTo>
                  <a:cubicBezTo>
                    <a:pt x="822" y="4811"/>
                    <a:pt x="834" y="4704"/>
                    <a:pt x="775" y="4632"/>
                  </a:cubicBezTo>
                  <a:cubicBezTo>
                    <a:pt x="477" y="4227"/>
                    <a:pt x="334" y="3727"/>
                    <a:pt x="370" y="3215"/>
                  </a:cubicBezTo>
                  <a:cubicBezTo>
                    <a:pt x="406" y="2715"/>
                    <a:pt x="632" y="2227"/>
                    <a:pt x="1001" y="1858"/>
                  </a:cubicBezTo>
                  <a:cubicBezTo>
                    <a:pt x="1156" y="1703"/>
                    <a:pt x="1358" y="1548"/>
                    <a:pt x="1584" y="1465"/>
                  </a:cubicBezTo>
                  <a:cubicBezTo>
                    <a:pt x="1703" y="1656"/>
                    <a:pt x="1918" y="1775"/>
                    <a:pt x="2156" y="1775"/>
                  </a:cubicBezTo>
                  <a:lnTo>
                    <a:pt x="2870" y="1775"/>
                  </a:lnTo>
                  <a:cubicBezTo>
                    <a:pt x="3108" y="1775"/>
                    <a:pt x="3335" y="1656"/>
                    <a:pt x="3454" y="1465"/>
                  </a:cubicBezTo>
                  <a:cubicBezTo>
                    <a:pt x="3573" y="1525"/>
                    <a:pt x="3680" y="1584"/>
                    <a:pt x="3787" y="1656"/>
                  </a:cubicBezTo>
                  <a:cubicBezTo>
                    <a:pt x="3811" y="1668"/>
                    <a:pt x="3846" y="1679"/>
                    <a:pt x="3882" y="1679"/>
                  </a:cubicBezTo>
                  <a:cubicBezTo>
                    <a:pt x="3930" y="1679"/>
                    <a:pt x="3989" y="1656"/>
                    <a:pt x="4025" y="1608"/>
                  </a:cubicBezTo>
                  <a:cubicBezTo>
                    <a:pt x="4037" y="1537"/>
                    <a:pt x="4013" y="1429"/>
                    <a:pt x="3942" y="1370"/>
                  </a:cubicBezTo>
                  <a:cubicBezTo>
                    <a:pt x="3811" y="1287"/>
                    <a:pt x="3680" y="1191"/>
                    <a:pt x="3537" y="1132"/>
                  </a:cubicBezTo>
                  <a:lnTo>
                    <a:pt x="3537" y="1060"/>
                  </a:lnTo>
                  <a:cubicBezTo>
                    <a:pt x="3537" y="739"/>
                    <a:pt x="3311" y="453"/>
                    <a:pt x="2989" y="370"/>
                  </a:cubicBezTo>
                  <a:cubicBezTo>
                    <a:pt x="2930" y="167"/>
                    <a:pt x="2727"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5890886" y="2060633"/>
              <a:ext cx="128652" cy="127227"/>
            </a:xfrm>
            <a:custGeom>
              <a:avLst/>
              <a:gdLst/>
              <a:ahLst/>
              <a:cxnLst/>
              <a:rect l="l" t="t" r="r" b="b"/>
              <a:pathLst>
                <a:path w="4061" h="4016" extrusionOk="0">
                  <a:moveTo>
                    <a:pt x="3421" y="1"/>
                  </a:moveTo>
                  <a:cubicBezTo>
                    <a:pt x="3385" y="1"/>
                    <a:pt x="3346" y="13"/>
                    <a:pt x="3310" y="39"/>
                  </a:cubicBezTo>
                  <a:cubicBezTo>
                    <a:pt x="3239" y="98"/>
                    <a:pt x="3227" y="206"/>
                    <a:pt x="3287" y="277"/>
                  </a:cubicBezTo>
                  <a:cubicBezTo>
                    <a:pt x="3584" y="682"/>
                    <a:pt x="3727" y="1182"/>
                    <a:pt x="3691" y="1694"/>
                  </a:cubicBezTo>
                  <a:cubicBezTo>
                    <a:pt x="3656" y="2194"/>
                    <a:pt x="3429" y="2682"/>
                    <a:pt x="3060" y="3039"/>
                  </a:cubicBezTo>
                  <a:cubicBezTo>
                    <a:pt x="2703" y="3396"/>
                    <a:pt x="2215" y="3623"/>
                    <a:pt x="1703" y="3670"/>
                  </a:cubicBezTo>
                  <a:cubicBezTo>
                    <a:pt x="1665" y="3672"/>
                    <a:pt x="1626" y="3673"/>
                    <a:pt x="1588" y="3673"/>
                  </a:cubicBezTo>
                  <a:cubicBezTo>
                    <a:pt x="1125" y="3673"/>
                    <a:pt x="661" y="3540"/>
                    <a:pt x="298" y="3265"/>
                  </a:cubicBezTo>
                  <a:cubicBezTo>
                    <a:pt x="263" y="3241"/>
                    <a:pt x="227" y="3228"/>
                    <a:pt x="191" y="3228"/>
                  </a:cubicBezTo>
                  <a:cubicBezTo>
                    <a:pt x="142" y="3228"/>
                    <a:pt x="95" y="3253"/>
                    <a:pt x="60" y="3301"/>
                  </a:cubicBezTo>
                  <a:cubicBezTo>
                    <a:pt x="0" y="3373"/>
                    <a:pt x="12" y="3480"/>
                    <a:pt x="84" y="3539"/>
                  </a:cubicBezTo>
                  <a:cubicBezTo>
                    <a:pt x="501" y="3849"/>
                    <a:pt x="1024" y="4016"/>
                    <a:pt x="1548" y="4016"/>
                  </a:cubicBezTo>
                  <a:lnTo>
                    <a:pt x="1727" y="4016"/>
                  </a:lnTo>
                  <a:cubicBezTo>
                    <a:pt x="2322" y="3968"/>
                    <a:pt x="2870" y="3718"/>
                    <a:pt x="3287" y="3301"/>
                  </a:cubicBezTo>
                  <a:cubicBezTo>
                    <a:pt x="3703" y="2884"/>
                    <a:pt x="3953" y="2325"/>
                    <a:pt x="4001" y="1730"/>
                  </a:cubicBezTo>
                  <a:cubicBezTo>
                    <a:pt x="4060" y="1122"/>
                    <a:pt x="3894" y="539"/>
                    <a:pt x="3549" y="63"/>
                  </a:cubicBezTo>
                  <a:cubicBezTo>
                    <a:pt x="3515" y="22"/>
                    <a:pt x="3469" y="1"/>
                    <a:pt x="34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5910116" y="2122947"/>
              <a:ext cx="61142" cy="33232"/>
            </a:xfrm>
            <a:custGeom>
              <a:avLst/>
              <a:gdLst/>
              <a:ahLst/>
              <a:cxnLst/>
              <a:rect l="l" t="t" r="r" b="b"/>
              <a:pathLst>
                <a:path w="1930" h="1049" extrusionOk="0">
                  <a:moveTo>
                    <a:pt x="1560" y="346"/>
                  </a:moveTo>
                  <a:cubicBezTo>
                    <a:pt x="1477" y="560"/>
                    <a:pt x="1239" y="715"/>
                    <a:pt x="953" y="715"/>
                  </a:cubicBezTo>
                  <a:cubicBezTo>
                    <a:pt x="667" y="715"/>
                    <a:pt x="429" y="548"/>
                    <a:pt x="358" y="346"/>
                  </a:cubicBezTo>
                  <a:close/>
                  <a:moveTo>
                    <a:pt x="167" y="1"/>
                  </a:moveTo>
                  <a:cubicBezTo>
                    <a:pt x="72" y="1"/>
                    <a:pt x="1" y="84"/>
                    <a:pt x="1" y="167"/>
                  </a:cubicBezTo>
                  <a:cubicBezTo>
                    <a:pt x="1" y="644"/>
                    <a:pt x="429" y="1048"/>
                    <a:pt x="965" y="1048"/>
                  </a:cubicBezTo>
                  <a:cubicBezTo>
                    <a:pt x="1501" y="1048"/>
                    <a:pt x="1929" y="656"/>
                    <a:pt x="1929" y="167"/>
                  </a:cubicBezTo>
                  <a:cubicBezTo>
                    <a:pt x="1918" y="84"/>
                    <a:pt x="1846" y="1"/>
                    <a:pt x="1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63"/>
          <p:cNvGrpSpPr/>
          <p:nvPr/>
        </p:nvGrpSpPr>
        <p:grpSpPr>
          <a:xfrm>
            <a:off x="5352643" y="1969046"/>
            <a:ext cx="278404" cy="358364"/>
            <a:chOff x="5352643" y="1969046"/>
            <a:chExt cx="278404" cy="358364"/>
          </a:xfrm>
        </p:grpSpPr>
        <p:sp>
          <p:nvSpPr>
            <p:cNvPr id="6287" name="Google Shape;6287;p63"/>
            <p:cNvSpPr/>
            <p:nvPr/>
          </p:nvSpPr>
          <p:spPr>
            <a:xfrm>
              <a:off x="5352643" y="1969046"/>
              <a:ext cx="278404" cy="358364"/>
            </a:xfrm>
            <a:custGeom>
              <a:avLst/>
              <a:gdLst/>
              <a:ahLst/>
              <a:cxnLst/>
              <a:rect l="l" t="t" r="r" b="b"/>
              <a:pathLst>
                <a:path w="8788" h="11312" extrusionOk="0">
                  <a:moveTo>
                    <a:pt x="4882" y="453"/>
                  </a:moveTo>
                  <a:cubicBezTo>
                    <a:pt x="5418" y="739"/>
                    <a:pt x="5834" y="1430"/>
                    <a:pt x="5953" y="2299"/>
                  </a:cubicBezTo>
                  <a:lnTo>
                    <a:pt x="5239" y="2299"/>
                  </a:lnTo>
                  <a:cubicBezTo>
                    <a:pt x="5215" y="1632"/>
                    <a:pt x="5096" y="918"/>
                    <a:pt x="4882" y="453"/>
                  </a:cubicBezTo>
                  <a:close/>
                  <a:moveTo>
                    <a:pt x="5667" y="687"/>
                  </a:moveTo>
                  <a:lnTo>
                    <a:pt x="5667" y="687"/>
                  </a:lnTo>
                  <a:cubicBezTo>
                    <a:pt x="6245" y="1045"/>
                    <a:pt x="6669" y="1625"/>
                    <a:pt x="6811" y="2299"/>
                  </a:cubicBezTo>
                  <a:lnTo>
                    <a:pt x="6299" y="2299"/>
                  </a:lnTo>
                  <a:cubicBezTo>
                    <a:pt x="6227" y="1692"/>
                    <a:pt x="6013" y="1144"/>
                    <a:pt x="5691" y="727"/>
                  </a:cubicBezTo>
                  <a:cubicBezTo>
                    <a:pt x="5682" y="708"/>
                    <a:pt x="5680" y="697"/>
                    <a:pt x="5667" y="687"/>
                  </a:cubicBezTo>
                  <a:close/>
                  <a:moveTo>
                    <a:pt x="3894" y="477"/>
                  </a:moveTo>
                  <a:lnTo>
                    <a:pt x="3894" y="477"/>
                  </a:lnTo>
                  <a:cubicBezTo>
                    <a:pt x="3679" y="918"/>
                    <a:pt x="3572" y="1632"/>
                    <a:pt x="3524" y="2311"/>
                  </a:cubicBezTo>
                  <a:lnTo>
                    <a:pt x="2810" y="2311"/>
                  </a:lnTo>
                  <a:cubicBezTo>
                    <a:pt x="2810" y="2263"/>
                    <a:pt x="2834" y="2215"/>
                    <a:pt x="2846" y="2156"/>
                  </a:cubicBezTo>
                  <a:cubicBezTo>
                    <a:pt x="2858" y="2061"/>
                    <a:pt x="2798" y="1977"/>
                    <a:pt x="2715" y="1954"/>
                  </a:cubicBezTo>
                  <a:cubicBezTo>
                    <a:pt x="2707" y="1953"/>
                    <a:pt x="2699" y="1952"/>
                    <a:pt x="2691" y="1952"/>
                  </a:cubicBezTo>
                  <a:cubicBezTo>
                    <a:pt x="2606" y="1952"/>
                    <a:pt x="2534" y="2009"/>
                    <a:pt x="2512" y="2096"/>
                  </a:cubicBezTo>
                  <a:cubicBezTo>
                    <a:pt x="2501" y="2168"/>
                    <a:pt x="2489" y="2239"/>
                    <a:pt x="2489" y="2311"/>
                  </a:cubicBezTo>
                  <a:lnTo>
                    <a:pt x="1977" y="2311"/>
                  </a:lnTo>
                  <a:cubicBezTo>
                    <a:pt x="2108" y="1620"/>
                    <a:pt x="2512" y="1037"/>
                    <a:pt x="3096" y="691"/>
                  </a:cubicBezTo>
                  <a:lnTo>
                    <a:pt x="3096" y="691"/>
                  </a:lnTo>
                  <a:cubicBezTo>
                    <a:pt x="2953" y="870"/>
                    <a:pt x="2834" y="1096"/>
                    <a:pt x="2727" y="1346"/>
                  </a:cubicBezTo>
                  <a:cubicBezTo>
                    <a:pt x="2703" y="1442"/>
                    <a:pt x="2727" y="1525"/>
                    <a:pt x="2810" y="1573"/>
                  </a:cubicBezTo>
                  <a:cubicBezTo>
                    <a:pt x="2835" y="1582"/>
                    <a:pt x="2860" y="1586"/>
                    <a:pt x="2884" y="1586"/>
                  </a:cubicBezTo>
                  <a:cubicBezTo>
                    <a:pt x="2951" y="1586"/>
                    <a:pt x="3010" y="1551"/>
                    <a:pt x="3036" y="1489"/>
                  </a:cubicBezTo>
                  <a:cubicBezTo>
                    <a:pt x="3251" y="1013"/>
                    <a:pt x="3548" y="644"/>
                    <a:pt x="3894" y="477"/>
                  </a:cubicBezTo>
                  <a:close/>
                  <a:moveTo>
                    <a:pt x="4382" y="334"/>
                  </a:moveTo>
                  <a:cubicBezTo>
                    <a:pt x="4417" y="334"/>
                    <a:pt x="4560" y="441"/>
                    <a:pt x="4691" y="894"/>
                  </a:cubicBezTo>
                  <a:cubicBezTo>
                    <a:pt x="4810" y="1263"/>
                    <a:pt x="4882" y="1763"/>
                    <a:pt x="4918" y="2323"/>
                  </a:cubicBezTo>
                  <a:lnTo>
                    <a:pt x="3846" y="2323"/>
                  </a:lnTo>
                  <a:cubicBezTo>
                    <a:pt x="3870" y="1763"/>
                    <a:pt x="3941" y="1263"/>
                    <a:pt x="4060" y="894"/>
                  </a:cubicBezTo>
                  <a:cubicBezTo>
                    <a:pt x="4203" y="430"/>
                    <a:pt x="4334" y="334"/>
                    <a:pt x="4382" y="334"/>
                  </a:cubicBezTo>
                  <a:close/>
                  <a:moveTo>
                    <a:pt x="7025" y="2632"/>
                  </a:moveTo>
                  <a:cubicBezTo>
                    <a:pt x="7025" y="2632"/>
                    <a:pt x="7037" y="2632"/>
                    <a:pt x="7037" y="2644"/>
                  </a:cubicBezTo>
                  <a:lnTo>
                    <a:pt x="7037" y="3180"/>
                  </a:lnTo>
                  <a:lnTo>
                    <a:pt x="1715" y="3180"/>
                  </a:lnTo>
                  <a:lnTo>
                    <a:pt x="1715" y="2644"/>
                  </a:lnTo>
                  <a:cubicBezTo>
                    <a:pt x="1715" y="2644"/>
                    <a:pt x="1715" y="2632"/>
                    <a:pt x="1727" y="2632"/>
                  </a:cubicBezTo>
                  <a:close/>
                  <a:moveTo>
                    <a:pt x="1905" y="3525"/>
                  </a:moveTo>
                  <a:lnTo>
                    <a:pt x="1905" y="3716"/>
                  </a:lnTo>
                  <a:lnTo>
                    <a:pt x="1834" y="3716"/>
                  </a:lnTo>
                  <a:cubicBezTo>
                    <a:pt x="1810" y="3716"/>
                    <a:pt x="1762" y="3716"/>
                    <a:pt x="1715" y="3728"/>
                  </a:cubicBezTo>
                  <a:lnTo>
                    <a:pt x="1715" y="3525"/>
                  </a:lnTo>
                  <a:close/>
                  <a:moveTo>
                    <a:pt x="7049" y="3525"/>
                  </a:moveTo>
                  <a:lnTo>
                    <a:pt x="7049" y="3728"/>
                  </a:lnTo>
                  <a:cubicBezTo>
                    <a:pt x="7013" y="3728"/>
                    <a:pt x="6977" y="3716"/>
                    <a:pt x="6942" y="3716"/>
                  </a:cubicBezTo>
                  <a:lnTo>
                    <a:pt x="6846" y="3716"/>
                  </a:lnTo>
                  <a:lnTo>
                    <a:pt x="6846" y="3525"/>
                  </a:lnTo>
                  <a:close/>
                  <a:moveTo>
                    <a:pt x="1905" y="4049"/>
                  </a:moveTo>
                  <a:lnTo>
                    <a:pt x="1905" y="4585"/>
                  </a:lnTo>
                  <a:lnTo>
                    <a:pt x="1905" y="4597"/>
                  </a:lnTo>
                  <a:lnTo>
                    <a:pt x="1822" y="4597"/>
                  </a:lnTo>
                  <a:cubicBezTo>
                    <a:pt x="1750" y="4597"/>
                    <a:pt x="1667" y="4561"/>
                    <a:pt x="1608" y="4501"/>
                  </a:cubicBezTo>
                  <a:cubicBezTo>
                    <a:pt x="1548" y="4442"/>
                    <a:pt x="1536" y="4371"/>
                    <a:pt x="1536" y="4299"/>
                  </a:cubicBezTo>
                  <a:cubicBezTo>
                    <a:pt x="1548" y="4168"/>
                    <a:pt x="1691" y="4049"/>
                    <a:pt x="1834" y="4049"/>
                  </a:cubicBezTo>
                  <a:close/>
                  <a:moveTo>
                    <a:pt x="6953" y="4049"/>
                  </a:moveTo>
                  <a:cubicBezTo>
                    <a:pt x="7025" y="4049"/>
                    <a:pt x="7108" y="4073"/>
                    <a:pt x="7168" y="4132"/>
                  </a:cubicBezTo>
                  <a:cubicBezTo>
                    <a:pt x="7204" y="4192"/>
                    <a:pt x="7227" y="4263"/>
                    <a:pt x="7227" y="4359"/>
                  </a:cubicBezTo>
                  <a:cubicBezTo>
                    <a:pt x="7204" y="4490"/>
                    <a:pt x="7073" y="4609"/>
                    <a:pt x="6930" y="4609"/>
                  </a:cubicBezTo>
                  <a:lnTo>
                    <a:pt x="6846" y="4609"/>
                  </a:lnTo>
                  <a:lnTo>
                    <a:pt x="6846" y="4597"/>
                  </a:lnTo>
                  <a:lnTo>
                    <a:pt x="6846" y="4049"/>
                  </a:lnTo>
                  <a:close/>
                  <a:moveTo>
                    <a:pt x="6525" y="3525"/>
                  </a:moveTo>
                  <a:lnTo>
                    <a:pt x="6513" y="4049"/>
                  </a:lnTo>
                  <a:lnTo>
                    <a:pt x="5644" y="4644"/>
                  </a:lnTo>
                  <a:cubicBezTo>
                    <a:pt x="5559" y="4703"/>
                    <a:pt x="5463" y="4727"/>
                    <a:pt x="5363" y="4727"/>
                  </a:cubicBezTo>
                  <a:cubicBezTo>
                    <a:pt x="5322" y="4727"/>
                    <a:pt x="5281" y="4723"/>
                    <a:pt x="5239" y="4716"/>
                  </a:cubicBezTo>
                  <a:cubicBezTo>
                    <a:pt x="5108" y="4668"/>
                    <a:pt x="4989" y="4561"/>
                    <a:pt x="4929" y="4442"/>
                  </a:cubicBezTo>
                  <a:cubicBezTo>
                    <a:pt x="4846" y="4228"/>
                    <a:pt x="4620" y="4085"/>
                    <a:pt x="4382" y="4085"/>
                  </a:cubicBezTo>
                  <a:cubicBezTo>
                    <a:pt x="4144" y="4085"/>
                    <a:pt x="3917" y="4228"/>
                    <a:pt x="3834" y="4442"/>
                  </a:cubicBezTo>
                  <a:cubicBezTo>
                    <a:pt x="3775" y="4585"/>
                    <a:pt x="3655" y="4680"/>
                    <a:pt x="3513" y="4716"/>
                  </a:cubicBezTo>
                  <a:cubicBezTo>
                    <a:pt x="3473" y="4730"/>
                    <a:pt x="3431" y="4737"/>
                    <a:pt x="3390" y="4737"/>
                  </a:cubicBezTo>
                  <a:cubicBezTo>
                    <a:pt x="3296" y="4737"/>
                    <a:pt x="3202" y="4702"/>
                    <a:pt x="3120" y="4644"/>
                  </a:cubicBezTo>
                  <a:lnTo>
                    <a:pt x="2251" y="4049"/>
                  </a:lnTo>
                  <a:lnTo>
                    <a:pt x="2251" y="3525"/>
                  </a:lnTo>
                  <a:close/>
                  <a:moveTo>
                    <a:pt x="4382" y="4406"/>
                  </a:moveTo>
                  <a:cubicBezTo>
                    <a:pt x="4501" y="4406"/>
                    <a:pt x="4584" y="4466"/>
                    <a:pt x="4632" y="4561"/>
                  </a:cubicBezTo>
                  <a:cubicBezTo>
                    <a:pt x="4715" y="4787"/>
                    <a:pt x="4918" y="4954"/>
                    <a:pt x="5156" y="5025"/>
                  </a:cubicBezTo>
                  <a:cubicBezTo>
                    <a:pt x="5227" y="5037"/>
                    <a:pt x="5299" y="5061"/>
                    <a:pt x="5382" y="5061"/>
                  </a:cubicBezTo>
                  <a:cubicBezTo>
                    <a:pt x="5537" y="5061"/>
                    <a:pt x="5703" y="5013"/>
                    <a:pt x="5834" y="4906"/>
                  </a:cubicBezTo>
                  <a:lnTo>
                    <a:pt x="6501" y="4442"/>
                  </a:lnTo>
                  <a:lnTo>
                    <a:pt x="6501" y="4597"/>
                  </a:lnTo>
                  <a:cubicBezTo>
                    <a:pt x="6501" y="5775"/>
                    <a:pt x="5549" y="6728"/>
                    <a:pt x="4382" y="6728"/>
                  </a:cubicBezTo>
                  <a:cubicBezTo>
                    <a:pt x="3203" y="6728"/>
                    <a:pt x="2251" y="5775"/>
                    <a:pt x="2251" y="4597"/>
                  </a:cubicBezTo>
                  <a:lnTo>
                    <a:pt x="2251" y="4442"/>
                  </a:lnTo>
                  <a:lnTo>
                    <a:pt x="2917" y="4906"/>
                  </a:lnTo>
                  <a:cubicBezTo>
                    <a:pt x="3070" y="5000"/>
                    <a:pt x="3235" y="5051"/>
                    <a:pt x="3403" y="5051"/>
                  </a:cubicBezTo>
                  <a:cubicBezTo>
                    <a:pt x="3471" y="5051"/>
                    <a:pt x="3539" y="5042"/>
                    <a:pt x="3608" y="5025"/>
                  </a:cubicBezTo>
                  <a:cubicBezTo>
                    <a:pt x="3846" y="4954"/>
                    <a:pt x="4036" y="4787"/>
                    <a:pt x="4120" y="4561"/>
                  </a:cubicBezTo>
                  <a:cubicBezTo>
                    <a:pt x="4167" y="4478"/>
                    <a:pt x="4263" y="4406"/>
                    <a:pt x="4382" y="4406"/>
                  </a:cubicBezTo>
                  <a:close/>
                  <a:moveTo>
                    <a:pt x="2977" y="7228"/>
                  </a:moveTo>
                  <a:lnTo>
                    <a:pt x="2977" y="7561"/>
                  </a:lnTo>
                  <a:cubicBezTo>
                    <a:pt x="2977" y="7704"/>
                    <a:pt x="2893" y="7835"/>
                    <a:pt x="2739" y="7895"/>
                  </a:cubicBezTo>
                  <a:lnTo>
                    <a:pt x="2358" y="7645"/>
                  </a:lnTo>
                  <a:cubicBezTo>
                    <a:pt x="2251" y="7573"/>
                    <a:pt x="2239" y="7466"/>
                    <a:pt x="2262" y="7395"/>
                  </a:cubicBezTo>
                  <a:cubicBezTo>
                    <a:pt x="2298" y="7323"/>
                    <a:pt x="2358" y="7228"/>
                    <a:pt x="2477" y="7228"/>
                  </a:cubicBezTo>
                  <a:close/>
                  <a:moveTo>
                    <a:pt x="6275" y="7228"/>
                  </a:moveTo>
                  <a:cubicBezTo>
                    <a:pt x="6382" y="7228"/>
                    <a:pt x="6465" y="7323"/>
                    <a:pt x="6477" y="7395"/>
                  </a:cubicBezTo>
                  <a:cubicBezTo>
                    <a:pt x="6513" y="7466"/>
                    <a:pt x="6489" y="7573"/>
                    <a:pt x="6394" y="7645"/>
                  </a:cubicBezTo>
                  <a:lnTo>
                    <a:pt x="6001" y="7895"/>
                  </a:lnTo>
                  <a:cubicBezTo>
                    <a:pt x="5882" y="7835"/>
                    <a:pt x="5775" y="7704"/>
                    <a:pt x="5775" y="7561"/>
                  </a:cubicBezTo>
                  <a:lnTo>
                    <a:pt x="5775" y="7228"/>
                  </a:lnTo>
                  <a:close/>
                  <a:moveTo>
                    <a:pt x="2977" y="6704"/>
                  </a:moveTo>
                  <a:lnTo>
                    <a:pt x="2977" y="6907"/>
                  </a:lnTo>
                  <a:lnTo>
                    <a:pt x="2489" y="6907"/>
                  </a:lnTo>
                  <a:cubicBezTo>
                    <a:pt x="2239" y="6907"/>
                    <a:pt x="2024" y="7049"/>
                    <a:pt x="1953" y="7288"/>
                  </a:cubicBezTo>
                  <a:cubicBezTo>
                    <a:pt x="1881" y="7526"/>
                    <a:pt x="1965" y="7764"/>
                    <a:pt x="2179" y="7919"/>
                  </a:cubicBezTo>
                  <a:lnTo>
                    <a:pt x="4167" y="9240"/>
                  </a:lnTo>
                  <a:cubicBezTo>
                    <a:pt x="4036" y="9300"/>
                    <a:pt x="3929" y="9419"/>
                    <a:pt x="3894" y="9550"/>
                  </a:cubicBezTo>
                  <a:lnTo>
                    <a:pt x="3501" y="9550"/>
                  </a:lnTo>
                  <a:cubicBezTo>
                    <a:pt x="2429" y="9550"/>
                    <a:pt x="1548" y="8669"/>
                    <a:pt x="1548" y="7597"/>
                  </a:cubicBezTo>
                  <a:cubicBezTo>
                    <a:pt x="1548" y="7109"/>
                    <a:pt x="1953" y="6704"/>
                    <a:pt x="2441" y="6704"/>
                  </a:cubicBezTo>
                  <a:close/>
                  <a:moveTo>
                    <a:pt x="6311" y="6728"/>
                  </a:moveTo>
                  <a:cubicBezTo>
                    <a:pt x="6811" y="6728"/>
                    <a:pt x="7204" y="7121"/>
                    <a:pt x="7204" y="7621"/>
                  </a:cubicBezTo>
                  <a:cubicBezTo>
                    <a:pt x="7227" y="8669"/>
                    <a:pt x="6346" y="9550"/>
                    <a:pt x="5263" y="9550"/>
                  </a:cubicBezTo>
                  <a:lnTo>
                    <a:pt x="4870" y="9550"/>
                  </a:lnTo>
                  <a:cubicBezTo>
                    <a:pt x="4822" y="9419"/>
                    <a:pt x="4727" y="9300"/>
                    <a:pt x="4584" y="9240"/>
                  </a:cubicBezTo>
                  <a:lnTo>
                    <a:pt x="5168" y="8847"/>
                  </a:lnTo>
                  <a:cubicBezTo>
                    <a:pt x="5239" y="8812"/>
                    <a:pt x="5263" y="8704"/>
                    <a:pt x="5215" y="8633"/>
                  </a:cubicBezTo>
                  <a:cubicBezTo>
                    <a:pt x="5186" y="8582"/>
                    <a:pt x="5134" y="8557"/>
                    <a:pt x="5082" y="8557"/>
                  </a:cubicBezTo>
                  <a:cubicBezTo>
                    <a:pt x="5049" y="8557"/>
                    <a:pt x="5016" y="8567"/>
                    <a:pt x="4989" y="8585"/>
                  </a:cubicBezTo>
                  <a:lnTo>
                    <a:pt x="4382" y="9002"/>
                  </a:lnTo>
                  <a:lnTo>
                    <a:pt x="3036" y="8109"/>
                  </a:lnTo>
                  <a:cubicBezTo>
                    <a:pt x="3203" y="7978"/>
                    <a:pt x="3310" y="7776"/>
                    <a:pt x="3310" y="7561"/>
                  </a:cubicBezTo>
                  <a:lnTo>
                    <a:pt x="3310" y="6811"/>
                  </a:lnTo>
                  <a:cubicBezTo>
                    <a:pt x="3632" y="6978"/>
                    <a:pt x="3989" y="7061"/>
                    <a:pt x="4382" y="7061"/>
                  </a:cubicBezTo>
                  <a:cubicBezTo>
                    <a:pt x="4763" y="7061"/>
                    <a:pt x="5120" y="6978"/>
                    <a:pt x="5453" y="6811"/>
                  </a:cubicBezTo>
                  <a:lnTo>
                    <a:pt x="5453" y="7561"/>
                  </a:lnTo>
                  <a:cubicBezTo>
                    <a:pt x="5453" y="7764"/>
                    <a:pt x="5560" y="7978"/>
                    <a:pt x="5715" y="8109"/>
                  </a:cubicBezTo>
                  <a:lnTo>
                    <a:pt x="5620" y="8181"/>
                  </a:lnTo>
                  <a:cubicBezTo>
                    <a:pt x="5537" y="8228"/>
                    <a:pt x="5525" y="8335"/>
                    <a:pt x="5572" y="8407"/>
                  </a:cubicBezTo>
                  <a:cubicBezTo>
                    <a:pt x="5596" y="8454"/>
                    <a:pt x="5656" y="8478"/>
                    <a:pt x="5703" y="8478"/>
                  </a:cubicBezTo>
                  <a:cubicBezTo>
                    <a:pt x="5739" y="8478"/>
                    <a:pt x="5763" y="8466"/>
                    <a:pt x="5799" y="8454"/>
                  </a:cubicBezTo>
                  <a:lnTo>
                    <a:pt x="6584" y="7930"/>
                  </a:lnTo>
                  <a:cubicBezTo>
                    <a:pt x="6787" y="7800"/>
                    <a:pt x="6882" y="7538"/>
                    <a:pt x="6811" y="7299"/>
                  </a:cubicBezTo>
                  <a:cubicBezTo>
                    <a:pt x="6727" y="7061"/>
                    <a:pt x="6525" y="6918"/>
                    <a:pt x="6275" y="6918"/>
                  </a:cubicBezTo>
                  <a:lnTo>
                    <a:pt x="5775" y="6918"/>
                  </a:lnTo>
                  <a:lnTo>
                    <a:pt x="5775" y="6728"/>
                  </a:lnTo>
                  <a:close/>
                  <a:moveTo>
                    <a:pt x="4382" y="9526"/>
                  </a:moveTo>
                  <a:cubicBezTo>
                    <a:pt x="4489" y="9538"/>
                    <a:pt x="4572" y="9609"/>
                    <a:pt x="4572" y="9716"/>
                  </a:cubicBezTo>
                  <a:cubicBezTo>
                    <a:pt x="4572" y="9824"/>
                    <a:pt x="4489" y="9907"/>
                    <a:pt x="4382" y="9907"/>
                  </a:cubicBezTo>
                  <a:cubicBezTo>
                    <a:pt x="4275" y="9907"/>
                    <a:pt x="4191" y="9824"/>
                    <a:pt x="4191" y="9716"/>
                  </a:cubicBezTo>
                  <a:cubicBezTo>
                    <a:pt x="4191" y="9609"/>
                    <a:pt x="4275" y="9526"/>
                    <a:pt x="4382" y="9526"/>
                  </a:cubicBezTo>
                  <a:close/>
                  <a:moveTo>
                    <a:pt x="4406" y="1"/>
                  </a:moveTo>
                  <a:cubicBezTo>
                    <a:pt x="3727" y="1"/>
                    <a:pt x="3060" y="251"/>
                    <a:pt x="2548" y="691"/>
                  </a:cubicBezTo>
                  <a:cubicBezTo>
                    <a:pt x="2072" y="1108"/>
                    <a:pt x="1750" y="1692"/>
                    <a:pt x="1643" y="2323"/>
                  </a:cubicBezTo>
                  <a:cubicBezTo>
                    <a:pt x="1512" y="2358"/>
                    <a:pt x="1417" y="2501"/>
                    <a:pt x="1417" y="2644"/>
                  </a:cubicBezTo>
                  <a:lnTo>
                    <a:pt x="1417" y="3906"/>
                  </a:lnTo>
                  <a:cubicBezTo>
                    <a:pt x="1334" y="4001"/>
                    <a:pt x="1250" y="4132"/>
                    <a:pt x="1238" y="4263"/>
                  </a:cubicBezTo>
                  <a:cubicBezTo>
                    <a:pt x="1227" y="4442"/>
                    <a:pt x="1286" y="4609"/>
                    <a:pt x="1393" y="4740"/>
                  </a:cubicBezTo>
                  <a:cubicBezTo>
                    <a:pt x="1512" y="4882"/>
                    <a:pt x="1667" y="4942"/>
                    <a:pt x="1834" y="4942"/>
                  </a:cubicBezTo>
                  <a:lnTo>
                    <a:pt x="1953" y="4942"/>
                  </a:lnTo>
                  <a:cubicBezTo>
                    <a:pt x="2024" y="5502"/>
                    <a:pt x="2298" y="5990"/>
                    <a:pt x="2703" y="6383"/>
                  </a:cubicBezTo>
                  <a:lnTo>
                    <a:pt x="2465" y="6383"/>
                  </a:lnTo>
                  <a:cubicBezTo>
                    <a:pt x="1786" y="6383"/>
                    <a:pt x="1238" y="6930"/>
                    <a:pt x="1238" y="7597"/>
                  </a:cubicBezTo>
                  <a:cubicBezTo>
                    <a:pt x="1238" y="7859"/>
                    <a:pt x="1286" y="8097"/>
                    <a:pt x="1358" y="8311"/>
                  </a:cubicBezTo>
                  <a:lnTo>
                    <a:pt x="881" y="8454"/>
                  </a:lnTo>
                  <a:cubicBezTo>
                    <a:pt x="357" y="8597"/>
                    <a:pt x="0" y="9085"/>
                    <a:pt x="0" y="9621"/>
                  </a:cubicBezTo>
                  <a:lnTo>
                    <a:pt x="0" y="11133"/>
                  </a:lnTo>
                  <a:cubicBezTo>
                    <a:pt x="0" y="11217"/>
                    <a:pt x="84" y="11288"/>
                    <a:pt x="167" y="11288"/>
                  </a:cubicBezTo>
                  <a:cubicBezTo>
                    <a:pt x="250" y="11288"/>
                    <a:pt x="334" y="11217"/>
                    <a:pt x="334" y="11133"/>
                  </a:cubicBezTo>
                  <a:lnTo>
                    <a:pt x="334" y="9621"/>
                  </a:lnTo>
                  <a:cubicBezTo>
                    <a:pt x="334" y="9490"/>
                    <a:pt x="357" y="9359"/>
                    <a:pt x="417" y="9252"/>
                  </a:cubicBezTo>
                  <a:lnTo>
                    <a:pt x="1227" y="9955"/>
                  </a:lnTo>
                  <a:cubicBezTo>
                    <a:pt x="1346" y="10050"/>
                    <a:pt x="1417" y="10205"/>
                    <a:pt x="1417" y="10371"/>
                  </a:cubicBezTo>
                  <a:lnTo>
                    <a:pt x="1417" y="11145"/>
                  </a:lnTo>
                  <a:cubicBezTo>
                    <a:pt x="1417" y="11228"/>
                    <a:pt x="1489" y="11312"/>
                    <a:pt x="1584" y="11312"/>
                  </a:cubicBezTo>
                  <a:cubicBezTo>
                    <a:pt x="1667" y="11312"/>
                    <a:pt x="1739" y="11228"/>
                    <a:pt x="1739" y="11145"/>
                  </a:cubicBezTo>
                  <a:lnTo>
                    <a:pt x="1739" y="10359"/>
                  </a:lnTo>
                  <a:cubicBezTo>
                    <a:pt x="1739" y="10097"/>
                    <a:pt x="1643" y="9859"/>
                    <a:pt x="1441" y="9681"/>
                  </a:cubicBezTo>
                  <a:lnTo>
                    <a:pt x="607" y="8966"/>
                  </a:lnTo>
                  <a:cubicBezTo>
                    <a:pt x="715" y="8883"/>
                    <a:pt x="834" y="8812"/>
                    <a:pt x="965" y="8764"/>
                  </a:cubicBezTo>
                  <a:lnTo>
                    <a:pt x="1477" y="8609"/>
                  </a:lnTo>
                  <a:cubicBezTo>
                    <a:pt x="1846" y="9359"/>
                    <a:pt x="2620" y="9883"/>
                    <a:pt x="3513" y="9883"/>
                  </a:cubicBezTo>
                  <a:lnTo>
                    <a:pt x="3905" y="9883"/>
                  </a:lnTo>
                  <a:cubicBezTo>
                    <a:pt x="3941" y="10026"/>
                    <a:pt x="4084" y="10145"/>
                    <a:pt x="4227" y="10205"/>
                  </a:cubicBezTo>
                  <a:lnTo>
                    <a:pt x="4227" y="11133"/>
                  </a:lnTo>
                  <a:cubicBezTo>
                    <a:pt x="4227" y="11217"/>
                    <a:pt x="4298" y="11288"/>
                    <a:pt x="4394" y="11288"/>
                  </a:cubicBezTo>
                  <a:cubicBezTo>
                    <a:pt x="4477" y="11288"/>
                    <a:pt x="4560" y="11217"/>
                    <a:pt x="4560" y="11133"/>
                  </a:cubicBezTo>
                  <a:lnTo>
                    <a:pt x="4560" y="10205"/>
                  </a:lnTo>
                  <a:cubicBezTo>
                    <a:pt x="4703" y="10157"/>
                    <a:pt x="4822" y="10026"/>
                    <a:pt x="4882" y="9883"/>
                  </a:cubicBezTo>
                  <a:lnTo>
                    <a:pt x="5275" y="9883"/>
                  </a:lnTo>
                  <a:cubicBezTo>
                    <a:pt x="6168" y="9883"/>
                    <a:pt x="6942" y="9359"/>
                    <a:pt x="7311" y="8609"/>
                  </a:cubicBezTo>
                  <a:lnTo>
                    <a:pt x="7811" y="8764"/>
                  </a:lnTo>
                  <a:cubicBezTo>
                    <a:pt x="7954" y="8812"/>
                    <a:pt x="8085" y="8883"/>
                    <a:pt x="8168" y="8966"/>
                  </a:cubicBezTo>
                  <a:lnTo>
                    <a:pt x="7346" y="9681"/>
                  </a:lnTo>
                  <a:cubicBezTo>
                    <a:pt x="7144" y="9847"/>
                    <a:pt x="7049" y="10086"/>
                    <a:pt x="7049" y="10359"/>
                  </a:cubicBezTo>
                  <a:lnTo>
                    <a:pt x="7049" y="11133"/>
                  </a:lnTo>
                  <a:cubicBezTo>
                    <a:pt x="7049" y="11217"/>
                    <a:pt x="7120" y="11288"/>
                    <a:pt x="7204" y="11288"/>
                  </a:cubicBezTo>
                  <a:cubicBezTo>
                    <a:pt x="7299" y="11288"/>
                    <a:pt x="7370" y="11217"/>
                    <a:pt x="7370" y="11133"/>
                  </a:cubicBezTo>
                  <a:lnTo>
                    <a:pt x="7370" y="10359"/>
                  </a:lnTo>
                  <a:cubicBezTo>
                    <a:pt x="7370" y="10193"/>
                    <a:pt x="7442" y="10038"/>
                    <a:pt x="7561" y="9943"/>
                  </a:cubicBezTo>
                  <a:lnTo>
                    <a:pt x="8370" y="9240"/>
                  </a:lnTo>
                  <a:cubicBezTo>
                    <a:pt x="8430" y="9359"/>
                    <a:pt x="8454" y="9478"/>
                    <a:pt x="8454" y="9609"/>
                  </a:cubicBezTo>
                  <a:lnTo>
                    <a:pt x="8454" y="11109"/>
                  </a:lnTo>
                  <a:cubicBezTo>
                    <a:pt x="8454" y="11205"/>
                    <a:pt x="8525" y="11276"/>
                    <a:pt x="8620" y="11276"/>
                  </a:cubicBezTo>
                  <a:cubicBezTo>
                    <a:pt x="8704" y="11276"/>
                    <a:pt x="8787" y="11205"/>
                    <a:pt x="8787" y="11109"/>
                  </a:cubicBezTo>
                  <a:lnTo>
                    <a:pt x="8787" y="9609"/>
                  </a:lnTo>
                  <a:cubicBezTo>
                    <a:pt x="8787" y="9085"/>
                    <a:pt x="8430" y="8597"/>
                    <a:pt x="7906" y="8454"/>
                  </a:cubicBezTo>
                  <a:lnTo>
                    <a:pt x="7430" y="8311"/>
                  </a:lnTo>
                  <a:cubicBezTo>
                    <a:pt x="7501" y="8097"/>
                    <a:pt x="7549" y="7859"/>
                    <a:pt x="7549" y="7597"/>
                  </a:cubicBezTo>
                  <a:cubicBezTo>
                    <a:pt x="7549" y="6930"/>
                    <a:pt x="7001" y="6383"/>
                    <a:pt x="6322" y="6383"/>
                  </a:cubicBezTo>
                  <a:lnTo>
                    <a:pt x="6084" y="6383"/>
                  </a:lnTo>
                  <a:cubicBezTo>
                    <a:pt x="6477" y="6014"/>
                    <a:pt x="6751" y="5502"/>
                    <a:pt x="6834" y="4942"/>
                  </a:cubicBezTo>
                  <a:lnTo>
                    <a:pt x="6942" y="4942"/>
                  </a:lnTo>
                  <a:cubicBezTo>
                    <a:pt x="7263" y="4942"/>
                    <a:pt x="7537" y="4704"/>
                    <a:pt x="7561" y="4382"/>
                  </a:cubicBezTo>
                  <a:cubicBezTo>
                    <a:pt x="7573" y="4204"/>
                    <a:pt x="7525" y="4049"/>
                    <a:pt x="7418" y="3906"/>
                  </a:cubicBezTo>
                  <a:lnTo>
                    <a:pt x="7406" y="3894"/>
                  </a:lnTo>
                  <a:lnTo>
                    <a:pt x="7406" y="2644"/>
                  </a:lnTo>
                  <a:cubicBezTo>
                    <a:pt x="7406" y="2501"/>
                    <a:pt x="7311" y="2382"/>
                    <a:pt x="7180" y="2323"/>
                  </a:cubicBezTo>
                  <a:cubicBezTo>
                    <a:pt x="7073" y="1692"/>
                    <a:pt x="6751" y="1132"/>
                    <a:pt x="6275" y="691"/>
                  </a:cubicBezTo>
                  <a:cubicBezTo>
                    <a:pt x="5751" y="239"/>
                    <a:pt x="5096"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5452593" y="2092408"/>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50" y="512"/>
                    <a:pt x="334" y="429"/>
                    <a:pt x="334" y="34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5519723" y="2092408"/>
              <a:ext cx="10233" cy="16252"/>
            </a:xfrm>
            <a:custGeom>
              <a:avLst/>
              <a:gdLst/>
              <a:ahLst/>
              <a:cxnLst/>
              <a:rect l="l" t="t" r="r" b="b"/>
              <a:pathLst>
                <a:path w="323" h="513" extrusionOk="0">
                  <a:moveTo>
                    <a:pt x="167" y="0"/>
                  </a:moveTo>
                  <a:cubicBezTo>
                    <a:pt x="72" y="0"/>
                    <a:pt x="1" y="72"/>
                    <a:pt x="1" y="167"/>
                  </a:cubicBezTo>
                  <a:lnTo>
                    <a:pt x="1" y="346"/>
                  </a:lnTo>
                  <a:cubicBezTo>
                    <a:pt x="1" y="429"/>
                    <a:pt x="72" y="512"/>
                    <a:pt x="167" y="512"/>
                  </a:cubicBezTo>
                  <a:cubicBezTo>
                    <a:pt x="251" y="512"/>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5474833" y="2137298"/>
              <a:ext cx="32852" cy="10201"/>
            </a:xfrm>
            <a:custGeom>
              <a:avLst/>
              <a:gdLst/>
              <a:ahLst/>
              <a:cxnLst/>
              <a:rect l="l" t="t" r="r" b="b"/>
              <a:pathLst>
                <a:path w="1037" h="322" extrusionOk="0">
                  <a:moveTo>
                    <a:pt x="168" y="0"/>
                  </a:moveTo>
                  <a:cubicBezTo>
                    <a:pt x="72" y="0"/>
                    <a:pt x="1" y="72"/>
                    <a:pt x="1" y="167"/>
                  </a:cubicBezTo>
                  <a:cubicBezTo>
                    <a:pt x="1" y="250"/>
                    <a:pt x="72" y="322"/>
                    <a:pt x="168" y="322"/>
                  </a:cubicBezTo>
                  <a:lnTo>
                    <a:pt x="882" y="322"/>
                  </a:lnTo>
                  <a:cubicBezTo>
                    <a:pt x="965" y="322"/>
                    <a:pt x="1037" y="250"/>
                    <a:pt x="1037" y="167"/>
                  </a:cubicBezTo>
                  <a:cubicBezTo>
                    <a:pt x="1037" y="72"/>
                    <a:pt x="965"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3"/>
          <p:cNvGrpSpPr/>
          <p:nvPr/>
        </p:nvGrpSpPr>
        <p:grpSpPr>
          <a:xfrm>
            <a:off x="4897750" y="1968317"/>
            <a:ext cx="279132" cy="358364"/>
            <a:chOff x="4897750" y="1968317"/>
            <a:chExt cx="279132" cy="358364"/>
          </a:xfrm>
        </p:grpSpPr>
        <p:sp>
          <p:nvSpPr>
            <p:cNvPr id="6292" name="Google Shape;6292;p63"/>
            <p:cNvSpPr/>
            <p:nvPr/>
          </p:nvSpPr>
          <p:spPr>
            <a:xfrm>
              <a:off x="4997700" y="2075427"/>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5064830" y="2075427"/>
              <a:ext cx="10233" cy="16252"/>
            </a:xfrm>
            <a:custGeom>
              <a:avLst/>
              <a:gdLst/>
              <a:ahLst/>
              <a:cxnLst/>
              <a:rect l="l" t="t" r="r" b="b"/>
              <a:pathLst>
                <a:path w="323" h="513" extrusionOk="0">
                  <a:moveTo>
                    <a:pt x="156" y="0"/>
                  </a:moveTo>
                  <a:cubicBezTo>
                    <a:pt x="72" y="0"/>
                    <a:pt x="1" y="72"/>
                    <a:pt x="1" y="167"/>
                  </a:cubicBezTo>
                  <a:lnTo>
                    <a:pt x="1" y="346"/>
                  </a:lnTo>
                  <a:cubicBezTo>
                    <a:pt x="1" y="429"/>
                    <a:pt x="72" y="512"/>
                    <a:pt x="156" y="512"/>
                  </a:cubicBezTo>
                  <a:cubicBezTo>
                    <a:pt x="251" y="512"/>
                    <a:pt x="322" y="429"/>
                    <a:pt x="322" y="346"/>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5013920" y="2115122"/>
              <a:ext cx="45302" cy="16157"/>
            </a:xfrm>
            <a:custGeom>
              <a:avLst/>
              <a:gdLst/>
              <a:ahLst/>
              <a:cxnLst/>
              <a:rect l="l" t="t" r="r" b="b"/>
              <a:pathLst>
                <a:path w="1430" h="510" extrusionOk="0">
                  <a:moveTo>
                    <a:pt x="183" y="1"/>
                  </a:moveTo>
                  <a:cubicBezTo>
                    <a:pt x="140" y="1"/>
                    <a:pt x="96" y="15"/>
                    <a:pt x="60" y="45"/>
                  </a:cubicBezTo>
                  <a:cubicBezTo>
                    <a:pt x="0" y="105"/>
                    <a:pt x="0" y="212"/>
                    <a:pt x="60" y="283"/>
                  </a:cubicBezTo>
                  <a:cubicBezTo>
                    <a:pt x="203" y="414"/>
                    <a:pt x="441" y="510"/>
                    <a:pt x="691" y="510"/>
                  </a:cubicBezTo>
                  <a:cubicBezTo>
                    <a:pt x="953" y="510"/>
                    <a:pt x="1203" y="414"/>
                    <a:pt x="1334" y="283"/>
                  </a:cubicBezTo>
                  <a:cubicBezTo>
                    <a:pt x="1429" y="212"/>
                    <a:pt x="1429" y="105"/>
                    <a:pt x="1370" y="45"/>
                  </a:cubicBezTo>
                  <a:cubicBezTo>
                    <a:pt x="1334" y="15"/>
                    <a:pt x="1292" y="1"/>
                    <a:pt x="1251" y="1"/>
                  </a:cubicBezTo>
                  <a:cubicBezTo>
                    <a:pt x="1209" y="1"/>
                    <a:pt x="1167" y="15"/>
                    <a:pt x="1132" y="45"/>
                  </a:cubicBezTo>
                  <a:cubicBezTo>
                    <a:pt x="1072" y="105"/>
                    <a:pt x="917" y="176"/>
                    <a:pt x="715" y="176"/>
                  </a:cubicBezTo>
                  <a:cubicBezTo>
                    <a:pt x="500" y="176"/>
                    <a:pt x="358" y="105"/>
                    <a:pt x="298" y="45"/>
                  </a:cubicBez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4897750" y="1968317"/>
              <a:ext cx="279132" cy="358364"/>
            </a:xfrm>
            <a:custGeom>
              <a:avLst/>
              <a:gdLst/>
              <a:ahLst/>
              <a:cxnLst/>
              <a:rect l="l" t="t" r="r" b="b"/>
              <a:pathLst>
                <a:path w="8811" h="11312" extrusionOk="0">
                  <a:moveTo>
                    <a:pt x="6108" y="357"/>
                  </a:moveTo>
                  <a:cubicBezTo>
                    <a:pt x="6263" y="357"/>
                    <a:pt x="6418" y="476"/>
                    <a:pt x="6465" y="643"/>
                  </a:cubicBezTo>
                  <a:lnTo>
                    <a:pt x="6668" y="1441"/>
                  </a:lnTo>
                  <a:lnTo>
                    <a:pt x="6180" y="1441"/>
                  </a:lnTo>
                  <a:cubicBezTo>
                    <a:pt x="6084" y="1441"/>
                    <a:pt x="6013" y="1524"/>
                    <a:pt x="6013" y="1607"/>
                  </a:cubicBezTo>
                  <a:cubicBezTo>
                    <a:pt x="6013" y="1703"/>
                    <a:pt x="6084" y="1774"/>
                    <a:pt x="6180" y="1774"/>
                  </a:cubicBezTo>
                  <a:lnTo>
                    <a:pt x="6763" y="1774"/>
                  </a:lnTo>
                  <a:lnTo>
                    <a:pt x="6846" y="2143"/>
                  </a:lnTo>
                  <a:lnTo>
                    <a:pt x="1965" y="2143"/>
                  </a:lnTo>
                  <a:lnTo>
                    <a:pt x="2024" y="1774"/>
                  </a:lnTo>
                  <a:lnTo>
                    <a:pt x="5430" y="1774"/>
                  </a:lnTo>
                  <a:cubicBezTo>
                    <a:pt x="5525" y="1774"/>
                    <a:pt x="5596" y="1703"/>
                    <a:pt x="5596" y="1607"/>
                  </a:cubicBezTo>
                  <a:cubicBezTo>
                    <a:pt x="5596" y="1524"/>
                    <a:pt x="5525" y="1441"/>
                    <a:pt x="5430" y="1441"/>
                  </a:cubicBezTo>
                  <a:lnTo>
                    <a:pt x="2120" y="1441"/>
                  </a:lnTo>
                  <a:lnTo>
                    <a:pt x="2322" y="643"/>
                  </a:lnTo>
                  <a:cubicBezTo>
                    <a:pt x="2370" y="476"/>
                    <a:pt x="2513" y="357"/>
                    <a:pt x="2679" y="357"/>
                  </a:cubicBezTo>
                  <a:close/>
                  <a:moveTo>
                    <a:pt x="2262" y="2477"/>
                  </a:moveTo>
                  <a:lnTo>
                    <a:pt x="2262" y="3012"/>
                  </a:lnTo>
                  <a:cubicBezTo>
                    <a:pt x="2262" y="3120"/>
                    <a:pt x="2179" y="3203"/>
                    <a:pt x="2072" y="3203"/>
                  </a:cubicBezTo>
                  <a:lnTo>
                    <a:pt x="1881" y="3203"/>
                  </a:lnTo>
                  <a:lnTo>
                    <a:pt x="1881" y="2477"/>
                  </a:lnTo>
                  <a:close/>
                  <a:moveTo>
                    <a:pt x="6858" y="2477"/>
                  </a:moveTo>
                  <a:lnTo>
                    <a:pt x="6858" y="3203"/>
                  </a:lnTo>
                  <a:lnTo>
                    <a:pt x="6668" y="3203"/>
                  </a:lnTo>
                  <a:cubicBezTo>
                    <a:pt x="6561" y="3203"/>
                    <a:pt x="6477" y="3108"/>
                    <a:pt x="6477" y="3012"/>
                  </a:cubicBezTo>
                  <a:lnTo>
                    <a:pt x="6477" y="2477"/>
                  </a:lnTo>
                  <a:close/>
                  <a:moveTo>
                    <a:pt x="6144" y="2489"/>
                  </a:moveTo>
                  <a:lnTo>
                    <a:pt x="6144" y="3024"/>
                  </a:lnTo>
                  <a:cubicBezTo>
                    <a:pt x="6144" y="3310"/>
                    <a:pt x="6382" y="3548"/>
                    <a:pt x="6668" y="3548"/>
                  </a:cubicBezTo>
                  <a:lnTo>
                    <a:pt x="6942" y="3548"/>
                  </a:lnTo>
                  <a:cubicBezTo>
                    <a:pt x="7013" y="3548"/>
                    <a:pt x="7085" y="3572"/>
                    <a:pt x="7144" y="3632"/>
                  </a:cubicBezTo>
                  <a:cubicBezTo>
                    <a:pt x="7204" y="3691"/>
                    <a:pt x="7215" y="3774"/>
                    <a:pt x="7215" y="3846"/>
                  </a:cubicBezTo>
                  <a:cubicBezTo>
                    <a:pt x="7204" y="3977"/>
                    <a:pt x="7073" y="4096"/>
                    <a:pt x="6918" y="4096"/>
                  </a:cubicBezTo>
                  <a:lnTo>
                    <a:pt x="6846" y="4096"/>
                  </a:lnTo>
                  <a:lnTo>
                    <a:pt x="6846" y="4084"/>
                  </a:lnTo>
                  <a:cubicBezTo>
                    <a:pt x="6846" y="3989"/>
                    <a:pt x="6775" y="3917"/>
                    <a:pt x="6680" y="3917"/>
                  </a:cubicBezTo>
                  <a:cubicBezTo>
                    <a:pt x="6596" y="3917"/>
                    <a:pt x="6525" y="3989"/>
                    <a:pt x="6525" y="4084"/>
                  </a:cubicBezTo>
                  <a:cubicBezTo>
                    <a:pt x="6525" y="5263"/>
                    <a:pt x="5572" y="6215"/>
                    <a:pt x="4394" y="6215"/>
                  </a:cubicBezTo>
                  <a:cubicBezTo>
                    <a:pt x="3203" y="6215"/>
                    <a:pt x="2251" y="5263"/>
                    <a:pt x="2251" y="4084"/>
                  </a:cubicBezTo>
                  <a:cubicBezTo>
                    <a:pt x="2251" y="3989"/>
                    <a:pt x="2179" y="3917"/>
                    <a:pt x="2084" y="3917"/>
                  </a:cubicBezTo>
                  <a:cubicBezTo>
                    <a:pt x="2001" y="3917"/>
                    <a:pt x="1917" y="3989"/>
                    <a:pt x="1917" y="4084"/>
                  </a:cubicBezTo>
                  <a:lnTo>
                    <a:pt x="1917" y="4096"/>
                  </a:lnTo>
                  <a:lnTo>
                    <a:pt x="1822" y="4096"/>
                  </a:lnTo>
                  <a:cubicBezTo>
                    <a:pt x="1739" y="4096"/>
                    <a:pt x="1667" y="4072"/>
                    <a:pt x="1608" y="4013"/>
                  </a:cubicBezTo>
                  <a:cubicBezTo>
                    <a:pt x="1548" y="3953"/>
                    <a:pt x="1536" y="3870"/>
                    <a:pt x="1536" y="3798"/>
                  </a:cubicBezTo>
                  <a:cubicBezTo>
                    <a:pt x="1548" y="3667"/>
                    <a:pt x="1679" y="3548"/>
                    <a:pt x="1834" y="3548"/>
                  </a:cubicBezTo>
                  <a:lnTo>
                    <a:pt x="2072" y="3548"/>
                  </a:lnTo>
                  <a:cubicBezTo>
                    <a:pt x="2358" y="3548"/>
                    <a:pt x="2584" y="3310"/>
                    <a:pt x="2584" y="3024"/>
                  </a:cubicBezTo>
                  <a:lnTo>
                    <a:pt x="2584" y="2489"/>
                  </a:lnTo>
                  <a:close/>
                  <a:moveTo>
                    <a:pt x="2989" y="6894"/>
                  </a:moveTo>
                  <a:cubicBezTo>
                    <a:pt x="3013" y="6894"/>
                    <a:pt x="3024" y="6894"/>
                    <a:pt x="3036" y="6906"/>
                  </a:cubicBezTo>
                  <a:cubicBezTo>
                    <a:pt x="3227" y="7120"/>
                    <a:pt x="3513" y="7263"/>
                    <a:pt x="3858" y="7358"/>
                  </a:cubicBezTo>
                  <a:lnTo>
                    <a:pt x="3858" y="7370"/>
                  </a:lnTo>
                  <a:lnTo>
                    <a:pt x="3858" y="8120"/>
                  </a:lnTo>
                  <a:cubicBezTo>
                    <a:pt x="3334" y="8025"/>
                    <a:pt x="2858" y="7799"/>
                    <a:pt x="2536" y="7465"/>
                  </a:cubicBezTo>
                  <a:lnTo>
                    <a:pt x="2929" y="6918"/>
                  </a:lnTo>
                  <a:cubicBezTo>
                    <a:pt x="2953" y="6906"/>
                    <a:pt x="2965" y="6894"/>
                    <a:pt x="2989" y="6894"/>
                  </a:cubicBezTo>
                  <a:close/>
                  <a:moveTo>
                    <a:pt x="5763" y="6894"/>
                  </a:moveTo>
                  <a:cubicBezTo>
                    <a:pt x="5775" y="6894"/>
                    <a:pt x="5799" y="6906"/>
                    <a:pt x="5822" y="6918"/>
                  </a:cubicBezTo>
                  <a:lnTo>
                    <a:pt x="6227" y="7465"/>
                  </a:lnTo>
                  <a:cubicBezTo>
                    <a:pt x="5894" y="7799"/>
                    <a:pt x="5418" y="8025"/>
                    <a:pt x="4894" y="8120"/>
                  </a:cubicBezTo>
                  <a:lnTo>
                    <a:pt x="4894" y="7370"/>
                  </a:lnTo>
                  <a:lnTo>
                    <a:pt x="4894" y="7358"/>
                  </a:lnTo>
                  <a:cubicBezTo>
                    <a:pt x="5239" y="7263"/>
                    <a:pt x="5525" y="7120"/>
                    <a:pt x="5715" y="6906"/>
                  </a:cubicBezTo>
                  <a:cubicBezTo>
                    <a:pt x="5727" y="6894"/>
                    <a:pt x="5751" y="6894"/>
                    <a:pt x="5763" y="6894"/>
                  </a:cubicBezTo>
                  <a:close/>
                  <a:moveTo>
                    <a:pt x="5465" y="6299"/>
                  </a:moveTo>
                  <a:lnTo>
                    <a:pt x="5465" y="6727"/>
                  </a:lnTo>
                  <a:cubicBezTo>
                    <a:pt x="5310" y="6882"/>
                    <a:pt x="5096" y="6989"/>
                    <a:pt x="4834" y="7049"/>
                  </a:cubicBezTo>
                  <a:cubicBezTo>
                    <a:pt x="4668" y="7084"/>
                    <a:pt x="4572" y="7227"/>
                    <a:pt x="4572" y="7370"/>
                  </a:cubicBezTo>
                  <a:lnTo>
                    <a:pt x="4572" y="8144"/>
                  </a:lnTo>
                  <a:cubicBezTo>
                    <a:pt x="4513" y="8150"/>
                    <a:pt x="4450" y="8153"/>
                    <a:pt x="4388" y="8153"/>
                  </a:cubicBezTo>
                  <a:cubicBezTo>
                    <a:pt x="4325" y="8153"/>
                    <a:pt x="4263" y="8150"/>
                    <a:pt x="4203" y="8144"/>
                  </a:cubicBezTo>
                  <a:lnTo>
                    <a:pt x="4203" y="7370"/>
                  </a:lnTo>
                  <a:cubicBezTo>
                    <a:pt x="4203" y="7203"/>
                    <a:pt x="4096" y="7072"/>
                    <a:pt x="3941" y="7049"/>
                  </a:cubicBezTo>
                  <a:cubicBezTo>
                    <a:pt x="3691" y="6989"/>
                    <a:pt x="3465" y="6870"/>
                    <a:pt x="3322" y="6727"/>
                  </a:cubicBezTo>
                  <a:lnTo>
                    <a:pt x="3322" y="6299"/>
                  </a:lnTo>
                  <a:cubicBezTo>
                    <a:pt x="3644" y="6465"/>
                    <a:pt x="4001" y="6549"/>
                    <a:pt x="4394" y="6549"/>
                  </a:cubicBezTo>
                  <a:cubicBezTo>
                    <a:pt x="4775" y="6549"/>
                    <a:pt x="5132" y="6465"/>
                    <a:pt x="5465" y="6299"/>
                  </a:cubicBezTo>
                  <a:close/>
                  <a:moveTo>
                    <a:pt x="2691" y="0"/>
                  </a:moveTo>
                  <a:cubicBezTo>
                    <a:pt x="2382" y="0"/>
                    <a:pt x="2096" y="226"/>
                    <a:pt x="2024" y="524"/>
                  </a:cubicBezTo>
                  <a:lnTo>
                    <a:pt x="1596" y="2250"/>
                  </a:lnTo>
                  <a:lnTo>
                    <a:pt x="1596" y="2298"/>
                  </a:lnTo>
                  <a:lnTo>
                    <a:pt x="1596" y="3251"/>
                  </a:lnTo>
                  <a:cubicBezTo>
                    <a:pt x="1393" y="3334"/>
                    <a:pt x="1262" y="3512"/>
                    <a:pt x="1239" y="3727"/>
                  </a:cubicBezTo>
                  <a:cubicBezTo>
                    <a:pt x="1215" y="3905"/>
                    <a:pt x="1274" y="4072"/>
                    <a:pt x="1381" y="4203"/>
                  </a:cubicBezTo>
                  <a:cubicBezTo>
                    <a:pt x="1500" y="4334"/>
                    <a:pt x="1667" y="4394"/>
                    <a:pt x="1834" y="4394"/>
                  </a:cubicBezTo>
                  <a:lnTo>
                    <a:pt x="1953" y="4394"/>
                  </a:lnTo>
                  <a:cubicBezTo>
                    <a:pt x="2048" y="5096"/>
                    <a:pt x="2441" y="5691"/>
                    <a:pt x="2989" y="6072"/>
                  </a:cubicBezTo>
                  <a:lnTo>
                    <a:pt x="2989" y="6537"/>
                  </a:lnTo>
                  <a:cubicBezTo>
                    <a:pt x="2870" y="6537"/>
                    <a:pt x="2763" y="6596"/>
                    <a:pt x="2691" y="6703"/>
                  </a:cubicBezTo>
                  <a:lnTo>
                    <a:pt x="2215" y="7346"/>
                  </a:lnTo>
                  <a:lnTo>
                    <a:pt x="881" y="7739"/>
                  </a:lnTo>
                  <a:cubicBezTo>
                    <a:pt x="357" y="7894"/>
                    <a:pt x="0" y="8382"/>
                    <a:pt x="0" y="8918"/>
                  </a:cubicBezTo>
                  <a:lnTo>
                    <a:pt x="0" y="11132"/>
                  </a:lnTo>
                  <a:cubicBezTo>
                    <a:pt x="0" y="11228"/>
                    <a:pt x="72" y="11299"/>
                    <a:pt x="167" y="11299"/>
                  </a:cubicBezTo>
                  <a:cubicBezTo>
                    <a:pt x="250" y="11299"/>
                    <a:pt x="322" y="11228"/>
                    <a:pt x="322" y="11132"/>
                  </a:cubicBezTo>
                  <a:lnTo>
                    <a:pt x="322" y="8918"/>
                  </a:lnTo>
                  <a:cubicBezTo>
                    <a:pt x="322" y="8513"/>
                    <a:pt x="596" y="8180"/>
                    <a:pt x="965" y="8061"/>
                  </a:cubicBezTo>
                  <a:lnTo>
                    <a:pt x="2322" y="7656"/>
                  </a:lnTo>
                  <a:cubicBezTo>
                    <a:pt x="2501" y="7846"/>
                    <a:pt x="2727" y="8001"/>
                    <a:pt x="2977" y="8132"/>
                  </a:cubicBezTo>
                  <a:lnTo>
                    <a:pt x="2286" y="8132"/>
                  </a:lnTo>
                  <a:cubicBezTo>
                    <a:pt x="1810" y="8132"/>
                    <a:pt x="1417" y="8513"/>
                    <a:pt x="1417" y="9001"/>
                  </a:cubicBezTo>
                  <a:cubicBezTo>
                    <a:pt x="1417" y="9096"/>
                    <a:pt x="1489" y="9168"/>
                    <a:pt x="1572" y="9168"/>
                  </a:cubicBezTo>
                  <a:cubicBezTo>
                    <a:pt x="1667" y="9168"/>
                    <a:pt x="1739" y="9096"/>
                    <a:pt x="1739" y="9001"/>
                  </a:cubicBezTo>
                  <a:cubicBezTo>
                    <a:pt x="1739" y="8704"/>
                    <a:pt x="1977" y="8465"/>
                    <a:pt x="2274" y="8465"/>
                  </a:cubicBezTo>
                  <a:lnTo>
                    <a:pt x="4406" y="8465"/>
                  </a:lnTo>
                  <a:cubicBezTo>
                    <a:pt x="5239" y="8465"/>
                    <a:pt x="6001" y="8168"/>
                    <a:pt x="6489" y="7668"/>
                  </a:cubicBezTo>
                  <a:lnTo>
                    <a:pt x="7847" y="8073"/>
                  </a:lnTo>
                  <a:cubicBezTo>
                    <a:pt x="8216" y="8168"/>
                    <a:pt x="8478" y="8537"/>
                    <a:pt x="8478" y="8930"/>
                  </a:cubicBezTo>
                  <a:lnTo>
                    <a:pt x="8478" y="11144"/>
                  </a:lnTo>
                  <a:cubicBezTo>
                    <a:pt x="8478" y="11240"/>
                    <a:pt x="8561" y="11311"/>
                    <a:pt x="8644" y="11311"/>
                  </a:cubicBezTo>
                  <a:cubicBezTo>
                    <a:pt x="8739" y="11311"/>
                    <a:pt x="8811" y="11240"/>
                    <a:pt x="8811" y="11144"/>
                  </a:cubicBezTo>
                  <a:lnTo>
                    <a:pt x="8811" y="8930"/>
                  </a:lnTo>
                  <a:cubicBezTo>
                    <a:pt x="8787" y="8394"/>
                    <a:pt x="8430" y="7918"/>
                    <a:pt x="7906" y="7775"/>
                  </a:cubicBezTo>
                  <a:lnTo>
                    <a:pt x="6561" y="7370"/>
                  </a:lnTo>
                  <a:lnTo>
                    <a:pt x="6084" y="6727"/>
                  </a:lnTo>
                  <a:cubicBezTo>
                    <a:pt x="6013" y="6644"/>
                    <a:pt x="5906" y="6584"/>
                    <a:pt x="5787" y="6572"/>
                  </a:cubicBezTo>
                  <a:lnTo>
                    <a:pt x="5787" y="6108"/>
                  </a:lnTo>
                  <a:cubicBezTo>
                    <a:pt x="6346" y="5715"/>
                    <a:pt x="6727" y="5120"/>
                    <a:pt x="6834" y="4417"/>
                  </a:cubicBezTo>
                  <a:lnTo>
                    <a:pt x="6942" y="4417"/>
                  </a:lnTo>
                  <a:cubicBezTo>
                    <a:pt x="7263" y="4417"/>
                    <a:pt x="7537" y="4179"/>
                    <a:pt x="7561" y="3870"/>
                  </a:cubicBezTo>
                  <a:cubicBezTo>
                    <a:pt x="7573" y="3691"/>
                    <a:pt x="7513" y="3524"/>
                    <a:pt x="7418" y="3393"/>
                  </a:cubicBezTo>
                  <a:cubicBezTo>
                    <a:pt x="7346" y="3334"/>
                    <a:pt x="7299" y="3298"/>
                    <a:pt x="7215" y="3251"/>
                  </a:cubicBezTo>
                  <a:lnTo>
                    <a:pt x="7215" y="2298"/>
                  </a:lnTo>
                  <a:lnTo>
                    <a:pt x="7215" y="2250"/>
                  </a:lnTo>
                  <a:lnTo>
                    <a:pt x="6787" y="524"/>
                  </a:lnTo>
                  <a:cubicBezTo>
                    <a:pt x="6715" y="214"/>
                    <a:pt x="6430" y="0"/>
                    <a:pt x="6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4992030" y="2058827"/>
              <a:ext cx="21923" cy="10581"/>
            </a:xfrm>
            <a:custGeom>
              <a:avLst/>
              <a:gdLst/>
              <a:ahLst/>
              <a:cxnLst/>
              <a:rect l="l" t="t" r="r" b="b"/>
              <a:pathLst>
                <a:path w="692" h="334" extrusionOk="0">
                  <a:moveTo>
                    <a:pt x="168" y="1"/>
                  </a:moveTo>
                  <a:cubicBezTo>
                    <a:pt x="72" y="1"/>
                    <a:pt x="1" y="84"/>
                    <a:pt x="1" y="167"/>
                  </a:cubicBezTo>
                  <a:cubicBezTo>
                    <a:pt x="1" y="263"/>
                    <a:pt x="72" y="334"/>
                    <a:pt x="168" y="334"/>
                  </a:cubicBezTo>
                  <a:lnTo>
                    <a:pt x="525" y="334"/>
                  </a:lnTo>
                  <a:cubicBezTo>
                    <a:pt x="608" y="334"/>
                    <a:pt x="691" y="263"/>
                    <a:pt x="691" y="167"/>
                  </a:cubicBezTo>
                  <a:cubicBezTo>
                    <a:pt x="691" y="60"/>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5059191" y="2058827"/>
              <a:ext cx="21511" cy="10581"/>
            </a:xfrm>
            <a:custGeom>
              <a:avLst/>
              <a:gdLst/>
              <a:ahLst/>
              <a:cxnLst/>
              <a:rect l="l" t="t" r="r" b="b"/>
              <a:pathLst>
                <a:path w="679" h="334" extrusionOk="0">
                  <a:moveTo>
                    <a:pt x="155" y="1"/>
                  </a:moveTo>
                  <a:cubicBezTo>
                    <a:pt x="72" y="1"/>
                    <a:pt x="0" y="84"/>
                    <a:pt x="0" y="167"/>
                  </a:cubicBezTo>
                  <a:cubicBezTo>
                    <a:pt x="0" y="263"/>
                    <a:pt x="72" y="334"/>
                    <a:pt x="155" y="334"/>
                  </a:cubicBezTo>
                  <a:lnTo>
                    <a:pt x="512" y="334"/>
                  </a:lnTo>
                  <a:cubicBezTo>
                    <a:pt x="607" y="334"/>
                    <a:pt x="679" y="263"/>
                    <a:pt x="679" y="167"/>
                  </a:cubicBezTo>
                  <a:cubicBezTo>
                    <a:pt x="679" y="60"/>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4941500" y="2271558"/>
              <a:ext cx="10581" cy="55123"/>
            </a:xfrm>
            <a:custGeom>
              <a:avLst/>
              <a:gdLst/>
              <a:ahLst/>
              <a:cxnLst/>
              <a:rect l="l" t="t" r="r" b="b"/>
              <a:pathLst>
                <a:path w="334" h="1740" extrusionOk="0">
                  <a:moveTo>
                    <a:pt x="167" y="1"/>
                  </a:moveTo>
                  <a:cubicBezTo>
                    <a:pt x="84" y="1"/>
                    <a:pt x="0" y="72"/>
                    <a:pt x="0" y="167"/>
                  </a:cubicBezTo>
                  <a:lnTo>
                    <a:pt x="0" y="1584"/>
                  </a:lnTo>
                  <a:cubicBezTo>
                    <a:pt x="0" y="1668"/>
                    <a:pt x="84" y="1739"/>
                    <a:pt x="167" y="1739"/>
                  </a:cubicBezTo>
                  <a:cubicBezTo>
                    <a:pt x="250" y="1739"/>
                    <a:pt x="334" y="1668"/>
                    <a:pt x="334" y="1584"/>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4963739" y="225457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5098791" y="225457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3"/>
            <p:cNvSpPr/>
            <p:nvPr/>
          </p:nvSpPr>
          <p:spPr>
            <a:xfrm>
              <a:off x="5098791" y="228286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4963739" y="228286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5098791" y="2310778"/>
              <a:ext cx="10201" cy="10233"/>
            </a:xfrm>
            <a:custGeom>
              <a:avLst/>
              <a:gdLst/>
              <a:ahLst/>
              <a:cxnLst/>
              <a:rect l="l" t="t" r="r" b="b"/>
              <a:pathLst>
                <a:path w="322" h="323" extrusionOk="0">
                  <a:moveTo>
                    <a:pt x="155" y="1"/>
                  </a:moveTo>
                  <a:cubicBezTo>
                    <a:pt x="72" y="1"/>
                    <a:pt x="0" y="72"/>
                    <a:pt x="0" y="168"/>
                  </a:cubicBezTo>
                  <a:cubicBezTo>
                    <a:pt x="0" y="251"/>
                    <a:pt x="72" y="322"/>
                    <a:pt x="155" y="322"/>
                  </a:cubicBezTo>
                  <a:cubicBezTo>
                    <a:pt x="250" y="322"/>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4963739" y="2310778"/>
              <a:ext cx="10233" cy="10233"/>
            </a:xfrm>
            <a:custGeom>
              <a:avLst/>
              <a:gdLst/>
              <a:ahLst/>
              <a:cxnLst/>
              <a:rect l="l" t="t" r="r" b="b"/>
              <a:pathLst>
                <a:path w="323" h="323" extrusionOk="0">
                  <a:moveTo>
                    <a:pt x="168" y="1"/>
                  </a:moveTo>
                  <a:cubicBezTo>
                    <a:pt x="72" y="1"/>
                    <a:pt x="1" y="72"/>
                    <a:pt x="1" y="168"/>
                  </a:cubicBezTo>
                  <a:cubicBezTo>
                    <a:pt x="1" y="251"/>
                    <a:pt x="72" y="322"/>
                    <a:pt x="168" y="322"/>
                  </a:cubicBezTo>
                  <a:cubicBezTo>
                    <a:pt x="251" y="322"/>
                    <a:pt x="322" y="251"/>
                    <a:pt x="322" y="168"/>
                  </a:cubicBezTo>
                  <a:cubicBezTo>
                    <a:pt x="322"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5" name="Google Shape;6305;p63"/>
          <p:cNvSpPr/>
          <p:nvPr/>
        </p:nvSpPr>
        <p:spPr>
          <a:xfrm>
            <a:off x="872362" y="1513044"/>
            <a:ext cx="325164" cy="347783"/>
          </a:xfrm>
          <a:custGeom>
            <a:avLst/>
            <a:gdLst/>
            <a:ahLst/>
            <a:cxnLst/>
            <a:rect l="l" t="t" r="r" b="b"/>
            <a:pathLst>
              <a:path w="10264" h="10978" extrusionOk="0">
                <a:moveTo>
                  <a:pt x="3096" y="310"/>
                </a:moveTo>
                <a:lnTo>
                  <a:pt x="3096" y="381"/>
                </a:lnTo>
                <a:lnTo>
                  <a:pt x="3096" y="3870"/>
                </a:lnTo>
                <a:cubicBezTo>
                  <a:pt x="3096" y="4787"/>
                  <a:pt x="3811" y="5549"/>
                  <a:pt x="4704" y="5644"/>
                </a:cubicBezTo>
                <a:lnTo>
                  <a:pt x="4704" y="6965"/>
                </a:lnTo>
                <a:lnTo>
                  <a:pt x="2656" y="6965"/>
                </a:lnTo>
                <a:lnTo>
                  <a:pt x="2656" y="310"/>
                </a:lnTo>
                <a:close/>
                <a:moveTo>
                  <a:pt x="7585" y="310"/>
                </a:moveTo>
                <a:lnTo>
                  <a:pt x="7585" y="6965"/>
                </a:lnTo>
                <a:lnTo>
                  <a:pt x="5549" y="6965"/>
                </a:lnTo>
                <a:lnTo>
                  <a:pt x="5549" y="5644"/>
                </a:lnTo>
                <a:cubicBezTo>
                  <a:pt x="6454" y="5549"/>
                  <a:pt x="7168" y="4787"/>
                  <a:pt x="7168" y="3870"/>
                </a:cubicBezTo>
                <a:lnTo>
                  <a:pt x="7168" y="381"/>
                </a:lnTo>
                <a:lnTo>
                  <a:pt x="7168" y="310"/>
                </a:lnTo>
                <a:close/>
                <a:moveTo>
                  <a:pt x="2370" y="310"/>
                </a:moveTo>
                <a:lnTo>
                  <a:pt x="2370" y="7132"/>
                </a:lnTo>
                <a:cubicBezTo>
                  <a:pt x="2370" y="7215"/>
                  <a:pt x="2453" y="7287"/>
                  <a:pt x="2537" y="7287"/>
                </a:cubicBezTo>
                <a:lnTo>
                  <a:pt x="4728" y="7287"/>
                </a:lnTo>
                <a:lnTo>
                  <a:pt x="4728" y="7823"/>
                </a:lnTo>
                <a:lnTo>
                  <a:pt x="334" y="7823"/>
                </a:lnTo>
                <a:lnTo>
                  <a:pt x="334" y="7287"/>
                </a:lnTo>
                <a:lnTo>
                  <a:pt x="1668" y="7287"/>
                </a:lnTo>
                <a:cubicBezTo>
                  <a:pt x="1751" y="7287"/>
                  <a:pt x="1822" y="7215"/>
                  <a:pt x="1822" y="7132"/>
                </a:cubicBezTo>
                <a:lnTo>
                  <a:pt x="1822" y="6692"/>
                </a:lnTo>
                <a:cubicBezTo>
                  <a:pt x="1822" y="6608"/>
                  <a:pt x="1751" y="6537"/>
                  <a:pt x="1668" y="6537"/>
                </a:cubicBezTo>
                <a:cubicBezTo>
                  <a:pt x="1572" y="6537"/>
                  <a:pt x="1501" y="6608"/>
                  <a:pt x="1501" y="6692"/>
                </a:cubicBezTo>
                <a:lnTo>
                  <a:pt x="1501" y="6965"/>
                </a:lnTo>
                <a:lnTo>
                  <a:pt x="322" y="6965"/>
                </a:lnTo>
                <a:lnTo>
                  <a:pt x="322" y="5501"/>
                </a:lnTo>
                <a:cubicBezTo>
                  <a:pt x="596" y="5477"/>
                  <a:pt x="846" y="5346"/>
                  <a:pt x="1049" y="5144"/>
                </a:cubicBezTo>
                <a:cubicBezTo>
                  <a:pt x="1287" y="4906"/>
                  <a:pt x="1430" y="4596"/>
                  <a:pt x="1430" y="4275"/>
                </a:cubicBezTo>
                <a:lnTo>
                  <a:pt x="1430" y="310"/>
                </a:lnTo>
                <a:lnTo>
                  <a:pt x="1513" y="310"/>
                </a:lnTo>
                <a:lnTo>
                  <a:pt x="1513" y="6061"/>
                </a:lnTo>
                <a:cubicBezTo>
                  <a:pt x="1513" y="6144"/>
                  <a:pt x="1584" y="6215"/>
                  <a:pt x="1680" y="6215"/>
                </a:cubicBezTo>
                <a:cubicBezTo>
                  <a:pt x="1763" y="6215"/>
                  <a:pt x="1846" y="6144"/>
                  <a:pt x="1846" y="6061"/>
                </a:cubicBezTo>
                <a:lnTo>
                  <a:pt x="1846" y="310"/>
                </a:lnTo>
                <a:close/>
                <a:moveTo>
                  <a:pt x="8430" y="310"/>
                </a:moveTo>
                <a:lnTo>
                  <a:pt x="8430" y="7132"/>
                </a:lnTo>
                <a:cubicBezTo>
                  <a:pt x="8430" y="7215"/>
                  <a:pt x="8502" y="7287"/>
                  <a:pt x="8597" y="7287"/>
                </a:cubicBezTo>
                <a:lnTo>
                  <a:pt x="9943" y="7287"/>
                </a:lnTo>
                <a:lnTo>
                  <a:pt x="9943" y="7823"/>
                </a:lnTo>
                <a:lnTo>
                  <a:pt x="5549" y="7823"/>
                </a:lnTo>
                <a:lnTo>
                  <a:pt x="5549" y="7287"/>
                </a:lnTo>
                <a:lnTo>
                  <a:pt x="7728" y="7287"/>
                </a:lnTo>
                <a:cubicBezTo>
                  <a:pt x="7823" y="7287"/>
                  <a:pt x="7895" y="7215"/>
                  <a:pt x="7895" y="7132"/>
                </a:cubicBezTo>
                <a:lnTo>
                  <a:pt x="7895" y="310"/>
                </a:lnTo>
                <a:close/>
                <a:moveTo>
                  <a:pt x="4716" y="8144"/>
                </a:moveTo>
                <a:lnTo>
                  <a:pt x="4716" y="8751"/>
                </a:lnTo>
                <a:lnTo>
                  <a:pt x="322" y="8751"/>
                </a:lnTo>
                <a:lnTo>
                  <a:pt x="322" y="8144"/>
                </a:lnTo>
                <a:close/>
                <a:moveTo>
                  <a:pt x="9943" y="8144"/>
                </a:moveTo>
                <a:lnTo>
                  <a:pt x="9943" y="8751"/>
                </a:lnTo>
                <a:lnTo>
                  <a:pt x="5549" y="8751"/>
                </a:lnTo>
                <a:lnTo>
                  <a:pt x="5549" y="8144"/>
                </a:lnTo>
                <a:close/>
                <a:moveTo>
                  <a:pt x="4716" y="9073"/>
                </a:moveTo>
                <a:lnTo>
                  <a:pt x="4716" y="9609"/>
                </a:lnTo>
                <a:lnTo>
                  <a:pt x="322" y="9609"/>
                </a:lnTo>
                <a:lnTo>
                  <a:pt x="322" y="9073"/>
                </a:lnTo>
                <a:close/>
                <a:moveTo>
                  <a:pt x="9943" y="9073"/>
                </a:moveTo>
                <a:lnTo>
                  <a:pt x="9943" y="9609"/>
                </a:lnTo>
                <a:lnTo>
                  <a:pt x="5549" y="9609"/>
                </a:lnTo>
                <a:lnTo>
                  <a:pt x="5549" y="9073"/>
                </a:lnTo>
                <a:close/>
                <a:moveTo>
                  <a:pt x="6823" y="619"/>
                </a:moveTo>
                <a:lnTo>
                  <a:pt x="6823" y="3834"/>
                </a:lnTo>
                <a:cubicBezTo>
                  <a:pt x="6847" y="4668"/>
                  <a:pt x="6192" y="5322"/>
                  <a:pt x="5394" y="5322"/>
                </a:cubicBezTo>
                <a:cubicBezTo>
                  <a:pt x="5311" y="5322"/>
                  <a:pt x="5240" y="5406"/>
                  <a:pt x="5240" y="5489"/>
                </a:cubicBezTo>
                <a:lnTo>
                  <a:pt x="5240" y="7132"/>
                </a:lnTo>
                <a:lnTo>
                  <a:pt x="5240" y="7977"/>
                </a:lnTo>
                <a:lnTo>
                  <a:pt x="5240" y="8918"/>
                </a:lnTo>
                <a:lnTo>
                  <a:pt x="5240" y="9763"/>
                </a:lnTo>
                <a:lnTo>
                  <a:pt x="5240" y="10644"/>
                </a:lnTo>
                <a:lnTo>
                  <a:pt x="5025" y="10644"/>
                </a:lnTo>
                <a:lnTo>
                  <a:pt x="5025" y="9752"/>
                </a:lnTo>
                <a:lnTo>
                  <a:pt x="5025" y="8894"/>
                </a:lnTo>
                <a:lnTo>
                  <a:pt x="5025" y="7966"/>
                </a:lnTo>
                <a:lnTo>
                  <a:pt x="5025" y="7108"/>
                </a:lnTo>
                <a:lnTo>
                  <a:pt x="5025" y="5465"/>
                </a:lnTo>
                <a:cubicBezTo>
                  <a:pt x="5025" y="5370"/>
                  <a:pt x="4954" y="5299"/>
                  <a:pt x="4859" y="5299"/>
                </a:cubicBezTo>
                <a:cubicBezTo>
                  <a:pt x="4061" y="5299"/>
                  <a:pt x="3406" y="4644"/>
                  <a:pt x="3406" y="3834"/>
                </a:cubicBezTo>
                <a:lnTo>
                  <a:pt x="3406" y="619"/>
                </a:lnTo>
                <a:cubicBezTo>
                  <a:pt x="3942" y="869"/>
                  <a:pt x="4525" y="1012"/>
                  <a:pt x="5120" y="1012"/>
                </a:cubicBezTo>
                <a:cubicBezTo>
                  <a:pt x="5716" y="1012"/>
                  <a:pt x="6287" y="881"/>
                  <a:pt x="6823" y="619"/>
                </a:cubicBezTo>
                <a:close/>
                <a:moveTo>
                  <a:pt x="4716" y="9930"/>
                </a:moveTo>
                <a:lnTo>
                  <a:pt x="4716" y="10656"/>
                </a:lnTo>
                <a:lnTo>
                  <a:pt x="322" y="10656"/>
                </a:lnTo>
                <a:lnTo>
                  <a:pt x="322" y="9930"/>
                </a:lnTo>
                <a:close/>
                <a:moveTo>
                  <a:pt x="1251" y="0"/>
                </a:moveTo>
                <a:cubicBezTo>
                  <a:pt x="1156" y="0"/>
                  <a:pt x="1084" y="72"/>
                  <a:pt x="1084" y="155"/>
                </a:cubicBezTo>
                <a:lnTo>
                  <a:pt x="1084" y="4287"/>
                </a:lnTo>
                <a:cubicBezTo>
                  <a:pt x="1084" y="4537"/>
                  <a:pt x="989" y="4763"/>
                  <a:pt x="810" y="4941"/>
                </a:cubicBezTo>
                <a:cubicBezTo>
                  <a:pt x="632" y="5120"/>
                  <a:pt x="418" y="5203"/>
                  <a:pt x="156" y="5203"/>
                </a:cubicBezTo>
                <a:cubicBezTo>
                  <a:pt x="72" y="5203"/>
                  <a:pt x="1" y="5275"/>
                  <a:pt x="1" y="5370"/>
                </a:cubicBezTo>
                <a:lnTo>
                  <a:pt x="1" y="7144"/>
                </a:lnTo>
                <a:lnTo>
                  <a:pt x="1" y="7989"/>
                </a:lnTo>
                <a:lnTo>
                  <a:pt x="1" y="8930"/>
                </a:lnTo>
                <a:lnTo>
                  <a:pt x="1" y="9775"/>
                </a:lnTo>
                <a:lnTo>
                  <a:pt x="1" y="10811"/>
                </a:lnTo>
                <a:cubicBezTo>
                  <a:pt x="1" y="10906"/>
                  <a:pt x="72" y="10978"/>
                  <a:pt x="156" y="10978"/>
                </a:cubicBezTo>
                <a:lnTo>
                  <a:pt x="8180" y="10978"/>
                </a:lnTo>
                <a:cubicBezTo>
                  <a:pt x="8276" y="10978"/>
                  <a:pt x="8347" y="10906"/>
                  <a:pt x="8347" y="10811"/>
                </a:cubicBezTo>
                <a:cubicBezTo>
                  <a:pt x="8347" y="10728"/>
                  <a:pt x="8276" y="10656"/>
                  <a:pt x="8180" y="10656"/>
                </a:cubicBezTo>
                <a:lnTo>
                  <a:pt x="5549" y="10656"/>
                </a:lnTo>
                <a:lnTo>
                  <a:pt x="5549" y="9918"/>
                </a:lnTo>
                <a:lnTo>
                  <a:pt x="9943" y="9918"/>
                </a:lnTo>
                <a:lnTo>
                  <a:pt x="9943" y="10656"/>
                </a:lnTo>
                <a:lnTo>
                  <a:pt x="8811" y="10656"/>
                </a:lnTo>
                <a:cubicBezTo>
                  <a:pt x="8716" y="10656"/>
                  <a:pt x="8645" y="10728"/>
                  <a:pt x="8645" y="10811"/>
                </a:cubicBezTo>
                <a:cubicBezTo>
                  <a:pt x="8645" y="10906"/>
                  <a:pt x="8716" y="10978"/>
                  <a:pt x="8811" y="10978"/>
                </a:cubicBezTo>
                <a:lnTo>
                  <a:pt x="10085" y="10978"/>
                </a:lnTo>
                <a:cubicBezTo>
                  <a:pt x="10181" y="10978"/>
                  <a:pt x="10252" y="10906"/>
                  <a:pt x="10252" y="10811"/>
                </a:cubicBezTo>
                <a:lnTo>
                  <a:pt x="10252" y="6644"/>
                </a:lnTo>
                <a:cubicBezTo>
                  <a:pt x="10252" y="6561"/>
                  <a:pt x="10181" y="6489"/>
                  <a:pt x="10085" y="6489"/>
                </a:cubicBezTo>
                <a:cubicBezTo>
                  <a:pt x="10002" y="6489"/>
                  <a:pt x="9919" y="6561"/>
                  <a:pt x="9919" y="6644"/>
                </a:cubicBezTo>
                <a:lnTo>
                  <a:pt x="9919" y="6977"/>
                </a:lnTo>
                <a:lnTo>
                  <a:pt x="8752" y="6977"/>
                </a:lnTo>
                <a:lnTo>
                  <a:pt x="8752" y="322"/>
                </a:lnTo>
                <a:lnTo>
                  <a:pt x="8835" y="322"/>
                </a:lnTo>
                <a:lnTo>
                  <a:pt x="8835" y="4287"/>
                </a:lnTo>
                <a:cubicBezTo>
                  <a:pt x="8835" y="4608"/>
                  <a:pt x="8966" y="4941"/>
                  <a:pt x="9204" y="5156"/>
                </a:cubicBezTo>
                <a:cubicBezTo>
                  <a:pt x="9407" y="5358"/>
                  <a:pt x="9657" y="5489"/>
                  <a:pt x="9943" y="5513"/>
                </a:cubicBezTo>
                <a:lnTo>
                  <a:pt x="9943" y="6013"/>
                </a:lnTo>
                <a:cubicBezTo>
                  <a:pt x="9943" y="6096"/>
                  <a:pt x="10014" y="6180"/>
                  <a:pt x="10097" y="6180"/>
                </a:cubicBezTo>
                <a:cubicBezTo>
                  <a:pt x="10193" y="6180"/>
                  <a:pt x="10264" y="6096"/>
                  <a:pt x="10264" y="6013"/>
                </a:cubicBezTo>
                <a:lnTo>
                  <a:pt x="10264" y="5370"/>
                </a:lnTo>
                <a:cubicBezTo>
                  <a:pt x="10264" y="5275"/>
                  <a:pt x="10193" y="5203"/>
                  <a:pt x="10097" y="5203"/>
                </a:cubicBezTo>
                <a:cubicBezTo>
                  <a:pt x="9847" y="5203"/>
                  <a:pt x="9621" y="5120"/>
                  <a:pt x="9442" y="4941"/>
                </a:cubicBezTo>
                <a:cubicBezTo>
                  <a:pt x="9264" y="4763"/>
                  <a:pt x="9181" y="4537"/>
                  <a:pt x="9181" y="4287"/>
                </a:cubicBezTo>
                <a:lnTo>
                  <a:pt x="9181" y="155"/>
                </a:lnTo>
                <a:cubicBezTo>
                  <a:pt x="9181" y="72"/>
                  <a:pt x="9109" y="0"/>
                  <a:pt x="9014" y="0"/>
                </a:cubicBezTo>
                <a:lnTo>
                  <a:pt x="7002" y="0"/>
                </a:lnTo>
                <a:cubicBezTo>
                  <a:pt x="6918" y="0"/>
                  <a:pt x="6847" y="72"/>
                  <a:pt x="6847" y="155"/>
                </a:cubicBezTo>
                <a:lnTo>
                  <a:pt x="6847" y="310"/>
                </a:lnTo>
                <a:cubicBezTo>
                  <a:pt x="6323" y="596"/>
                  <a:pt x="5728" y="738"/>
                  <a:pt x="5132" y="738"/>
                </a:cubicBezTo>
                <a:cubicBezTo>
                  <a:pt x="4537" y="738"/>
                  <a:pt x="3942" y="596"/>
                  <a:pt x="3418" y="310"/>
                </a:cubicBezTo>
                <a:lnTo>
                  <a:pt x="3418" y="155"/>
                </a:lnTo>
                <a:cubicBezTo>
                  <a:pt x="3418"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6" name="Google Shape;6306;p63"/>
          <p:cNvGrpSpPr/>
          <p:nvPr/>
        </p:nvGrpSpPr>
        <p:grpSpPr>
          <a:xfrm>
            <a:off x="1767449" y="1513044"/>
            <a:ext cx="324403" cy="347783"/>
            <a:chOff x="1767449" y="1513044"/>
            <a:chExt cx="324403" cy="347783"/>
          </a:xfrm>
        </p:grpSpPr>
        <p:sp>
          <p:nvSpPr>
            <p:cNvPr id="6307" name="Google Shape;6307;p63"/>
            <p:cNvSpPr/>
            <p:nvPr/>
          </p:nvSpPr>
          <p:spPr>
            <a:xfrm>
              <a:off x="1850039" y="1513044"/>
              <a:ext cx="159604" cy="347783"/>
            </a:xfrm>
            <a:custGeom>
              <a:avLst/>
              <a:gdLst/>
              <a:ahLst/>
              <a:cxnLst/>
              <a:rect l="l" t="t" r="r" b="b"/>
              <a:pathLst>
                <a:path w="5038" h="10978" extrusionOk="0">
                  <a:moveTo>
                    <a:pt x="1918" y="1893"/>
                  </a:moveTo>
                  <a:cubicBezTo>
                    <a:pt x="2156" y="1893"/>
                    <a:pt x="2358" y="2084"/>
                    <a:pt x="2358" y="2322"/>
                  </a:cubicBezTo>
                  <a:lnTo>
                    <a:pt x="2358" y="3465"/>
                  </a:lnTo>
                  <a:lnTo>
                    <a:pt x="1501" y="3465"/>
                  </a:lnTo>
                  <a:lnTo>
                    <a:pt x="1501" y="2703"/>
                  </a:lnTo>
                  <a:lnTo>
                    <a:pt x="1501" y="2310"/>
                  </a:lnTo>
                  <a:cubicBezTo>
                    <a:pt x="1501" y="2191"/>
                    <a:pt x="1549" y="2084"/>
                    <a:pt x="1620" y="2012"/>
                  </a:cubicBezTo>
                  <a:cubicBezTo>
                    <a:pt x="1703" y="1929"/>
                    <a:pt x="1822" y="1893"/>
                    <a:pt x="1918" y="1893"/>
                  </a:cubicBezTo>
                  <a:close/>
                  <a:moveTo>
                    <a:pt x="751" y="322"/>
                  </a:moveTo>
                  <a:cubicBezTo>
                    <a:pt x="989" y="322"/>
                    <a:pt x="1180" y="524"/>
                    <a:pt x="1180" y="750"/>
                  </a:cubicBezTo>
                  <a:lnTo>
                    <a:pt x="1180" y="2322"/>
                  </a:lnTo>
                  <a:lnTo>
                    <a:pt x="1180" y="2715"/>
                  </a:lnTo>
                  <a:lnTo>
                    <a:pt x="1180" y="3465"/>
                  </a:lnTo>
                  <a:lnTo>
                    <a:pt x="715" y="3465"/>
                  </a:lnTo>
                  <a:cubicBezTo>
                    <a:pt x="572" y="3465"/>
                    <a:pt x="429" y="3513"/>
                    <a:pt x="310" y="3584"/>
                  </a:cubicBezTo>
                  <a:lnTo>
                    <a:pt x="310" y="738"/>
                  </a:lnTo>
                  <a:lnTo>
                    <a:pt x="334" y="738"/>
                  </a:lnTo>
                  <a:cubicBezTo>
                    <a:pt x="334" y="619"/>
                    <a:pt x="370" y="524"/>
                    <a:pt x="453" y="441"/>
                  </a:cubicBezTo>
                  <a:cubicBezTo>
                    <a:pt x="525" y="369"/>
                    <a:pt x="644" y="322"/>
                    <a:pt x="751" y="322"/>
                  </a:cubicBezTo>
                  <a:close/>
                  <a:moveTo>
                    <a:pt x="4335" y="1870"/>
                  </a:moveTo>
                  <a:cubicBezTo>
                    <a:pt x="4537" y="1870"/>
                    <a:pt x="4716" y="2036"/>
                    <a:pt x="4716" y="2262"/>
                  </a:cubicBezTo>
                  <a:lnTo>
                    <a:pt x="4716" y="3275"/>
                  </a:lnTo>
                  <a:cubicBezTo>
                    <a:pt x="4704" y="3477"/>
                    <a:pt x="4537" y="3656"/>
                    <a:pt x="4335" y="3656"/>
                  </a:cubicBezTo>
                  <a:lnTo>
                    <a:pt x="4239" y="3656"/>
                  </a:lnTo>
                  <a:cubicBezTo>
                    <a:pt x="4037" y="3656"/>
                    <a:pt x="3858" y="3501"/>
                    <a:pt x="3858" y="3275"/>
                  </a:cubicBezTo>
                  <a:lnTo>
                    <a:pt x="3858" y="2286"/>
                  </a:lnTo>
                  <a:lnTo>
                    <a:pt x="3858" y="2262"/>
                  </a:lnTo>
                  <a:cubicBezTo>
                    <a:pt x="3858" y="2048"/>
                    <a:pt x="4013" y="1870"/>
                    <a:pt x="4239" y="1870"/>
                  </a:cubicBezTo>
                  <a:close/>
                  <a:moveTo>
                    <a:pt x="3108" y="1870"/>
                  </a:moveTo>
                  <a:cubicBezTo>
                    <a:pt x="3335" y="1870"/>
                    <a:pt x="3525" y="2048"/>
                    <a:pt x="3525" y="2286"/>
                  </a:cubicBezTo>
                  <a:lnTo>
                    <a:pt x="3525" y="3275"/>
                  </a:lnTo>
                  <a:lnTo>
                    <a:pt x="3525" y="3501"/>
                  </a:lnTo>
                  <a:cubicBezTo>
                    <a:pt x="3525" y="3715"/>
                    <a:pt x="3346" y="3917"/>
                    <a:pt x="3108" y="3917"/>
                  </a:cubicBezTo>
                  <a:lnTo>
                    <a:pt x="3037" y="3917"/>
                  </a:lnTo>
                  <a:lnTo>
                    <a:pt x="3037" y="3620"/>
                  </a:lnTo>
                  <a:cubicBezTo>
                    <a:pt x="3037" y="3525"/>
                    <a:pt x="2965" y="3453"/>
                    <a:pt x="2870" y="3453"/>
                  </a:cubicBezTo>
                  <a:lnTo>
                    <a:pt x="2668" y="3453"/>
                  </a:lnTo>
                  <a:lnTo>
                    <a:pt x="2668" y="2310"/>
                  </a:lnTo>
                  <a:lnTo>
                    <a:pt x="2668" y="2286"/>
                  </a:lnTo>
                  <a:cubicBezTo>
                    <a:pt x="2668" y="2072"/>
                    <a:pt x="2846" y="1870"/>
                    <a:pt x="3085" y="1870"/>
                  </a:cubicBezTo>
                  <a:close/>
                  <a:moveTo>
                    <a:pt x="2727" y="3763"/>
                  </a:moveTo>
                  <a:lnTo>
                    <a:pt x="2727" y="4632"/>
                  </a:lnTo>
                  <a:cubicBezTo>
                    <a:pt x="2727" y="4846"/>
                    <a:pt x="2549" y="5025"/>
                    <a:pt x="2323" y="5025"/>
                  </a:cubicBezTo>
                  <a:lnTo>
                    <a:pt x="727" y="5025"/>
                  </a:lnTo>
                  <a:cubicBezTo>
                    <a:pt x="513" y="5025"/>
                    <a:pt x="334" y="4846"/>
                    <a:pt x="334" y="4632"/>
                  </a:cubicBezTo>
                  <a:lnTo>
                    <a:pt x="334" y="4167"/>
                  </a:lnTo>
                  <a:cubicBezTo>
                    <a:pt x="334" y="3941"/>
                    <a:pt x="513" y="3763"/>
                    <a:pt x="727" y="3763"/>
                  </a:cubicBezTo>
                  <a:close/>
                  <a:moveTo>
                    <a:pt x="763" y="0"/>
                  </a:moveTo>
                  <a:cubicBezTo>
                    <a:pt x="572" y="0"/>
                    <a:pt x="370" y="72"/>
                    <a:pt x="227" y="227"/>
                  </a:cubicBezTo>
                  <a:cubicBezTo>
                    <a:pt x="72" y="369"/>
                    <a:pt x="1" y="548"/>
                    <a:pt x="1" y="762"/>
                  </a:cubicBezTo>
                  <a:lnTo>
                    <a:pt x="1" y="6751"/>
                  </a:lnTo>
                  <a:cubicBezTo>
                    <a:pt x="1" y="6846"/>
                    <a:pt x="72" y="6918"/>
                    <a:pt x="167" y="6918"/>
                  </a:cubicBezTo>
                  <a:cubicBezTo>
                    <a:pt x="251" y="6918"/>
                    <a:pt x="334" y="6846"/>
                    <a:pt x="334" y="6751"/>
                  </a:cubicBezTo>
                  <a:lnTo>
                    <a:pt x="334" y="5239"/>
                  </a:lnTo>
                  <a:cubicBezTo>
                    <a:pt x="453" y="5310"/>
                    <a:pt x="584" y="5358"/>
                    <a:pt x="727" y="5358"/>
                  </a:cubicBezTo>
                  <a:lnTo>
                    <a:pt x="2323" y="5358"/>
                  </a:lnTo>
                  <a:cubicBezTo>
                    <a:pt x="2727" y="5358"/>
                    <a:pt x="3037" y="5025"/>
                    <a:pt x="3037" y="4644"/>
                  </a:cubicBezTo>
                  <a:lnTo>
                    <a:pt x="3037" y="4239"/>
                  </a:lnTo>
                  <a:lnTo>
                    <a:pt x="3108" y="4239"/>
                  </a:lnTo>
                  <a:cubicBezTo>
                    <a:pt x="3394" y="4239"/>
                    <a:pt x="3644" y="4072"/>
                    <a:pt x="3763" y="3822"/>
                  </a:cubicBezTo>
                  <a:cubicBezTo>
                    <a:pt x="3882" y="3929"/>
                    <a:pt x="4049" y="3989"/>
                    <a:pt x="4216" y="3989"/>
                  </a:cubicBezTo>
                  <a:lnTo>
                    <a:pt x="4299" y="3989"/>
                  </a:lnTo>
                  <a:cubicBezTo>
                    <a:pt x="4442" y="3989"/>
                    <a:pt x="4573" y="3941"/>
                    <a:pt x="4692" y="3870"/>
                  </a:cubicBezTo>
                  <a:lnTo>
                    <a:pt x="4692" y="8335"/>
                  </a:lnTo>
                  <a:lnTo>
                    <a:pt x="2989" y="8335"/>
                  </a:lnTo>
                  <a:cubicBezTo>
                    <a:pt x="2906" y="8335"/>
                    <a:pt x="2834" y="8406"/>
                    <a:pt x="2834" y="8501"/>
                  </a:cubicBezTo>
                  <a:cubicBezTo>
                    <a:pt x="2834" y="8585"/>
                    <a:pt x="2906" y="8656"/>
                    <a:pt x="2989" y="8656"/>
                  </a:cubicBezTo>
                  <a:lnTo>
                    <a:pt x="4692" y="8656"/>
                  </a:lnTo>
                  <a:lnTo>
                    <a:pt x="4692" y="9299"/>
                  </a:lnTo>
                  <a:lnTo>
                    <a:pt x="334" y="9299"/>
                  </a:lnTo>
                  <a:lnTo>
                    <a:pt x="334" y="8656"/>
                  </a:lnTo>
                  <a:lnTo>
                    <a:pt x="2311" y="8656"/>
                  </a:lnTo>
                  <a:cubicBezTo>
                    <a:pt x="2394" y="8656"/>
                    <a:pt x="2477" y="8585"/>
                    <a:pt x="2477" y="8501"/>
                  </a:cubicBezTo>
                  <a:cubicBezTo>
                    <a:pt x="2477" y="8406"/>
                    <a:pt x="2394" y="8335"/>
                    <a:pt x="2311" y="8335"/>
                  </a:cubicBezTo>
                  <a:lnTo>
                    <a:pt x="346" y="8335"/>
                  </a:lnTo>
                  <a:lnTo>
                    <a:pt x="346" y="7382"/>
                  </a:lnTo>
                  <a:cubicBezTo>
                    <a:pt x="346" y="7287"/>
                    <a:pt x="275" y="7215"/>
                    <a:pt x="179" y="7215"/>
                  </a:cubicBezTo>
                  <a:cubicBezTo>
                    <a:pt x="96" y="7215"/>
                    <a:pt x="13" y="7287"/>
                    <a:pt x="13" y="7382"/>
                  </a:cubicBezTo>
                  <a:lnTo>
                    <a:pt x="13" y="9454"/>
                  </a:lnTo>
                  <a:cubicBezTo>
                    <a:pt x="13" y="9537"/>
                    <a:pt x="96" y="9609"/>
                    <a:pt x="179" y="9609"/>
                  </a:cubicBezTo>
                  <a:lnTo>
                    <a:pt x="1299" y="9609"/>
                  </a:lnTo>
                  <a:lnTo>
                    <a:pt x="1299" y="10823"/>
                  </a:lnTo>
                  <a:cubicBezTo>
                    <a:pt x="1299" y="10906"/>
                    <a:pt x="1370" y="10978"/>
                    <a:pt x="1465" y="10978"/>
                  </a:cubicBezTo>
                  <a:lnTo>
                    <a:pt x="2203" y="10978"/>
                  </a:lnTo>
                  <a:cubicBezTo>
                    <a:pt x="2299" y="10978"/>
                    <a:pt x="2370" y="10906"/>
                    <a:pt x="2370" y="10823"/>
                  </a:cubicBezTo>
                  <a:cubicBezTo>
                    <a:pt x="2370" y="10728"/>
                    <a:pt x="2299" y="10656"/>
                    <a:pt x="2203" y="10656"/>
                  </a:cubicBezTo>
                  <a:lnTo>
                    <a:pt x="1608" y="10656"/>
                  </a:lnTo>
                  <a:lnTo>
                    <a:pt x="1608" y="9597"/>
                  </a:lnTo>
                  <a:lnTo>
                    <a:pt x="3442" y="9597"/>
                  </a:lnTo>
                  <a:lnTo>
                    <a:pt x="3442" y="10656"/>
                  </a:lnTo>
                  <a:lnTo>
                    <a:pt x="2834" y="10656"/>
                  </a:lnTo>
                  <a:cubicBezTo>
                    <a:pt x="2739" y="10656"/>
                    <a:pt x="2668" y="10728"/>
                    <a:pt x="2668" y="10823"/>
                  </a:cubicBezTo>
                  <a:cubicBezTo>
                    <a:pt x="2668" y="10906"/>
                    <a:pt x="2739" y="10978"/>
                    <a:pt x="2834" y="10978"/>
                  </a:cubicBezTo>
                  <a:lnTo>
                    <a:pt x="3585" y="10978"/>
                  </a:lnTo>
                  <a:cubicBezTo>
                    <a:pt x="3680" y="10978"/>
                    <a:pt x="3751" y="10906"/>
                    <a:pt x="3751" y="10823"/>
                  </a:cubicBezTo>
                  <a:lnTo>
                    <a:pt x="3751" y="9609"/>
                  </a:lnTo>
                  <a:lnTo>
                    <a:pt x="4870" y="9609"/>
                  </a:lnTo>
                  <a:cubicBezTo>
                    <a:pt x="4954" y="9609"/>
                    <a:pt x="5037" y="9537"/>
                    <a:pt x="5037" y="9454"/>
                  </a:cubicBezTo>
                  <a:lnTo>
                    <a:pt x="5037" y="2703"/>
                  </a:lnTo>
                  <a:lnTo>
                    <a:pt x="5037" y="2262"/>
                  </a:lnTo>
                  <a:cubicBezTo>
                    <a:pt x="5037" y="1870"/>
                    <a:pt x="4716" y="1560"/>
                    <a:pt x="4335" y="1560"/>
                  </a:cubicBezTo>
                  <a:lnTo>
                    <a:pt x="4239" y="1560"/>
                  </a:lnTo>
                  <a:cubicBezTo>
                    <a:pt x="4025" y="1560"/>
                    <a:pt x="3823" y="1667"/>
                    <a:pt x="3692" y="1834"/>
                  </a:cubicBezTo>
                  <a:cubicBezTo>
                    <a:pt x="3561" y="1667"/>
                    <a:pt x="3346" y="1560"/>
                    <a:pt x="3132" y="1560"/>
                  </a:cubicBezTo>
                  <a:lnTo>
                    <a:pt x="3096" y="1560"/>
                  </a:lnTo>
                  <a:cubicBezTo>
                    <a:pt x="2858" y="1560"/>
                    <a:pt x="2656" y="1667"/>
                    <a:pt x="2513" y="1846"/>
                  </a:cubicBezTo>
                  <a:cubicBezTo>
                    <a:pt x="2382" y="1679"/>
                    <a:pt x="2180" y="1560"/>
                    <a:pt x="1942" y="1560"/>
                  </a:cubicBezTo>
                  <a:cubicBezTo>
                    <a:pt x="1787" y="1560"/>
                    <a:pt x="1644" y="1608"/>
                    <a:pt x="1501" y="1691"/>
                  </a:cubicBezTo>
                  <a:lnTo>
                    <a:pt x="1501" y="738"/>
                  </a:lnTo>
                  <a:cubicBezTo>
                    <a:pt x="1501" y="322"/>
                    <a:pt x="116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1887009" y="1702332"/>
              <a:ext cx="53222" cy="48375"/>
            </a:xfrm>
            <a:custGeom>
              <a:avLst/>
              <a:gdLst/>
              <a:ahLst/>
              <a:cxnLst/>
              <a:rect l="l" t="t" r="r" b="b"/>
              <a:pathLst>
                <a:path w="1680" h="1527" extrusionOk="0">
                  <a:moveTo>
                    <a:pt x="1084" y="562"/>
                  </a:moveTo>
                  <a:lnTo>
                    <a:pt x="1013" y="979"/>
                  </a:lnTo>
                  <a:lnTo>
                    <a:pt x="608" y="979"/>
                  </a:lnTo>
                  <a:lnTo>
                    <a:pt x="679" y="562"/>
                  </a:lnTo>
                  <a:close/>
                  <a:moveTo>
                    <a:pt x="572" y="1"/>
                  </a:moveTo>
                  <a:cubicBezTo>
                    <a:pt x="487" y="1"/>
                    <a:pt x="415" y="57"/>
                    <a:pt x="394" y="133"/>
                  </a:cubicBezTo>
                  <a:lnTo>
                    <a:pt x="382" y="228"/>
                  </a:lnTo>
                  <a:lnTo>
                    <a:pt x="310" y="228"/>
                  </a:lnTo>
                  <a:cubicBezTo>
                    <a:pt x="215" y="228"/>
                    <a:pt x="143" y="300"/>
                    <a:pt x="143" y="395"/>
                  </a:cubicBezTo>
                  <a:cubicBezTo>
                    <a:pt x="143" y="478"/>
                    <a:pt x="215" y="562"/>
                    <a:pt x="310" y="562"/>
                  </a:cubicBezTo>
                  <a:lnTo>
                    <a:pt x="322" y="562"/>
                  </a:lnTo>
                  <a:lnTo>
                    <a:pt x="251" y="979"/>
                  </a:lnTo>
                  <a:lnTo>
                    <a:pt x="155" y="979"/>
                  </a:lnTo>
                  <a:cubicBezTo>
                    <a:pt x="72" y="979"/>
                    <a:pt x="1" y="1050"/>
                    <a:pt x="1" y="1133"/>
                  </a:cubicBezTo>
                  <a:cubicBezTo>
                    <a:pt x="1" y="1229"/>
                    <a:pt x="72" y="1300"/>
                    <a:pt x="155" y="1300"/>
                  </a:cubicBezTo>
                  <a:lnTo>
                    <a:pt x="191" y="1300"/>
                  </a:lnTo>
                  <a:lnTo>
                    <a:pt x="191" y="1336"/>
                  </a:lnTo>
                  <a:cubicBezTo>
                    <a:pt x="167" y="1419"/>
                    <a:pt x="239" y="1514"/>
                    <a:pt x="322" y="1526"/>
                  </a:cubicBezTo>
                  <a:lnTo>
                    <a:pt x="346" y="1526"/>
                  </a:lnTo>
                  <a:cubicBezTo>
                    <a:pt x="429" y="1526"/>
                    <a:pt x="501" y="1467"/>
                    <a:pt x="513" y="1395"/>
                  </a:cubicBezTo>
                  <a:lnTo>
                    <a:pt x="536" y="1300"/>
                  </a:lnTo>
                  <a:lnTo>
                    <a:pt x="929" y="1300"/>
                  </a:lnTo>
                  <a:lnTo>
                    <a:pt x="929" y="1336"/>
                  </a:lnTo>
                  <a:cubicBezTo>
                    <a:pt x="917" y="1419"/>
                    <a:pt x="977" y="1514"/>
                    <a:pt x="1060" y="1526"/>
                  </a:cubicBezTo>
                  <a:lnTo>
                    <a:pt x="1096" y="1526"/>
                  </a:lnTo>
                  <a:cubicBezTo>
                    <a:pt x="1167" y="1526"/>
                    <a:pt x="1239" y="1467"/>
                    <a:pt x="1263" y="1395"/>
                  </a:cubicBezTo>
                  <a:lnTo>
                    <a:pt x="1275" y="1300"/>
                  </a:lnTo>
                  <a:lnTo>
                    <a:pt x="1370" y="1300"/>
                  </a:lnTo>
                  <a:cubicBezTo>
                    <a:pt x="1453" y="1300"/>
                    <a:pt x="1525" y="1229"/>
                    <a:pt x="1525" y="1133"/>
                  </a:cubicBezTo>
                  <a:cubicBezTo>
                    <a:pt x="1525" y="1050"/>
                    <a:pt x="1453" y="979"/>
                    <a:pt x="1370" y="979"/>
                  </a:cubicBezTo>
                  <a:lnTo>
                    <a:pt x="1334" y="979"/>
                  </a:lnTo>
                  <a:lnTo>
                    <a:pt x="1406" y="562"/>
                  </a:lnTo>
                  <a:lnTo>
                    <a:pt x="1513" y="562"/>
                  </a:lnTo>
                  <a:cubicBezTo>
                    <a:pt x="1608" y="562"/>
                    <a:pt x="1679" y="478"/>
                    <a:pt x="1679" y="395"/>
                  </a:cubicBezTo>
                  <a:cubicBezTo>
                    <a:pt x="1679" y="300"/>
                    <a:pt x="1608" y="228"/>
                    <a:pt x="1513" y="228"/>
                  </a:cubicBezTo>
                  <a:lnTo>
                    <a:pt x="1465" y="228"/>
                  </a:lnTo>
                  <a:lnTo>
                    <a:pt x="1465" y="205"/>
                  </a:lnTo>
                  <a:cubicBezTo>
                    <a:pt x="1489" y="109"/>
                    <a:pt x="1429" y="26"/>
                    <a:pt x="1334" y="2"/>
                  </a:cubicBezTo>
                  <a:cubicBezTo>
                    <a:pt x="1327" y="1"/>
                    <a:pt x="1320" y="1"/>
                    <a:pt x="1312" y="1"/>
                  </a:cubicBezTo>
                  <a:cubicBezTo>
                    <a:pt x="1235" y="1"/>
                    <a:pt x="1154" y="57"/>
                    <a:pt x="1144" y="133"/>
                  </a:cubicBezTo>
                  <a:lnTo>
                    <a:pt x="1132" y="228"/>
                  </a:lnTo>
                  <a:lnTo>
                    <a:pt x="727" y="228"/>
                  </a:lnTo>
                  <a:lnTo>
                    <a:pt x="727" y="205"/>
                  </a:lnTo>
                  <a:cubicBezTo>
                    <a:pt x="739" y="109"/>
                    <a:pt x="679" y="26"/>
                    <a:pt x="596" y="2"/>
                  </a:cubicBezTo>
                  <a:cubicBezTo>
                    <a:pt x="588" y="1"/>
                    <a:pt x="580"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1943970" y="1686745"/>
              <a:ext cx="28702" cy="63962"/>
            </a:xfrm>
            <a:custGeom>
              <a:avLst/>
              <a:gdLst/>
              <a:ahLst/>
              <a:cxnLst/>
              <a:rect l="l" t="t" r="r" b="b"/>
              <a:pathLst>
                <a:path w="906" h="2019" extrusionOk="0">
                  <a:moveTo>
                    <a:pt x="457" y="0"/>
                  </a:moveTo>
                  <a:cubicBezTo>
                    <a:pt x="429" y="0"/>
                    <a:pt x="399" y="6"/>
                    <a:pt x="370" y="18"/>
                  </a:cubicBezTo>
                  <a:lnTo>
                    <a:pt x="108" y="173"/>
                  </a:lnTo>
                  <a:cubicBezTo>
                    <a:pt x="24" y="220"/>
                    <a:pt x="0" y="304"/>
                    <a:pt x="48" y="399"/>
                  </a:cubicBezTo>
                  <a:cubicBezTo>
                    <a:pt x="73" y="448"/>
                    <a:pt x="126" y="475"/>
                    <a:pt x="184" y="475"/>
                  </a:cubicBezTo>
                  <a:cubicBezTo>
                    <a:pt x="210" y="475"/>
                    <a:pt x="237" y="470"/>
                    <a:pt x="262" y="459"/>
                  </a:cubicBezTo>
                  <a:lnTo>
                    <a:pt x="298" y="435"/>
                  </a:lnTo>
                  <a:lnTo>
                    <a:pt x="298" y="1685"/>
                  </a:lnTo>
                  <a:lnTo>
                    <a:pt x="191" y="1685"/>
                  </a:lnTo>
                  <a:cubicBezTo>
                    <a:pt x="108" y="1685"/>
                    <a:pt x="24" y="1768"/>
                    <a:pt x="24" y="1852"/>
                  </a:cubicBezTo>
                  <a:cubicBezTo>
                    <a:pt x="24" y="1947"/>
                    <a:pt x="108" y="2018"/>
                    <a:pt x="191" y="2018"/>
                  </a:cubicBezTo>
                  <a:lnTo>
                    <a:pt x="739" y="2018"/>
                  </a:lnTo>
                  <a:cubicBezTo>
                    <a:pt x="834" y="2018"/>
                    <a:pt x="905" y="1947"/>
                    <a:pt x="905" y="1852"/>
                  </a:cubicBezTo>
                  <a:cubicBezTo>
                    <a:pt x="905" y="1768"/>
                    <a:pt x="822" y="1673"/>
                    <a:pt x="727" y="1673"/>
                  </a:cubicBezTo>
                  <a:lnTo>
                    <a:pt x="608" y="1673"/>
                  </a:lnTo>
                  <a:lnTo>
                    <a:pt x="608" y="161"/>
                  </a:lnTo>
                  <a:cubicBezTo>
                    <a:pt x="608" y="101"/>
                    <a:pt x="584" y="54"/>
                    <a:pt x="536" y="18"/>
                  </a:cubicBezTo>
                  <a:cubicBezTo>
                    <a:pt x="512" y="6"/>
                    <a:pt x="486" y="0"/>
                    <a:pt x="4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2029221" y="1707306"/>
              <a:ext cx="62631" cy="10201"/>
            </a:xfrm>
            <a:custGeom>
              <a:avLst/>
              <a:gdLst/>
              <a:ahLst/>
              <a:cxnLst/>
              <a:rect l="l" t="t" r="r" b="b"/>
              <a:pathLst>
                <a:path w="1977" h="322" extrusionOk="0">
                  <a:moveTo>
                    <a:pt x="167" y="0"/>
                  </a:moveTo>
                  <a:cubicBezTo>
                    <a:pt x="72" y="0"/>
                    <a:pt x="0" y="71"/>
                    <a:pt x="0" y="167"/>
                  </a:cubicBezTo>
                  <a:cubicBezTo>
                    <a:pt x="0" y="250"/>
                    <a:pt x="72" y="321"/>
                    <a:pt x="167" y="321"/>
                  </a:cubicBezTo>
                  <a:lnTo>
                    <a:pt x="1822" y="321"/>
                  </a:lnTo>
                  <a:cubicBezTo>
                    <a:pt x="1905" y="321"/>
                    <a:pt x="1977" y="250"/>
                    <a:pt x="1977" y="167"/>
                  </a:cubicBezTo>
                  <a:cubicBezTo>
                    <a:pt x="1977" y="60"/>
                    <a:pt x="1905"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2029221" y="1758311"/>
              <a:ext cx="47552" cy="46696"/>
            </a:xfrm>
            <a:custGeom>
              <a:avLst/>
              <a:gdLst/>
              <a:ahLst/>
              <a:cxnLst/>
              <a:rect l="l" t="t" r="r" b="b"/>
              <a:pathLst>
                <a:path w="1501" h="1474" extrusionOk="0">
                  <a:moveTo>
                    <a:pt x="173" y="0"/>
                  </a:moveTo>
                  <a:cubicBezTo>
                    <a:pt x="131" y="0"/>
                    <a:pt x="90" y="15"/>
                    <a:pt x="60" y="45"/>
                  </a:cubicBezTo>
                  <a:cubicBezTo>
                    <a:pt x="0" y="105"/>
                    <a:pt x="0" y="200"/>
                    <a:pt x="60" y="259"/>
                  </a:cubicBezTo>
                  <a:lnTo>
                    <a:pt x="1227" y="1426"/>
                  </a:lnTo>
                  <a:cubicBezTo>
                    <a:pt x="1250" y="1450"/>
                    <a:pt x="1298" y="1474"/>
                    <a:pt x="1346" y="1474"/>
                  </a:cubicBezTo>
                  <a:cubicBezTo>
                    <a:pt x="1381" y="1474"/>
                    <a:pt x="1429" y="1450"/>
                    <a:pt x="1465" y="1426"/>
                  </a:cubicBezTo>
                  <a:cubicBezTo>
                    <a:pt x="1500" y="1378"/>
                    <a:pt x="1500" y="1271"/>
                    <a:pt x="1441" y="1200"/>
                  </a:cubicBezTo>
                  <a:lnTo>
                    <a:pt x="286" y="45"/>
                  </a:ln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2029221" y="1615339"/>
              <a:ext cx="47552" cy="46728"/>
            </a:xfrm>
            <a:custGeom>
              <a:avLst/>
              <a:gdLst/>
              <a:ahLst/>
              <a:cxnLst/>
              <a:rect l="l" t="t" r="r" b="b"/>
              <a:pathLst>
                <a:path w="1501" h="1475" extrusionOk="0">
                  <a:moveTo>
                    <a:pt x="1334" y="1"/>
                  </a:moveTo>
                  <a:cubicBezTo>
                    <a:pt x="1295" y="1"/>
                    <a:pt x="1256" y="16"/>
                    <a:pt x="1227" y="46"/>
                  </a:cubicBezTo>
                  <a:lnTo>
                    <a:pt x="60" y="1200"/>
                  </a:lnTo>
                  <a:cubicBezTo>
                    <a:pt x="0" y="1260"/>
                    <a:pt x="0" y="1367"/>
                    <a:pt x="60" y="1427"/>
                  </a:cubicBezTo>
                  <a:cubicBezTo>
                    <a:pt x="96" y="1462"/>
                    <a:pt x="131" y="1474"/>
                    <a:pt x="179" y="1474"/>
                  </a:cubicBezTo>
                  <a:cubicBezTo>
                    <a:pt x="226" y="1474"/>
                    <a:pt x="274" y="1462"/>
                    <a:pt x="298" y="1427"/>
                  </a:cubicBezTo>
                  <a:lnTo>
                    <a:pt x="1465" y="272"/>
                  </a:lnTo>
                  <a:cubicBezTo>
                    <a:pt x="1500" y="212"/>
                    <a:pt x="1500" y="105"/>
                    <a:pt x="1441" y="46"/>
                  </a:cubicBezTo>
                  <a:cubicBezTo>
                    <a:pt x="1411" y="16"/>
                    <a:pt x="1372"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1767449" y="1703504"/>
              <a:ext cx="63012" cy="10233"/>
            </a:xfrm>
            <a:custGeom>
              <a:avLst/>
              <a:gdLst/>
              <a:ahLst/>
              <a:cxnLst/>
              <a:rect l="l" t="t" r="r" b="b"/>
              <a:pathLst>
                <a:path w="1989" h="323" extrusionOk="0">
                  <a:moveTo>
                    <a:pt x="167" y="1"/>
                  </a:moveTo>
                  <a:cubicBezTo>
                    <a:pt x="72" y="1"/>
                    <a:pt x="0" y="72"/>
                    <a:pt x="0" y="168"/>
                  </a:cubicBezTo>
                  <a:cubicBezTo>
                    <a:pt x="0" y="251"/>
                    <a:pt x="72" y="322"/>
                    <a:pt x="167" y="322"/>
                  </a:cubicBezTo>
                  <a:lnTo>
                    <a:pt x="1822" y="322"/>
                  </a:lnTo>
                  <a:cubicBezTo>
                    <a:pt x="1905" y="322"/>
                    <a:pt x="1989" y="251"/>
                    <a:pt x="1989" y="168"/>
                  </a:cubicBezTo>
                  <a:cubicBezTo>
                    <a:pt x="1989" y="72"/>
                    <a:pt x="1905"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1783289" y="1615719"/>
              <a:ext cx="47552" cy="46728"/>
            </a:xfrm>
            <a:custGeom>
              <a:avLst/>
              <a:gdLst/>
              <a:ahLst/>
              <a:cxnLst/>
              <a:rect l="l" t="t" r="r" b="b"/>
              <a:pathLst>
                <a:path w="1501" h="1475" extrusionOk="0">
                  <a:moveTo>
                    <a:pt x="167" y="1"/>
                  </a:moveTo>
                  <a:cubicBezTo>
                    <a:pt x="128" y="1"/>
                    <a:pt x="90" y="16"/>
                    <a:pt x="60" y="45"/>
                  </a:cubicBezTo>
                  <a:cubicBezTo>
                    <a:pt x="0" y="105"/>
                    <a:pt x="0" y="212"/>
                    <a:pt x="60" y="272"/>
                  </a:cubicBezTo>
                  <a:lnTo>
                    <a:pt x="1215" y="1427"/>
                  </a:lnTo>
                  <a:cubicBezTo>
                    <a:pt x="1251" y="1462"/>
                    <a:pt x="1286" y="1474"/>
                    <a:pt x="1334" y="1474"/>
                  </a:cubicBezTo>
                  <a:cubicBezTo>
                    <a:pt x="1382" y="1474"/>
                    <a:pt x="1429" y="1462"/>
                    <a:pt x="1453" y="1427"/>
                  </a:cubicBezTo>
                  <a:cubicBezTo>
                    <a:pt x="1501" y="1367"/>
                    <a:pt x="1501" y="1272"/>
                    <a:pt x="1441" y="1212"/>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1783289" y="1758311"/>
              <a:ext cx="47552" cy="46696"/>
            </a:xfrm>
            <a:custGeom>
              <a:avLst/>
              <a:gdLst/>
              <a:ahLst/>
              <a:cxnLst/>
              <a:rect l="l" t="t" r="r" b="b"/>
              <a:pathLst>
                <a:path w="1501" h="1474" extrusionOk="0">
                  <a:moveTo>
                    <a:pt x="1328" y="0"/>
                  </a:moveTo>
                  <a:cubicBezTo>
                    <a:pt x="1286" y="0"/>
                    <a:pt x="1245" y="15"/>
                    <a:pt x="1215" y="45"/>
                  </a:cubicBezTo>
                  <a:lnTo>
                    <a:pt x="60" y="1200"/>
                  </a:lnTo>
                  <a:cubicBezTo>
                    <a:pt x="0" y="1259"/>
                    <a:pt x="0" y="1367"/>
                    <a:pt x="60" y="1426"/>
                  </a:cubicBezTo>
                  <a:cubicBezTo>
                    <a:pt x="84" y="1450"/>
                    <a:pt x="131" y="1474"/>
                    <a:pt x="179" y="1474"/>
                  </a:cubicBezTo>
                  <a:cubicBezTo>
                    <a:pt x="215" y="1474"/>
                    <a:pt x="262" y="1450"/>
                    <a:pt x="298" y="1426"/>
                  </a:cubicBezTo>
                  <a:lnTo>
                    <a:pt x="1453" y="259"/>
                  </a:lnTo>
                  <a:cubicBezTo>
                    <a:pt x="1501" y="200"/>
                    <a:pt x="1501" y="105"/>
                    <a:pt x="1441" y="45"/>
                  </a:cubicBezTo>
                  <a:cubicBezTo>
                    <a:pt x="1411" y="15"/>
                    <a:pt x="1370" y="0"/>
                    <a:pt x="13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3"/>
          <p:cNvGrpSpPr/>
          <p:nvPr/>
        </p:nvGrpSpPr>
        <p:grpSpPr>
          <a:xfrm>
            <a:off x="4007193" y="1512727"/>
            <a:ext cx="320633" cy="348100"/>
            <a:chOff x="4007193" y="1512727"/>
            <a:chExt cx="320633" cy="348100"/>
          </a:xfrm>
        </p:grpSpPr>
        <p:sp>
          <p:nvSpPr>
            <p:cNvPr id="6317" name="Google Shape;6317;p63"/>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3"/>
          <p:cNvGrpSpPr/>
          <p:nvPr/>
        </p:nvGrpSpPr>
        <p:grpSpPr>
          <a:xfrm>
            <a:off x="3530425" y="1508747"/>
            <a:ext cx="368175" cy="344594"/>
            <a:chOff x="3530425" y="1508747"/>
            <a:chExt cx="368175" cy="344594"/>
          </a:xfrm>
        </p:grpSpPr>
        <p:sp>
          <p:nvSpPr>
            <p:cNvPr id="6323" name="Google Shape;6323;p63"/>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63"/>
          <p:cNvGrpSpPr/>
          <p:nvPr/>
        </p:nvGrpSpPr>
        <p:grpSpPr>
          <a:xfrm>
            <a:off x="3127598" y="1513234"/>
            <a:ext cx="289714" cy="347593"/>
            <a:chOff x="3127598" y="1513234"/>
            <a:chExt cx="289714" cy="347593"/>
          </a:xfrm>
        </p:grpSpPr>
        <p:sp>
          <p:nvSpPr>
            <p:cNvPr id="6328" name="Google Shape;6328;p63"/>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63"/>
          <p:cNvGrpSpPr/>
          <p:nvPr/>
        </p:nvGrpSpPr>
        <p:grpSpPr>
          <a:xfrm>
            <a:off x="2662884" y="1513044"/>
            <a:ext cx="322914" cy="348543"/>
            <a:chOff x="2662884" y="1513044"/>
            <a:chExt cx="322914" cy="348543"/>
          </a:xfrm>
        </p:grpSpPr>
        <p:sp>
          <p:nvSpPr>
            <p:cNvPr id="6334" name="Google Shape;6334;p63"/>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3"/>
          <p:cNvGrpSpPr/>
          <p:nvPr/>
        </p:nvGrpSpPr>
        <p:grpSpPr>
          <a:xfrm>
            <a:off x="2232511" y="1512759"/>
            <a:ext cx="299534" cy="348068"/>
            <a:chOff x="2232511" y="1512759"/>
            <a:chExt cx="299534" cy="348068"/>
          </a:xfrm>
        </p:grpSpPr>
        <p:sp>
          <p:nvSpPr>
            <p:cNvPr id="6345" name="Google Shape;6345;p63"/>
            <p:cNvSpPr/>
            <p:nvPr/>
          </p:nvSpPr>
          <p:spPr>
            <a:xfrm>
              <a:off x="2278162" y="1715226"/>
              <a:ext cx="95452" cy="10581"/>
            </a:xfrm>
            <a:custGeom>
              <a:avLst/>
              <a:gdLst/>
              <a:ahLst/>
              <a:cxnLst/>
              <a:rect l="l" t="t" r="r" b="b"/>
              <a:pathLst>
                <a:path w="3013" h="334" extrusionOk="0">
                  <a:moveTo>
                    <a:pt x="167" y="0"/>
                  </a:moveTo>
                  <a:cubicBezTo>
                    <a:pt x="72" y="0"/>
                    <a:pt x="0" y="71"/>
                    <a:pt x="0" y="167"/>
                  </a:cubicBezTo>
                  <a:cubicBezTo>
                    <a:pt x="0" y="250"/>
                    <a:pt x="72" y="333"/>
                    <a:pt x="167" y="333"/>
                  </a:cubicBezTo>
                  <a:lnTo>
                    <a:pt x="2846" y="333"/>
                  </a:lnTo>
                  <a:cubicBezTo>
                    <a:pt x="2929" y="333"/>
                    <a:pt x="3013" y="250"/>
                    <a:pt x="3013" y="167"/>
                  </a:cubicBezTo>
                  <a:cubicBezTo>
                    <a:pt x="3013" y="71"/>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2278162" y="1734455"/>
              <a:ext cx="95452" cy="10581"/>
            </a:xfrm>
            <a:custGeom>
              <a:avLst/>
              <a:gdLst/>
              <a:ahLst/>
              <a:cxnLst/>
              <a:rect l="l" t="t" r="r" b="b"/>
              <a:pathLst>
                <a:path w="3013" h="334" extrusionOk="0">
                  <a:moveTo>
                    <a:pt x="167" y="0"/>
                  </a:moveTo>
                  <a:cubicBezTo>
                    <a:pt x="72" y="0"/>
                    <a:pt x="0" y="84"/>
                    <a:pt x="0" y="167"/>
                  </a:cubicBezTo>
                  <a:cubicBezTo>
                    <a:pt x="0" y="262"/>
                    <a:pt x="72" y="334"/>
                    <a:pt x="167" y="334"/>
                  </a:cubicBezTo>
                  <a:lnTo>
                    <a:pt x="2846" y="334"/>
                  </a:lnTo>
                  <a:cubicBezTo>
                    <a:pt x="2929" y="334"/>
                    <a:pt x="3013" y="262"/>
                    <a:pt x="3013" y="167"/>
                  </a:cubicBezTo>
                  <a:cubicBezTo>
                    <a:pt x="3013" y="84"/>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2278162" y="1754446"/>
              <a:ext cx="95452" cy="10201"/>
            </a:xfrm>
            <a:custGeom>
              <a:avLst/>
              <a:gdLst/>
              <a:ahLst/>
              <a:cxnLst/>
              <a:rect l="l" t="t" r="r" b="b"/>
              <a:pathLst>
                <a:path w="3013" h="322" extrusionOk="0">
                  <a:moveTo>
                    <a:pt x="167" y="0"/>
                  </a:moveTo>
                  <a:cubicBezTo>
                    <a:pt x="72" y="0"/>
                    <a:pt x="0" y="72"/>
                    <a:pt x="0" y="167"/>
                  </a:cubicBezTo>
                  <a:cubicBezTo>
                    <a:pt x="0" y="250"/>
                    <a:pt x="72" y="322"/>
                    <a:pt x="167" y="322"/>
                  </a:cubicBezTo>
                  <a:lnTo>
                    <a:pt x="2846" y="322"/>
                  </a:lnTo>
                  <a:cubicBezTo>
                    <a:pt x="2929" y="322"/>
                    <a:pt x="3013" y="250"/>
                    <a:pt x="3013" y="167"/>
                  </a:cubicBezTo>
                  <a:cubicBezTo>
                    <a:pt x="3013" y="72"/>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2278162" y="1773675"/>
              <a:ext cx="95452" cy="10581"/>
            </a:xfrm>
            <a:custGeom>
              <a:avLst/>
              <a:gdLst/>
              <a:ahLst/>
              <a:cxnLst/>
              <a:rect l="l" t="t" r="r" b="b"/>
              <a:pathLst>
                <a:path w="3013" h="334" extrusionOk="0">
                  <a:moveTo>
                    <a:pt x="167" y="1"/>
                  </a:moveTo>
                  <a:cubicBezTo>
                    <a:pt x="72" y="1"/>
                    <a:pt x="0" y="72"/>
                    <a:pt x="0" y="167"/>
                  </a:cubicBezTo>
                  <a:cubicBezTo>
                    <a:pt x="0" y="251"/>
                    <a:pt x="72" y="334"/>
                    <a:pt x="167" y="334"/>
                  </a:cubicBezTo>
                  <a:lnTo>
                    <a:pt x="2846" y="334"/>
                  </a:lnTo>
                  <a:cubicBezTo>
                    <a:pt x="2929" y="334"/>
                    <a:pt x="3013" y="251"/>
                    <a:pt x="3013" y="167"/>
                  </a:cubicBezTo>
                  <a:cubicBezTo>
                    <a:pt x="3013" y="72"/>
                    <a:pt x="2929" y="1"/>
                    <a:pt x="2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2232511" y="1512759"/>
              <a:ext cx="299534" cy="348068"/>
            </a:xfrm>
            <a:custGeom>
              <a:avLst/>
              <a:gdLst/>
              <a:ahLst/>
              <a:cxnLst/>
              <a:rect l="l" t="t" r="r" b="b"/>
              <a:pathLst>
                <a:path w="9455" h="10987" extrusionOk="0">
                  <a:moveTo>
                    <a:pt x="2965" y="1700"/>
                  </a:moveTo>
                  <a:cubicBezTo>
                    <a:pt x="3275" y="1700"/>
                    <a:pt x="3537" y="1950"/>
                    <a:pt x="3561" y="2271"/>
                  </a:cubicBezTo>
                  <a:cubicBezTo>
                    <a:pt x="3561" y="2355"/>
                    <a:pt x="3632" y="2414"/>
                    <a:pt x="3715" y="2414"/>
                  </a:cubicBezTo>
                  <a:lnTo>
                    <a:pt x="4275" y="2414"/>
                  </a:lnTo>
                  <a:lnTo>
                    <a:pt x="4275" y="3367"/>
                  </a:lnTo>
                  <a:lnTo>
                    <a:pt x="3977" y="3367"/>
                  </a:lnTo>
                  <a:cubicBezTo>
                    <a:pt x="3882" y="3367"/>
                    <a:pt x="3811" y="3438"/>
                    <a:pt x="3811" y="3534"/>
                  </a:cubicBezTo>
                  <a:cubicBezTo>
                    <a:pt x="3811" y="3629"/>
                    <a:pt x="3882" y="3700"/>
                    <a:pt x="3977" y="3700"/>
                  </a:cubicBezTo>
                  <a:lnTo>
                    <a:pt x="4418" y="3700"/>
                  </a:lnTo>
                  <a:cubicBezTo>
                    <a:pt x="4513" y="3700"/>
                    <a:pt x="4585" y="3629"/>
                    <a:pt x="4585" y="3534"/>
                  </a:cubicBezTo>
                  <a:lnTo>
                    <a:pt x="4585" y="3403"/>
                  </a:lnTo>
                  <a:lnTo>
                    <a:pt x="5073" y="3403"/>
                  </a:lnTo>
                  <a:lnTo>
                    <a:pt x="5073" y="9891"/>
                  </a:lnTo>
                  <a:lnTo>
                    <a:pt x="834" y="9891"/>
                  </a:lnTo>
                  <a:lnTo>
                    <a:pt x="834" y="3403"/>
                  </a:lnTo>
                  <a:lnTo>
                    <a:pt x="1322" y="3403"/>
                  </a:lnTo>
                  <a:lnTo>
                    <a:pt x="1322" y="3534"/>
                  </a:lnTo>
                  <a:cubicBezTo>
                    <a:pt x="1322" y="3629"/>
                    <a:pt x="1394" y="3700"/>
                    <a:pt x="1489" y="3700"/>
                  </a:cubicBezTo>
                  <a:lnTo>
                    <a:pt x="3346" y="3700"/>
                  </a:lnTo>
                  <a:cubicBezTo>
                    <a:pt x="3442" y="3700"/>
                    <a:pt x="3513" y="3629"/>
                    <a:pt x="3513" y="3534"/>
                  </a:cubicBezTo>
                  <a:cubicBezTo>
                    <a:pt x="3513" y="3438"/>
                    <a:pt x="3442" y="3367"/>
                    <a:pt x="3346" y="3367"/>
                  </a:cubicBezTo>
                  <a:lnTo>
                    <a:pt x="1656" y="3367"/>
                  </a:lnTo>
                  <a:lnTo>
                    <a:pt x="1656" y="2414"/>
                  </a:lnTo>
                  <a:lnTo>
                    <a:pt x="2203" y="2414"/>
                  </a:lnTo>
                  <a:cubicBezTo>
                    <a:pt x="2287" y="2414"/>
                    <a:pt x="2346" y="2355"/>
                    <a:pt x="2370" y="2271"/>
                  </a:cubicBezTo>
                  <a:cubicBezTo>
                    <a:pt x="2382" y="1950"/>
                    <a:pt x="2644" y="1700"/>
                    <a:pt x="2965" y="1700"/>
                  </a:cubicBezTo>
                  <a:close/>
                  <a:moveTo>
                    <a:pt x="7091" y="1"/>
                  </a:moveTo>
                  <a:cubicBezTo>
                    <a:pt x="6970" y="1"/>
                    <a:pt x="6849" y="12"/>
                    <a:pt x="6728" y="33"/>
                  </a:cubicBezTo>
                  <a:cubicBezTo>
                    <a:pt x="6192" y="140"/>
                    <a:pt x="5728" y="450"/>
                    <a:pt x="5418" y="914"/>
                  </a:cubicBezTo>
                  <a:cubicBezTo>
                    <a:pt x="5085" y="1402"/>
                    <a:pt x="5001" y="1986"/>
                    <a:pt x="5120" y="2522"/>
                  </a:cubicBezTo>
                  <a:lnTo>
                    <a:pt x="4585" y="2522"/>
                  </a:lnTo>
                  <a:lnTo>
                    <a:pt x="4585" y="2248"/>
                  </a:lnTo>
                  <a:cubicBezTo>
                    <a:pt x="4585" y="2164"/>
                    <a:pt x="4501" y="2093"/>
                    <a:pt x="4418" y="2093"/>
                  </a:cubicBezTo>
                  <a:lnTo>
                    <a:pt x="3846" y="2093"/>
                  </a:lnTo>
                  <a:cubicBezTo>
                    <a:pt x="3763" y="1676"/>
                    <a:pt x="3394" y="1379"/>
                    <a:pt x="2953" y="1379"/>
                  </a:cubicBezTo>
                  <a:cubicBezTo>
                    <a:pt x="2525" y="1379"/>
                    <a:pt x="2156" y="1676"/>
                    <a:pt x="2061" y="2093"/>
                  </a:cubicBezTo>
                  <a:lnTo>
                    <a:pt x="1501" y="2093"/>
                  </a:lnTo>
                  <a:cubicBezTo>
                    <a:pt x="1406" y="2093"/>
                    <a:pt x="1334" y="2164"/>
                    <a:pt x="1334" y="2248"/>
                  </a:cubicBezTo>
                  <a:lnTo>
                    <a:pt x="1334" y="2522"/>
                  </a:lnTo>
                  <a:lnTo>
                    <a:pt x="156" y="2522"/>
                  </a:lnTo>
                  <a:cubicBezTo>
                    <a:pt x="72" y="2522"/>
                    <a:pt x="1" y="2593"/>
                    <a:pt x="1" y="2688"/>
                  </a:cubicBezTo>
                  <a:lnTo>
                    <a:pt x="1" y="10832"/>
                  </a:lnTo>
                  <a:cubicBezTo>
                    <a:pt x="1" y="10915"/>
                    <a:pt x="72" y="10987"/>
                    <a:pt x="156" y="10987"/>
                  </a:cubicBezTo>
                  <a:lnTo>
                    <a:pt x="3370" y="10987"/>
                  </a:lnTo>
                  <a:cubicBezTo>
                    <a:pt x="3465" y="10987"/>
                    <a:pt x="3537" y="10915"/>
                    <a:pt x="3537" y="10832"/>
                  </a:cubicBezTo>
                  <a:cubicBezTo>
                    <a:pt x="3537" y="10737"/>
                    <a:pt x="3465" y="10665"/>
                    <a:pt x="3370" y="10665"/>
                  </a:cubicBezTo>
                  <a:lnTo>
                    <a:pt x="322" y="10665"/>
                  </a:lnTo>
                  <a:lnTo>
                    <a:pt x="322" y="2843"/>
                  </a:lnTo>
                  <a:lnTo>
                    <a:pt x="1334" y="2843"/>
                  </a:lnTo>
                  <a:lnTo>
                    <a:pt x="1334" y="3069"/>
                  </a:lnTo>
                  <a:lnTo>
                    <a:pt x="679" y="3069"/>
                  </a:lnTo>
                  <a:cubicBezTo>
                    <a:pt x="596" y="3069"/>
                    <a:pt x="513" y="3141"/>
                    <a:pt x="513" y="3236"/>
                  </a:cubicBezTo>
                  <a:lnTo>
                    <a:pt x="513" y="10058"/>
                  </a:lnTo>
                  <a:cubicBezTo>
                    <a:pt x="513" y="10142"/>
                    <a:pt x="596" y="10213"/>
                    <a:pt x="679" y="10213"/>
                  </a:cubicBezTo>
                  <a:lnTo>
                    <a:pt x="5228" y="10213"/>
                  </a:lnTo>
                  <a:cubicBezTo>
                    <a:pt x="5311" y="10213"/>
                    <a:pt x="5382" y="10142"/>
                    <a:pt x="5382" y="10058"/>
                  </a:cubicBezTo>
                  <a:lnTo>
                    <a:pt x="5382" y="3236"/>
                  </a:lnTo>
                  <a:cubicBezTo>
                    <a:pt x="5382" y="3141"/>
                    <a:pt x="5311" y="3069"/>
                    <a:pt x="5228" y="3069"/>
                  </a:cubicBezTo>
                  <a:lnTo>
                    <a:pt x="4585" y="3069"/>
                  </a:lnTo>
                  <a:lnTo>
                    <a:pt x="4585" y="2843"/>
                  </a:lnTo>
                  <a:lnTo>
                    <a:pt x="5228" y="2843"/>
                  </a:lnTo>
                  <a:cubicBezTo>
                    <a:pt x="5287" y="2998"/>
                    <a:pt x="5370" y="3141"/>
                    <a:pt x="5478" y="3284"/>
                  </a:cubicBezTo>
                  <a:lnTo>
                    <a:pt x="5430" y="4331"/>
                  </a:lnTo>
                  <a:cubicBezTo>
                    <a:pt x="5430" y="4391"/>
                    <a:pt x="5466" y="4438"/>
                    <a:pt x="5501" y="4474"/>
                  </a:cubicBezTo>
                  <a:cubicBezTo>
                    <a:pt x="5537" y="4486"/>
                    <a:pt x="5561" y="4498"/>
                    <a:pt x="5597" y="4498"/>
                  </a:cubicBezTo>
                  <a:lnTo>
                    <a:pt x="5609" y="4498"/>
                  </a:lnTo>
                  <a:lnTo>
                    <a:pt x="5609" y="10665"/>
                  </a:lnTo>
                  <a:lnTo>
                    <a:pt x="3989" y="10665"/>
                  </a:lnTo>
                  <a:cubicBezTo>
                    <a:pt x="3894" y="10665"/>
                    <a:pt x="3823" y="10737"/>
                    <a:pt x="3823" y="10820"/>
                  </a:cubicBezTo>
                  <a:cubicBezTo>
                    <a:pt x="3823" y="10915"/>
                    <a:pt x="3894" y="10987"/>
                    <a:pt x="3989" y="10987"/>
                  </a:cubicBezTo>
                  <a:lnTo>
                    <a:pt x="5775" y="10987"/>
                  </a:lnTo>
                  <a:cubicBezTo>
                    <a:pt x="5859" y="10987"/>
                    <a:pt x="5942" y="10915"/>
                    <a:pt x="5942" y="10820"/>
                  </a:cubicBezTo>
                  <a:lnTo>
                    <a:pt x="5942" y="4367"/>
                  </a:lnTo>
                  <a:lnTo>
                    <a:pt x="6621" y="4046"/>
                  </a:lnTo>
                  <a:cubicBezTo>
                    <a:pt x="6796" y="4092"/>
                    <a:pt x="6971" y="4109"/>
                    <a:pt x="7152" y="4109"/>
                  </a:cubicBezTo>
                  <a:cubicBezTo>
                    <a:pt x="7205" y="4109"/>
                    <a:pt x="7258" y="4108"/>
                    <a:pt x="7311" y="4105"/>
                  </a:cubicBezTo>
                  <a:cubicBezTo>
                    <a:pt x="7395" y="4081"/>
                    <a:pt x="7454" y="4010"/>
                    <a:pt x="7454" y="3926"/>
                  </a:cubicBezTo>
                  <a:cubicBezTo>
                    <a:pt x="7454" y="3831"/>
                    <a:pt x="7371" y="3772"/>
                    <a:pt x="7275" y="3772"/>
                  </a:cubicBezTo>
                  <a:cubicBezTo>
                    <a:pt x="7230" y="3774"/>
                    <a:pt x="7184" y="3776"/>
                    <a:pt x="7137" y="3776"/>
                  </a:cubicBezTo>
                  <a:cubicBezTo>
                    <a:pt x="6977" y="3776"/>
                    <a:pt x="6813" y="3758"/>
                    <a:pt x="6656" y="3712"/>
                  </a:cubicBezTo>
                  <a:cubicBezTo>
                    <a:pt x="6637" y="3707"/>
                    <a:pt x="6619" y="3704"/>
                    <a:pt x="6602" y="3704"/>
                  </a:cubicBezTo>
                  <a:cubicBezTo>
                    <a:pt x="6579" y="3704"/>
                    <a:pt x="6558" y="3710"/>
                    <a:pt x="6537" y="3724"/>
                  </a:cubicBezTo>
                  <a:lnTo>
                    <a:pt x="5763" y="4081"/>
                  </a:lnTo>
                  <a:lnTo>
                    <a:pt x="5799" y="3236"/>
                  </a:lnTo>
                  <a:cubicBezTo>
                    <a:pt x="5799" y="3188"/>
                    <a:pt x="5787" y="3164"/>
                    <a:pt x="5775" y="3129"/>
                  </a:cubicBezTo>
                  <a:cubicBezTo>
                    <a:pt x="5656" y="2986"/>
                    <a:pt x="5561" y="2819"/>
                    <a:pt x="5501" y="2652"/>
                  </a:cubicBezTo>
                  <a:cubicBezTo>
                    <a:pt x="5501" y="2641"/>
                    <a:pt x="5501" y="2641"/>
                    <a:pt x="5490" y="2629"/>
                  </a:cubicBezTo>
                  <a:cubicBezTo>
                    <a:pt x="5311" y="2117"/>
                    <a:pt x="5382" y="1557"/>
                    <a:pt x="5680" y="1093"/>
                  </a:cubicBezTo>
                  <a:cubicBezTo>
                    <a:pt x="5942" y="712"/>
                    <a:pt x="6323" y="450"/>
                    <a:pt x="6787" y="366"/>
                  </a:cubicBezTo>
                  <a:cubicBezTo>
                    <a:pt x="6900" y="342"/>
                    <a:pt x="7015" y="330"/>
                    <a:pt x="7129" y="330"/>
                  </a:cubicBezTo>
                  <a:cubicBezTo>
                    <a:pt x="7461" y="330"/>
                    <a:pt x="7793" y="431"/>
                    <a:pt x="8085" y="617"/>
                  </a:cubicBezTo>
                  <a:cubicBezTo>
                    <a:pt x="8871" y="1152"/>
                    <a:pt x="9097" y="2224"/>
                    <a:pt x="8561" y="3010"/>
                  </a:cubicBezTo>
                  <a:cubicBezTo>
                    <a:pt x="8383" y="3284"/>
                    <a:pt x="8145" y="3486"/>
                    <a:pt x="7847" y="3629"/>
                  </a:cubicBezTo>
                  <a:cubicBezTo>
                    <a:pt x="7764" y="3665"/>
                    <a:pt x="7728" y="3760"/>
                    <a:pt x="7764" y="3831"/>
                  </a:cubicBezTo>
                  <a:cubicBezTo>
                    <a:pt x="7798" y="3883"/>
                    <a:pt x="7857" y="3922"/>
                    <a:pt x="7914" y="3922"/>
                  </a:cubicBezTo>
                  <a:cubicBezTo>
                    <a:pt x="7936" y="3922"/>
                    <a:pt x="7958" y="3916"/>
                    <a:pt x="7978" y="3903"/>
                  </a:cubicBezTo>
                  <a:cubicBezTo>
                    <a:pt x="8323" y="3748"/>
                    <a:pt x="8597" y="3510"/>
                    <a:pt x="8811" y="3188"/>
                  </a:cubicBezTo>
                  <a:cubicBezTo>
                    <a:pt x="9454" y="2260"/>
                    <a:pt x="9192" y="974"/>
                    <a:pt x="8264" y="355"/>
                  </a:cubicBezTo>
                  <a:cubicBezTo>
                    <a:pt x="7904" y="124"/>
                    <a:pt x="7503" y="1"/>
                    <a:pt x="70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3"/>
            <p:cNvSpPr/>
            <p:nvPr/>
          </p:nvSpPr>
          <p:spPr>
            <a:xfrm>
              <a:off x="2422623"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3"/>
            <p:cNvSpPr/>
            <p:nvPr/>
          </p:nvSpPr>
          <p:spPr>
            <a:xfrm>
              <a:off x="2442613" y="1574883"/>
              <a:ext cx="10581" cy="11373"/>
            </a:xfrm>
            <a:custGeom>
              <a:avLst/>
              <a:gdLst/>
              <a:ahLst/>
              <a:cxnLst/>
              <a:rect l="l" t="t" r="r" b="b"/>
              <a:pathLst>
                <a:path w="334" h="359" extrusionOk="0">
                  <a:moveTo>
                    <a:pt x="167" y="1"/>
                  </a:moveTo>
                  <a:cubicBezTo>
                    <a:pt x="84" y="1"/>
                    <a:pt x="1" y="72"/>
                    <a:pt x="1" y="156"/>
                  </a:cubicBezTo>
                  <a:lnTo>
                    <a:pt x="1" y="191"/>
                  </a:lnTo>
                  <a:cubicBezTo>
                    <a:pt x="1" y="275"/>
                    <a:pt x="84" y="358"/>
                    <a:pt x="167" y="358"/>
                  </a:cubicBezTo>
                  <a:cubicBezTo>
                    <a:pt x="262" y="358"/>
                    <a:pt x="334" y="275"/>
                    <a:pt x="334" y="191"/>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2462983" y="1574883"/>
              <a:ext cx="10581" cy="11373"/>
            </a:xfrm>
            <a:custGeom>
              <a:avLst/>
              <a:gdLst/>
              <a:ahLst/>
              <a:cxnLst/>
              <a:rect l="l" t="t" r="r" b="b"/>
              <a:pathLst>
                <a:path w="334" h="359" extrusionOk="0">
                  <a:moveTo>
                    <a:pt x="167" y="1"/>
                  </a:moveTo>
                  <a:cubicBezTo>
                    <a:pt x="72" y="1"/>
                    <a:pt x="0" y="72"/>
                    <a:pt x="0" y="156"/>
                  </a:cubicBezTo>
                  <a:lnTo>
                    <a:pt x="0" y="191"/>
                  </a:lnTo>
                  <a:cubicBezTo>
                    <a:pt x="0" y="275"/>
                    <a:pt x="72" y="358"/>
                    <a:pt x="167" y="358"/>
                  </a:cubicBezTo>
                  <a:cubicBezTo>
                    <a:pt x="250" y="358"/>
                    <a:pt x="334" y="275"/>
                    <a:pt x="334" y="191"/>
                  </a:cubicBezTo>
                  <a:lnTo>
                    <a:pt x="334" y="156"/>
                  </a:lnTo>
                  <a:cubicBezTo>
                    <a:pt x="310"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2482974"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2312852" y="1654495"/>
              <a:ext cx="26073" cy="49041"/>
            </a:xfrm>
            <a:custGeom>
              <a:avLst/>
              <a:gdLst/>
              <a:ahLst/>
              <a:cxnLst/>
              <a:rect l="l" t="t" r="r" b="b"/>
              <a:pathLst>
                <a:path w="823" h="1548" extrusionOk="0">
                  <a:moveTo>
                    <a:pt x="179" y="0"/>
                  </a:moveTo>
                  <a:cubicBezTo>
                    <a:pt x="96" y="0"/>
                    <a:pt x="25" y="72"/>
                    <a:pt x="25" y="167"/>
                  </a:cubicBezTo>
                  <a:cubicBezTo>
                    <a:pt x="25" y="250"/>
                    <a:pt x="96" y="322"/>
                    <a:pt x="179" y="322"/>
                  </a:cubicBezTo>
                  <a:lnTo>
                    <a:pt x="263" y="322"/>
                  </a:lnTo>
                  <a:lnTo>
                    <a:pt x="263" y="1215"/>
                  </a:lnTo>
                  <a:lnTo>
                    <a:pt x="167" y="1215"/>
                  </a:lnTo>
                  <a:cubicBezTo>
                    <a:pt x="84" y="1215"/>
                    <a:pt x="1" y="1298"/>
                    <a:pt x="1" y="1381"/>
                  </a:cubicBezTo>
                  <a:cubicBezTo>
                    <a:pt x="1" y="1477"/>
                    <a:pt x="84" y="1548"/>
                    <a:pt x="167" y="1548"/>
                  </a:cubicBezTo>
                  <a:lnTo>
                    <a:pt x="656" y="1548"/>
                  </a:lnTo>
                  <a:cubicBezTo>
                    <a:pt x="751" y="1548"/>
                    <a:pt x="822" y="1477"/>
                    <a:pt x="822" y="1381"/>
                  </a:cubicBezTo>
                  <a:cubicBezTo>
                    <a:pt x="822" y="1274"/>
                    <a:pt x="751" y="1203"/>
                    <a:pt x="668" y="1203"/>
                  </a:cubicBezTo>
                  <a:lnTo>
                    <a:pt x="572" y="1203"/>
                  </a:lnTo>
                  <a:lnTo>
                    <a:pt x="572" y="167"/>
                  </a:lnTo>
                  <a:cubicBezTo>
                    <a:pt x="572" y="72"/>
                    <a:pt x="501"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2316242" y="1637135"/>
              <a:ext cx="14383" cy="13971"/>
            </a:xfrm>
            <a:custGeom>
              <a:avLst/>
              <a:gdLst/>
              <a:ahLst/>
              <a:cxnLst/>
              <a:rect l="l" t="t" r="r" b="b"/>
              <a:pathLst>
                <a:path w="454" h="441" extrusionOk="0">
                  <a:moveTo>
                    <a:pt x="227" y="0"/>
                  </a:moveTo>
                  <a:cubicBezTo>
                    <a:pt x="96" y="0"/>
                    <a:pt x="1" y="96"/>
                    <a:pt x="1" y="215"/>
                  </a:cubicBezTo>
                  <a:cubicBezTo>
                    <a:pt x="1" y="334"/>
                    <a:pt x="108" y="441"/>
                    <a:pt x="227" y="441"/>
                  </a:cubicBezTo>
                  <a:cubicBezTo>
                    <a:pt x="358" y="441"/>
                    <a:pt x="453" y="334"/>
                    <a:pt x="453" y="215"/>
                  </a:cubicBezTo>
                  <a:cubicBezTo>
                    <a:pt x="453" y="96"/>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3"/>
          <p:cNvGrpSpPr/>
          <p:nvPr/>
        </p:nvGrpSpPr>
        <p:grpSpPr>
          <a:xfrm>
            <a:off x="1331406" y="1513361"/>
            <a:ext cx="301784" cy="348607"/>
            <a:chOff x="1331406" y="1513361"/>
            <a:chExt cx="301784" cy="348607"/>
          </a:xfrm>
        </p:grpSpPr>
        <p:sp>
          <p:nvSpPr>
            <p:cNvPr id="6357" name="Google Shape;6357;p63"/>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63"/>
          <p:cNvGrpSpPr/>
          <p:nvPr/>
        </p:nvGrpSpPr>
        <p:grpSpPr>
          <a:xfrm>
            <a:off x="7144274" y="1500214"/>
            <a:ext cx="282174" cy="355735"/>
            <a:chOff x="7144274" y="1500214"/>
            <a:chExt cx="282174" cy="355735"/>
          </a:xfrm>
        </p:grpSpPr>
        <p:sp>
          <p:nvSpPr>
            <p:cNvPr id="6362" name="Google Shape;6362;p63"/>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3"/>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63"/>
          <p:cNvGrpSpPr/>
          <p:nvPr/>
        </p:nvGrpSpPr>
        <p:grpSpPr>
          <a:xfrm>
            <a:off x="6685262" y="1500214"/>
            <a:ext cx="289682" cy="354594"/>
            <a:chOff x="6685262" y="1500214"/>
            <a:chExt cx="289682" cy="354594"/>
          </a:xfrm>
        </p:grpSpPr>
        <p:sp>
          <p:nvSpPr>
            <p:cNvPr id="6369" name="Google Shape;6369;p63"/>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3"/>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3"/>
          <p:cNvGrpSpPr/>
          <p:nvPr/>
        </p:nvGrpSpPr>
        <p:grpSpPr>
          <a:xfrm>
            <a:off x="6200938" y="1500594"/>
            <a:ext cx="322154" cy="355355"/>
            <a:chOff x="6200938" y="1500594"/>
            <a:chExt cx="322154" cy="355355"/>
          </a:xfrm>
        </p:grpSpPr>
        <p:sp>
          <p:nvSpPr>
            <p:cNvPr id="6374" name="Google Shape;6374;p63"/>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6200938" y="1500594"/>
              <a:ext cx="322154" cy="355355"/>
            </a:xfrm>
            <a:custGeom>
              <a:avLst/>
              <a:gdLst/>
              <a:ahLst/>
              <a:cxnLst/>
              <a:rect l="l" t="t" r="r" b="b"/>
              <a:pathLst>
                <a:path w="10169" h="11217" extrusionOk="0">
                  <a:moveTo>
                    <a:pt x="5072" y="322"/>
                  </a:moveTo>
                  <a:cubicBezTo>
                    <a:pt x="5251" y="322"/>
                    <a:pt x="5442" y="334"/>
                    <a:pt x="5608" y="381"/>
                  </a:cubicBezTo>
                  <a:lnTo>
                    <a:pt x="5608" y="1727"/>
                  </a:lnTo>
                  <a:cubicBezTo>
                    <a:pt x="5608" y="1822"/>
                    <a:pt x="5680" y="1893"/>
                    <a:pt x="5775" y="1893"/>
                  </a:cubicBezTo>
                  <a:cubicBezTo>
                    <a:pt x="5858" y="1893"/>
                    <a:pt x="5942" y="1822"/>
                    <a:pt x="5942" y="1727"/>
                  </a:cubicBezTo>
                  <a:lnTo>
                    <a:pt x="5942" y="465"/>
                  </a:lnTo>
                  <a:cubicBezTo>
                    <a:pt x="6835" y="798"/>
                    <a:pt x="7466" y="1632"/>
                    <a:pt x="7525" y="2608"/>
                  </a:cubicBezTo>
                  <a:lnTo>
                    <a:pt x="5942" y="2608"/>
                  </a:lnTo>
                  <a:lnTo>
                    <a:pt x="5942" y="2417"/>
                  </a:lnTo>
                  <a:cubicBezTo>
                    <a:pt x="5942" y="2322"/>
                    <a:pt x="5858" y="2251"/>
                    <a:pt x="5775" y="2251"/>
                  </a:cubicBezTo>
                  <a:cubicBezTo>
                    <a:pt x="5680" y="2251"/>
                    <a:pt x="5608" y="2322"/>
                    <a:pt x="5608" y="2417"/>
                  </a:cubicBezTo>
                  <a:lnTo>
                    <a:pt x="5608" y="2608"/>
                  </a:lnTo>
                  <a:lnTo>
                    <a:pt x="4537" y="2608"/>
                  </a:lnTo>
                  <a:lnTo>
                    <a:pt x="4537" y="381"/>
                  </a:lnTo>
                  <a:cubicBezTo>
                    <a:pt x="4715" y="334"/>
                    <a:pt x="4894" y="322"/>
                    <a:pt x="5072" y="322"/>
                  </a:cubicBezTo>
                  <a:close/>
                  <a:moveTo>
                    <a:pt x="4215" y="477"/>
                  </a:moveTo>
                  <a:lnTo>
                    <a:pt x="4215" y="2620"/>
                  </a:lnTo>
                  <a:lnTo>
                    <a:pt x="2620" y="2620"/>
                  </a:lnTo>
                  <a:cubicBezTo>
                    <a:pt x="2679" y="1643"/>
                    <a:pt x="3322" y="810"/>
                    <a:pt x="4215" y="477"/>
                  </a:cubicBezTo>
                  <a:close/>
                  <a:moveTo>
                    <a:pt x="7204" y="2941"/>
                  </a:moveTo>
                  <a:lnTo>
                    <a:pt x="7204" y="4013"/>
                  </a:lnTo>
                  <a:cubicBezTo>
                    <a:pt x="7204" y="4072"/>
                    <a:pt x="7204" y="4132"/>
                    <a:pt x="7192" y="4203"/>
                  </a:cubicBezTo>
                  <a:lnTo>
                    <a:pt x="2965" y="4203"/>
                  </a:lnTo>
                  <a:cubicBezTo>
                    <a:pt x="2965" y="4144"/>
                    <a:pt x="2953" y="4084"/>
                    <a:pt x="2953" y="4013"/>
                  </a:cubicBezTo>
                  <a:lnTo>
                    <a:pt x="2953" y="3656"/>
                  </a:lnTo>
                  <a:cubicBezTo>
                    <a:pt x="2953" y="3560"/>
                    <a:pt x="2870" y="3489"/>
                    <a:pt x="2786" y="3489"/>
                  </a:cubicBezTo>
                  <a:cubicBezTo>
                    <a:pt x="2691" y="3489"/>
                    <a:pt x="2620" y="3560"/>
                    <a:pt x="2620" y="3656"/>
                  </a:cubicBezTo>
                  <a:lnTo>
                    <a:pt x="2620" y="4013"/>
                  </a:lnTo>
                  <a:lnTo>
                    <a:pt x="2620" y="4203"/>
                  </a:lnTo>
                  <a:lnTo>
                    <a:pt x="2441" y="4203"/>
                  </a:lnTo>
                  <a:cubicBezTo>
                    <a:pt x="2334" y="4203"/>
                    <a:pt x="2251" y="4108"/>
                    <a:pt x="2251" y="4013"/>
                  </a:cubicBezTo>
                  <a:lnTo>
                    <a:pt x="2251" y="3132"/>
                  </a:lnTo>
                  <a:cubicBezTo>
                    <a:pt x="2251" y="3025"/>
                    <a:pt x="2334" y="2941"/>
                    <a:pt x="2441" y="2941"/>
                  </a:cubicBezTo>
                  <a:lnTo>
                    <a:pt x="2632" y="2941"/>
                  </a:lnTo>
                  <a:lnTo>
                    <a:pt x="2632" y="2953"/>
                  </a:lnTo>
                  <a:cubicBezTo>
                    <a:pt x="2632" y="3036"/>
                    <a:pt x="2715" y="3120"/>
                    <a:pt x="2798" y="3120"/>
                  </a:cubicBezTo>
                  <a:cubicBezTo>
                    <a:pt x="2882" y="3120"/>
                    <a:pt x="2965" y="3036"/>
                    <a:pt x="2965" y="2953"/>
                  </a:cubicBezTo>
                  <a:lnTo>
                    <a:pt x="2965" y="2941"/>
                  </a:lnTo>
                  <a:close/>
                  <a:moveTo>
                    <a:pt x="7692" y="2953"/>
                  </a:moveTo>
                  <a:cubicBezTo>
                    <a:pt x="7811" y="2953"/>
                    <a:pt x="7894" y="3036"/>
                    <a:pt x="7894" y="3144"/>
                  </a:cubicBezTo>
                  <a:lnTo>
                    <a:pt x="7894" y="4025"/>
                  </a:lnTo>
                  <a:cubicBezTo>
                    <a:pt x="7894" y="4120"/>
                    <a:pt x="7799" y="4215"/>
                    <a:pt x="7692" y="4215"/>
                  </a:cubicBezTo>
                  <a:lnTo>
                    <a:pt x="7501" y="4215"/>
                  </a:lnTo>
                  <a:lnTo>
                    <a:pt x="7501" y="4025"/>
                  </a:lnTo>
                  <a:lnTo>
                    <a:pt x="7501" y="2953"/>
                  </a:lnTo>
                  <a:close/>
                  <a:moveTo>
                    <a:pt x="7513" y="4513"/>
                  </a:moveTo>
                  <a:lnTo>
                    <a:pt x="7418" y="5096"/>
                  </a:lnTo>
                  <a:cubicBezTo>
                    <a:pt x="7394" y="5180"/>
                    <a:pt x="7323" y="5239"/>
                    <a:pt x="7239" y="5239"/>
                  </a:cubicBezTo>
                  <a:lnTo>
                    <a:pt x="7192" y="5239"/>
                  </a:lnTo>
                  <a:cubicBezTo>
                    <a:pt x="7323" y="5025"/>
                    <a:pt x="7418" y="4763"/>
                    <a:pt x="7478" y="4513"/>
                  </a:cubicBezTo>
                  <a:close/>
                  <a:moveTo>
                    <a:pt x="3691" y="4525"/>
                  </a:moveTo>
                  <a:lnTo>
                    <a:pt x="3822" y="5263"/>
                  </a:lnTo>
                  <a:lnTo>
                    <a:pt x="3346" y="5263"/>
                  </a:lnTo>
                  <a:cubicBezTo>
                    <a:pt x="3203" y="5037"/>
                    <a:pt x="3084" y="4799"/>
                    <a:pt x="3013" y="4525"/>
                  </a:cubicBezTo>
                  <a:close/>
                  <a:moveTo>
                    <a:pt x="6108" y="4525"/>
                  </a:moveTo>
                  <a:lnTo>
                    <a:pt x="5965" y="5263"/>
                  </a:lnTo>
                  <a:lnTo>
                    <a:pt x="4168" y="5263"/>
                  </a:lnTo>
                  <a:lnTo>
                    <a:pt x="4037" y="4525"/>
                  </a:lnTo>
                  <a:close/>
                  <a:moveTo>
                    <a:pt x="7144" y="4525"/>
                  </a:moveTo>
                  <a:cubicBezTo>
                    <a:pt x="7073" y="4787"/>
                    <a:pt x="6966" y="5025"/>
                    <a:pt x="6823" y="5227"/>
                  </a:cubicBezTo>
                  <a:cubicBezTo>
                    <a:pt x="6823" y="5239"/>
                    <a:pt x="6799" y="5239"/>
                    <a:pt x="6799" y="5263"/>
                  </a:cubicBezTo>
                  <a:lnTo>
                    <a:pt x="6323" y="5263"/>
                  </a:lnTo>
                  <a:lnTo>
                    <a:pt x="6465" y="4525"/>
                  </a:lnTo>
                  <a:close/>
                  <a:moveTo>
                    <a:pt x="2691" y="4549"/>
                  </a:moveTo>
                  <a:cubicBezTo>
                    <a:pt x="2751" y="4799"/>
                    <a:pt x="2846" y="5049"/>
                    <a:pt x="2977" y="5275"/>
                  </a:cubicBezTo>
                  <a:lnTo>
                    <a:pt x="2917" y="5275"/>
                  </a:lnTo>
                  <a:lnTo>
                    <a:pt x="2917" y="5263"/>
                  </a:lnTo>
                  <a:cubicBezTo>
                    <a:pt x="2834" y="5263"/>
                    <a:pt x="2751" y="5203"/>
                    <a:pt x="2739" y="5108"/>
                  </a:cubicBezTo>
                  <a:lnTo>
                    <a:pt x="2655" y="4549"/>
                  </a:lnTo>
                  <a:close/>
                  <a:moveTo>
                    <a:pt x="3906" y="5584"/>
                  </a:moveTo>
                  <a:lnTo>
                    <a:pt x="3941" y="5811"/>
                  </a:lnTo>
                  <a:cubicBezTo>
                    <a:pt x="3846" y="5751"/>
                    <a:pt x="3739" y="5680"/>
                    <a:pt x="3644" y="5584"/>
                  </a:cubicBezTo>
                  <a:close/>
                  <a:moveTo>
                    <a:pt x="6501" y="5584"/>
                  </a:moveTo>
                  <a:cubicBezTo>
                    <a:pt x="6418" y="5680"/>
                    <a:pt x="6311" y="5739"/>
                    <a:pt x="6204" y="5811"/>
                  </a:cubicBezTo>
                  <a:lnTo>
                    <a:pt x="6251" y="5584"/>
                  </a:lnTo>
                  <a:close/>
                  <a:moveTo>
                    <a:pt x="5906" y="5584"/>
                  </a:moveTo>
                  <a:lnTo>
                    <a:pt x="5870" y="5834"/>
                  </a:lnTo>
                  <a:cubicBezTo>
                    <a:pt x="5834" y="6013"/>
                    <a:pt x="5692" y="6132"/>
                    <a:pt x="5513" y="6132"/>
                  </a:cubicBezTo>
                  <a:lnTo>
                    <a:pt x="4632" y="6132"/>
                  </a:lnTo>
                  <a:cubicBezTo>
                    <a:pt x="4453" y="6132"/>
                    <a:pt x="4299" y="6013"/>
                    <a:pt x="4275" y="5834"/>
                  </a:cubicBezTo>
                  <a:lnTo>
                    <a:pt x="4227" y="5584"/>
                  </a:lnTo>
                  <a:close/>
                  <a:moveTo>
                    <a:pt x="6132" y="6204"/>
                  </a:moveTo>
                  <a:lnTo>
                    <a:pt x="6132" y="6775"/>
                  </a:lnTo>
                  <a:cubicBezTo>
                    <a:pt x="6132" y="7073"/>
                    <a:pt x="6346" y="7358"/>
                    <a:pt x="6620" y="7442"/>
                  </a:cubicBezTo>
                  <a:lnTo>
                    <a:pt x="6704" y="7466"/>
                  </a:lnTo>
                  <a:cubicBezTo>
                    <a:pt x="6406" y="7859"/>
                    <a:pt x="5870" y="8442"/>
                    <a:pt x="5072" y="8751"/>
                  </a:cubicBezTo>
                  <a:cubicBezTo>
                    <a:pt x="4287" y="8442"/>
                    <a:pt x="3751" y="7859"/>
                    <a:pt x="3441" y="7466"/>
                  </a:cubicBezTo>
                  <a:lnTo>
                    <a:pt x="3513" y="7442"/>
                  </a:lnTo>
                  <a:cubicBezTo>
                    <a:pt x="3810" y="7358"/>
                    <a:pt x="4001" y="7085"/>
                    <a:pt x="4001" y="6775"/>
                  </a:cubicBezTo>
                  <a:lnTo>
                    <a:pt x="4001" y="6204"/>
                  </a:lnTo>
                  <a:cubicBezTo>
                    <a:pt x="4049" y="6239"/>
                    <a:pt x="4108" y="6251"/>
                    <a:pt x="4168" y="6287"/>
                  </a:cubicBezTo>
                  <a:lnTo>
                    <a:pt x="4179" y="6287"/>
                  </a:lnTo>
                  <a:cubicBezTo>
                    <a:pt x="4299" y="6382"/>
                    <a:pt x="4465" y="6454"/>
                    <a:pt x="4632" y="6454"/>
                  </a:cubicBezTo>
                  <a:lnTo>
                    <a:pt x="5513" y="6454"/>
                  </a:lnTo>
                  <a:cubicBezTo>
                    <a:pt x="5668" y="6454"/>
                    <a:pt x="5834" y="6394"/>
                    <a:pt x="5954" y="6287"/>
                  </a:cubicBezTo>
                  <a:cubicBezTo>
                    <a:pt x="6013" y="6251"/>
                    <a:pt x="6073" y="6239"/>
                    <a:pt x="6132" y="6204"/>
                  </a:cubicBezTo>
                  <a:close/>
                  <a:moveTo>
                    <a:pt x="8942" y="6632"/>
                  </a:moveTo>
                  <a:cubicBezTo>
                    <a:pt x="9442" y="6632"/>
                    <a:pt x="9835" y="7025"/>
                    <a:pt x="9835" y="7525"/>
                  </a:cubicBezTo>
                  <a:lnTo>
                    <a:pt x="9835" y="8751"/>
                  </a:lnTo>
                  <a:lnTo>
                    <a:pt x="9823" y="8751"/>
                  </a:lnTo>
                  <a:cubicBezTo>
                    <a:pt x="9823" y="9049"/>
                    <a:pt x="9585" y="9287"/>
                    <a:pt x="9287" y="9287"/>
                  </a:cubicBezTo>
                  <a:lnTo>
                    <a:pt x="8049" y="9287"/>
                  </a:lnTo>
                  <a:lnTo>
                    <a:pt x="8049" y="7061"/>
                  </a:lnTo>
                  <a:cubicBezTo>
                    <a:pt x="8109" y="7025"/>
                    <a:pt x="8168" y="7001"/>
                    <a:pt x="8216" y="6954"/>
                  </a:cubicBezTo>
                  <a:lnTo>
                    <a:pt x="8454" y="6775"/>
                  </a:lnTo>
                  <a:cubicBezTo>
                    <a:pt x="8573" y="6692"/>
                    <a:pt x="8716" y="6632"/>
                    <a:pt x="8882" y="6632"/>
                  </a:cubicBezTo>
                  <a:close/>
                  <a:moveTo>
                    <a:pt x="5072" y="0"/>
                  </a:moveTo>
                  <a:cubicBezTo>
                    <a:pt x="3572" y="0"/>
                    <a:pt x="2358" y="1179"/>
                    <a:pt x="2274" y="2667"/>
                  </a:cubicBezTo>
                  <a:cubicBezTo>
                    <a:pt x="2072" y="2739"/>
                    <a:pt x="1917" y="2929"/>
                    <a:pt x="1917" y="3156"/>
                  </a:cubicBezTo>
                  <a:lnTo>
                    <a:pt x="1917" y="4037"/>
                  </a:lnTo>
                  <a:cubicBezTo>
                    <a:pt x="1917" y="4275"/>
                    <a:pt x="2084" y="4465"/>
                    <a:pt x="2298" y="4525"/>
                  </a:cubicBezTo>
                  <a:lnTo>
                    <a:pt x="2394" y="5168"/>
                  </a:lnTo>
                  <a:cubicBezTo>
                    <a:pt x="2441" y="5418"/>
                    <a:pt x="2655" y="5596"/>
                    <a:pt x="2906" y="5596"/>
                  </a:cubicBezTo>
                  <a:lnTo>
                    <a:pt x="3191" y="5596"/>
                  </a:lnTo>
                  <a:cubicBezTo>
                    <a:pt x="3334" y="5763"/>
                    <a:pt x="3489" y="5906"/>
                    <a:pt x="3679" y="6049"/>
                  </a:cubicBezTo>
                  <a:lnTo>
                    <a:pt x="3679" y="6799"/>
                  </a:lnTo>
                  <a:cubicBezTo>
                    <a:pt x="3679" y="6966"/>
                    <a:pt x="3572" y="7097"/>
                    <a:pt x="3429" y="7144"/>
                  </a:cubicBezTo>
                  <a:lnTo>
                    <a:pt x="3263" y="7192"/>
                  </a:lnTo>
                  <a:cubicBezTo>
                    <a:pt x="3203" y="7097"/>
                    <a:pt x="3167" y="7049"/>
                    <a:pt x="3167" y="7025"/>
                  </a:cubicBezTo>
                  <a:cubicBezTo>
                    <a:pt x="3108" y="6906"/>
                    <a:pt x="2989" y="6846"/>
                    <a:pt x="2870" y="6846"/>
                  </a:cubicBezTo>
                  <a:lnTo>
                    <a:pt x="2572" y="6846"/>
                  </a:lnTo>
                  <a:cubicBezTo>
                    <a:pt x="2429" y="6846"/>
                    <a:pt x="2263" y="6799"/>
                    <a:pt x="2144" y="6704"/>
                  </a:cubicBezTo>
                  <a:lnTo>
                    <a:pt x="1905" y="6525"/>
                  </a:lnTo>
                  <a:cubicBezTo>
                    <a:pt x="1727" y="6394"/>
                    <a:pt x="1501" y="6311"/>
                    <a:pt x="1286" y="6311"/>
                  </a:cubicBezTo>
                  <a:lnTo>
                    <a:pt x="1227" y="6311"/>
                  </a:lnTo>
                  <a:cubicBezTo>
                    <a:pt x="548" y="6311"/>
                    <a:pt x="0" y="6870"/>
                    <a:pt x="0" y="7537"/>
                  </a:cubicBezTo>
                  <a:lnTo>
                    <a:pt x="0" y="8775"/>
                  </a:lnTo>
                  <a:cubicBezTo>
                    <a:pt x="0" y="9192"/>
                    <a:pt x="298" y="9549"/>
                    <a:pt x="703" y="9621"/>
                  </a:cubicBezTo>
                  <a:lnTo>
                    <a:pt x="703" y="11049"/>
                  </a:lnTo>
                  <a:cubicBezTo>
                    <a:pt x="703" y="11133"/>
                    <a:pt x="774" y="11216"/>
                    <a:pt x="870" y="11216"/>
                  </a:cubicBezTo>
                  <a:cubicBezTo>
                    <a:pt x="953" y="11216"/>
                    <a:pt x="1024" y="11133"/>
                    <a:pt x="1024" y="11049"/>
                  </a:cubicBezTo>
                  <a:lnTo>
                    <a:pt x="1024" y="9633"/>
                  </a:lnTo>
                  <a:lnTo>
                    <a:pt x="2096" y="9633"/>
                  </a:lnTo>
                  <a:lnTo>
                    <a:pt x="2096" y="11049"/>
                  </a:lnTo>
                  <a:cubicBezTo>
                    <a:pt x="2096" y="11133"/>
                    <a:pt x="2179" y="11216"/>
                    <a:pt x="2263" y="11216"/>
                  </a:cubicBezTo>
                  <a:cubicBezTo>
                    <a:pt x="2358" y="11216"/>
                    <a:pt x="2429" y="11133"/>
                    <a:pt x="2429" y="11049"/>
                  </a:cubicBezTo>
                  <a:lnTo>
                    <a:pt x="2429" y="9109"/>
                  </a:lnTo>
                  <a:cubicBezTo>
                    <a:pt x="2429" y="9025"/>
                    <a:pt x="2358" y="8954"/>
                    <a:pt x="2263" y="8954"/>
                  </a:cubicBezTo>
                  <a:cubicBezTo>
                    <a:pt x="2179" y="8954"/>
                    <a:pt x="2096" y="9025"/>
                    <a:pt x="2096" y="9109"/>
                  </a:cubicBezTo>
                  <a:lnTo>
                    <a:pt x="2096" y="9311"/>
                  </a:lnTo>
                  <a:lnTo>
                    <a:pt x="870" y="9311"/>
                  </a:lnTo>
                  <a:cubicBezTo>
                    <a:pt x="572" y="9311"/>
                    <a:pt x="334" y="9073"/>
                    <a:pt x="334" y="8775"/>
                  </a:cubicBezTo>
                  <a:lnTo>
                    <a:pt x="334" y="7537"/>
                  </a:lnTo>
                  <a:cubicBezTo>
                    <a:pt x="334" y="7049"/>
                    <a:pt x="727" y="6644"/>
                    <a:pt x="1227" y="6644"/>
                  </a:cubicBezTo>
                  <a:lnTo>
                    <a:pt x="1286" y="6644"/>
                  </a:lnTo>
                  <a:cubicBezTo>
                    <a:pt x="1429" y="6644"/>
                    <a:pt x="1596" y="6692"/>
                    <a:pt x="1715" y="6787"/>
                  </a:cubicBezTo>
                  <a:lnTo>
                    <a:pt x="1953" y="6966"/>
                  </a:lnTo>
                  <a:cubicBezTo>
                    <a:pt x="2013" y="7013"/>
                    <a:pt x="2060" y="7049"/>
                    <a:pt x="2120" y="7073"/>
                  </a:cubicBezTo>
                  <a:lnTo>
                    <a:pt x="2120" y="8418"/>
                  </a:lnTo>
                  <a:cubicBezTo>
                    <a:pt x="2120" y="8501"/>
                    <a:pt x="2191" y="8573"/>
                    <a:pt x="2274" y="8573"/>
                  </a:cubicBezTo>
                  <a:cubicBezTo>
                    <a:pt x="2370" y="8573"/>
                    <a:pt x="2441" y="8501"/>
                    <a:pt x="2441" y="8418"/>
                  </a:cubicBezTo>
                  <a:lnTo>
                    <a:pt x="2441" y="7168"/>
                  </a:lnTo>
                  <a:cubicBezTo>
                    <a:pt x="2489" y="7168"/>
                    <a:pt x="2536" y="7180"/>
                    <a:pt x="2572" y="7180"/>
                  </a:cubicBezTo>
                  <a:lnTo>
                    <a:pt x="2894" y="7180"/>
                  </a:lnTo>
                  <a:cubicBezTo>
                    <a:pt x="2917" y="7239"/>
                    <a:pt x="3608" y="8549"/>
                    <a:pt x="5037" y="9097"/>
                  </a:cubicBezTo>
                  <a:cubicBezTo>
                    <a:pt x="5055" y="9103"/>
                    <a:pt x="5072" y="9106"/>
                    <a:pt x="5092" y="9106"/>
                  </a:cubicBezTo>
                  <a:cubicBezTo>
                    <a:pt x="5111" y="9106"/>
                    <a:pt x="5132" y="9103"/>
                    <a:pt x="5156" y="9097"/>
                  </a:cubicBezTo>
                  <a:cubicBezTo>
                    <a:pt x="6596" y="8561"/>
                    <a:pt x="7275" y="7239"/>
                    <a:pt x="7299" y="7180"/>
                  </a:cubicBezTo>
                  <a:lnTo>
                    <a:pt x="7608" y="7180"/>
                  </a:lnTo>
                  <a:cubicBezTo>
                    <a:pt x="7656" y="7180"/>
                    <a:pt x="7692" y="7180"/>
                    <a:pt x="7739" y="7168"/>
                  </a:cubicBezTo>
                  <a:lnTo>
                    <a:pt x="7739" y="11049"/>
                  </a:lnTo>
                  <a:cubicBezTo>
                    <a:pt x="7739" y="11133"/>
                    <a:pt x="7811" y="11216"/>
                    <a:pt x="7906" y="11216"/>
                  </a:cubicBezTo>
                  <a:cubicBezTo>
                    <a:pt x="7989" y="11216"/>
                    <a:pt x="8073" y="11133"/>
                    <a:pt x="8073" y="11049"/>
                  </a:cubicBezTo>
                  <a:lnTo>
                    <a:pt x="8073" y="9633"/>
                  </a:lnTo>
                  <a:lnTo>
                    <a:pt x="9144" y="9633"/>
                  </a:lnTo>
                  <a:lnTo>
                    <a:pt x="9144" y="11049"/>
                  </a:lnTo>
                  <a:cubicBezTo>
                    <a:pt x="9144" y="11133"/>
                    <a:pt x="9216" y="11216"/>
                    <a:pt x="9299" y="11216"/>
                  </a:cubicBezTo>
                  <a:cubicBezTo>
                    <a:pt x="9394" y="11216"/>
                    <a:pt x="9466" y="11133"/>
                    <a:pt x="9466" y="11049"/>
                  </a:cubicBezTo>
                  <a:lnTo>
                    <a:pt x="9466" y="9621"/>
                  </a:lnTo>
                  <a:cubicBezTo>
                    <a:pt x="9871" y="9549"/>
                    <a:pt x="10168" y="9192"/>
                    <a:pt x="10168" y="8775"/>
                  </a:cubicBezTo>
                  <a:lnTo>
                    <a:pt x="10168" y="7537"/>
                  </a:lnTo>
                  <a:cubicBezTo>
                    <a:pt x="10156" y="6846"/>
                    <a:pt x="9621" y="6311"/>
                    <a:pt x="8930" y="6311"/>
                  </a:cubicBezTo>
                  <a:lnTo>
                    <a:pt x="8871" y="6311"/>
                  </a:lnTo>
                  <a:cubicBezTo>
                    <a:pt x="8644" y="6311"/>
                    <a:pt x="8418" y="6394"/>
                    <a:pt x="8240" y="6525"/>
                  </a:cubicBezTo>
                  <a:lnTo>
                    <a:pt x="8013" y="6704"/>
                  </a:lnTo>
                  <a:cubicBezTo>
                    <a:pt x="7894" y="6787"/>
                    <a:pt x="7739" y="6846"/>
                    <a:pt x="7573" y="6846"/>
                  </a:cubicBezTo>
                  <a:lnTo>
                    <a:pt x="7275" y="6846"/>
                  </a:lnTo>
                  <a:cubicBezTo>
                    <a:pt x="7144" y="6846"/>
                    <a:pt x="7037" y="6930"/>
                    <a:pt x="6977" y="7025"/>
                  </a:cubicBezTo>
                  <a:cubicBezTo>
                    <a:pt x="6977" y="7049"/>
                    <a:pt x="6954" y="7097"/>
                    <a:pt x="6894" y="7192"/>
                  </a:cubicBezTo>
                  <a:lnTo>
                    <a:pt x="6727" y="7144"/>
                  </a:lnTo>
                  <a:cubicBezTo>
                    <a:pt x="6585" y="7097"/>
                    <a:pt x="6477" y="6954"/>
                    <a:pt x="6477" y="6799"/>
                  </a:cubicBezTo>
                  <a:lnTo>
                    <a:pt x="6477" y="6049"/>
                  </a:lnTo>
                  <a:cubicBezTo>
                    <a:pt x="6656" y="5930"/>
                    <a:pt x="6823" y="5775"/>
                    <a:pt x="6966" y="5596"/>
                  </a:cubicBezTo>
                  <a:lnTo>
                    <a:pt x="7251" y="5596"/>
                  </a:lnTo>
                  <a:cubicBezTo>
                    <a:pt x="7501" y="5596"/>
                    <a:pt x="7716" y="5418"/>
                    <a:pt x="7751" y="5168"/>
                  </a:cubicBezTo>
                  <a:lnTo>
                    <a:pt x="7859" y="4525"/>
                  </a:lnTo>
                  <a:cubicBezTo>
                    <a:pt x="8073" y="4465"/>
                    <a:pt x="8228" y="4263"/>
                    <a:pt x="8228" y="4037"/>
                  </a:cubicBezTo>
                  <a:lnTo>
                    <a:pt x="8228" y="3156"/>
                  </a:lnTo>
                  <a:cubicBezTo>
                    <a:pt x="8228" y="2929"/>
                    <a:pt x="8085" y="2739"/>
                    <a:pt x="7870" y="2667"/>
                  </a:cubicBezTo>
                  <a:cubicBezTo>
                    <a:pt x="7799" y="1191"/>
                    <a:pt x="6585" y="0"/>
                    <a:pt x="5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3"/>
          <p:cNvGrpSpPr/>
          <p:nvPr/>
        </p:nvGrpSpPr>
        <p:grpSpPr>
          <a:xfrm>
            <a:off x="5289631" y="1500214"/>
            <a:ext cx="332355" cy="354974"/>
            <a:chOff x="5289631" y="1500214"/>
            <a:chExt cx="332355" cy="354974"/>
          </a:xfrm>
        </p:grpSpPr>
        <p:sp>
          <p:nvSpPr>
            <p:cNvPr id="6380" name="Google Shape;6380;p63"/>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3"/>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3"/>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3"/>
          <p:cNvGrpSpPr/>
          <p:nvPr/>
        </p:nvGrpSpPr>
        <p:grpSpPr>
          <a:xfrm>
            <a:off x="5748295" y="1499833"/>
            <a:ext cx="323294" cy="356115"/>
            <a:chOff x="5748295" y="1499833"/>
            <a:chExt cx="323294" cy="356115"/>
          </a:xfrm>
        </p:grpSpPr>
        <p:sp>
          <p:nvSpPr>
            <p:cNvPr id="6387" name="Google Shape;6387;p63"/>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3"/>
          <p:cNvGrpSpPr/>
          <p:nvPr/>
        </p:nvGrpSpPr>
        <p:grpSpPr>
          <a:xfrm>
            <a:off x="8047661" y="1501037"/>
            <a:ext cx="278404" cy="355260"/>
            <a:chOff x="8047661" y="1501037"/>
            <a:chExt cx="278404" cy="355260"/>
          </a:xfrm>
        </p:grpSpPr>
        <p:sp>
          <p:nvSpPr>
            <p:cNvPr id="6395" name="Google Shape;6395;p63"/>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3"/>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3"/>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63"/>
          <p:cNvGrpSpPr/>
          <p:nvPr/>
        </p:nvGrpSpPr>
        <p:grpSpPr>
          <a:xfrm>
            <a:off x="4903389" y="1500214"/>
            <a:ext cx="267854" cy="355735"/>
            <a:chOff x="4903389" y="1500214"/>
            <a:chExt cx="267854" cy="355735"/>
          </a:xfrm>
        </p:grpSpPr>
        <p:sp>
          <p:nvSpPr>
            <p:cNvPr id="6400" name="Google Shape;6400;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3"/>
          <p:cNvGrpSpPr/>
          <p:nvPr/>
        </p:nvGrpSpPr>
        <p:grpSpPr>
          <a:xfrm>
            <a:off x="7613518" y="1501354"/>
            <a:ext cx="264433" cy="353074"/>
            <a:chOff x="7613518" y="1501354"/>
            <a:chExt cx="264433" cy="353074"/>
          </a:xfrm>
        </p:grpSpPr>
        <p:sp>
          <p:nvSpPr>
            <p:cNvPr id="6406" name="Google Shape;6406;p63"/>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3"/>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3"/>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sp>
        <p:nvSpPr>
          <p:cNvPr id="6416" name="Google Shape;6416;p6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17" name="Google Shape;6417;p6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6418" name="Google Shape;6418;p64"/>
          <p:cNvGrpSpPr/>
          <p:nvPr/>
        </p:nvGrpSpPr>
        <p:grpSpPr>
          <a:xfrm>
            <a:off x="1757085" y="1500675"/>
            <a:ext cx="371069" cy="359396"/>
            <a:chOff x="1757085" y="1500675"/>
            <a:chExt cx="371069" cy="359396"/>
          </a:xfrm>
        </p:grpSpPr>
        <p:sp>
          <p:nvSpPr>
            <p:cNvPr id="6419" name="Google Shape;6419;p64"/>
            <p:cNvSpPr/>
            <p:nvPr/>
          </p:nvSpPr>
          <p:spPr>
            <a:xfrm>
              <a:off x="2032389" y="1667206"/>
              <a:ext cx="66313" cy="60684"/>
            </a:xfrm>
            <a:custGeom>
              <a:avLst/>
              <a:gdLst/>
              <a:ahLst/>
              <a:cxnLst/>
              <a:rect l="l" t="t" r="r" b="b"/>
              <a:pathLst>
                <a:path w="2085" h="1908" extrusionOk="0">
                  <a:moveTo>
                    <a:pt x="978" y="0"/>
                  </a:moveTo>
                  <a:cubicBezTo>
                    <a:pt x="891" y="0"/>
                    <a:pt x="803" y="13"/>
                    <a:pt x="715" y="39"/>
                  </a:cubicBezTo>
                  <a:cubicBezTo>
                    <a:pt x="298" y="158"/>
                    <a:pt x="1" y="539"/>
                    <a:pt x="1" y="979"/>
                  </a:cubicBezTo>
                  <a:cubicBezTo>
                    <a:pt x="1" y="1348"/>
                    <a:pt x="215" y="1670"/>
                    <a:pt x="524" y="1836"/>
                  </a:cubicBezTo>
                  <a:cubicBezTo>
                    <a:pt x="546" y="1851"/>
                    <a:pt x="571" y="1858"/>
                    <a:pt x="597" y="1858"/>
                  </a:cubicBezTo>
                  <a:cubicBezTo>
                    <a:pt x="656" y="1858"/>
                    <a:pt x="718" y="1823"/>
                    <a:pt x="751" y="1765"/>
                  </a:cubicBezTo>
                  <a:cubicBezTo>
                    <a:pt x="798" y="1694"/>
                    <a:pt x="763" y="1586"/>
                    <a:pt x="679" y="1539"/>
                  </a:cubicBezTo>
                  <a:cubicBezTo>
                    <a:pt x="155" y="1277"/>
                    <a:pt x="239" y="503"/>
                    <a:pt x="810" y="348"/>
                  </a:cubicBezTo>
                  <a:cubicBezTo>
                    <a:pt x="866" y="333"/>
                    <a:pt x="922" y="326"/>
                    <a:pt x="977" y="326"/>
                  </a:cubicBezTo>
                  <a:cubicBezTo>
                    <a:pt x="1316" y="326"/>
                    <a:pt x="1608" y="600"/>
                    <a:pt x="1608" y="979"/>
                  </a:cubicBezTo>
                  <a:cubicBezTo>
                    <a:pt x="1608" y="1241"/>
                    <a:pt x="1429" y="1491"/>
                    <a:pt x="1179" y="1586"/>
                  </a:cubicBezTo>
                  <a:cubicBezTo>
                    <a:pt x="1001" y="1646"/>
                    <a:pt x="1048" y="1908"/>
                    <a:pt x="1239" y="1908"/>
                  </a:cubicBezTo>
                  <a:cubicBezTo>
                    <a:pt x="1477" y="1908"/>
                    <a:pt x="2084" y="1420"/>
                    <a:pt x="1906" y="717"/>
                  </a:cubicBezTo>
                  <a:cubicBezTo>
                    <a:pt x="1797" y="301"/>
                    <a:pt x="1407" y="0"/>
                    <a:pt x="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4"/>
            <p:cNvSpPr/>
            <p:nvPr/>
          </p:nvSpPr>
          <p:spPr>
            <a:xfrm>
              <a:off x="1971419" y="1747609"/>
              <a:ext cx="12531" cy="11513"/>
            </a:xfrm>
            <a:custGeom>
              <a:avLst/>
              <a:gdLst/>
              <a:ahLst/>
              <a:cxnLst/>
              <a:rect l="l" t="t" r="r" b="b"/>
              <a:pathLst>
                <a:path w="394" h="362" extrusionOk="0">
                  <a:moveTo>
                    <a:pt x="212" y="0"/>
                  </a:moveTo>
                  <a:cubicBezTo>
                    <a:pt x="194" y="0"/>
                    <a:pt x="175" y="4"/>
                    <a:pt x="155" y="11"/>
                  </a:cubicBezTo>
                  <a:cubicBezTo>
                    <a:pt x="60" y="35"/>
                    <a:pt x="1" y="130"/>
                    <a:pt x="36" y="237"/>
                  </a:cubicBezTo>
                  <a:cubicBezTo>
                    <a:pt x="57" y="308"/>
                    <a:pt x="128" y="361"/>
                    <a:pt x="208" y="361"/>
                  </a:cubicBezTo>
                  <a:cubicBezTo>
                    <a:pt x="222" y="361"/>
                    <a:pt x="236" y="360"/>
                    <a:pt x="251" y="356"/>
                  </a:cubicBezTo>
                  <a:cubicBezTo>
                    <a:pt x="346" y="320"/>
                    <a:pt x="394" y="213"/>
                    <a:pt x="370" y="130"/>
                  </a:cubicBezTo>
                  <a:cubicBezTo>
                    <a:pt x="351" y="54"/>
                    <a:pt x="286"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4"/>
            <p:cNvSpPr/>
            <p:nvPr/>
          </p:nvSpPr>
          <p:spPr>
            <a:xfrm>
              <a:off x="2032008" y="1776202"/>
              <a:ext cx="62910" cy="61702"/>
            </a:xfrm>
            <a:custGeom>
              <a:avLst/>
              <a:gdLst/>
              <a:ahLst/>
              <a:cxnLst/>
              <a:rect l="l" t="t" r="r" b="b"/>
              <a:pathLst>
                <a:path w="1978" h="1940" extrusionOk="0">
                  <a:moveTo>
                    <a:pt x="988" y="0"/>
                  </a:moveTo>
                  <a:cubicBezTo>
                    <a:pt x="490" y="0"/>
                    <a:pt x="1" y="379"/>
                    <a:pt x="1" y="969"/>
                  </a:cubicBezTo>
                  <a:cubicBezTo>
                    <a:pt x="1" y="1543"/>
                    <a:pt x="471" y="1940"/>
                    <a:pt x="975" y="1940"/>
                  </a:cubicBezTo>
                  <a:cubicBezTo>
                    <a:pt x="1161" y="1940"/>
                    <a:pt x="1351" y="1886"/>
                    <a:pt x="1525" y="1767"/>
                  </a:cubicBezTo>
                  <a:cubicBezTo>
                    <a:pt x="1596" y="1731"/>
                    <a:pt x="1608" y="1624"/>
                    <a:pt x="1560" y="1553"/>
                  </a:cubicBezTo>
                  <a:cubicBezTo>
                    <a:pt x="1538" y="1501"/>
                    <a:pt x="1489" y="1477"/>
                    <a:pt x="1438" y="1477"/>
                  </a:cubicBezTo>
                  <a:cubicBezTo>
                    <a:pt x="1406" y="1477"/>
                    <a:pt x="1374" y="1487"/>
                    <a:pt x="1346" y="1505"/>
                  </a:cubicBezTo>
                  <a:cubicBezTo>
                    <a:pt x="1237" y="1576"/>
                    <a:pt x="1111" y="1612"/>
                    <a:pt x="985" y="1612"/>
                  </a:cubicBezTo>
                  <a:cubicBezTo>
                    <a:pt x="795" y="1612"/>
                    <a:pt x="606" y="1532"/>
                    <a:pt x="477" y="1374"/>
                  </a:cubicBezTo>
                  <a:cubicBezTo>
                    <a:pt x="155" y="957"/>
                    <a:pt x="453" y="326"/>
                    <a:pt x="989" y="326"/>
                  </a:cubicBezTo>
                  <a:cubicBezTo>
                    <a:pt x="1370" y="326"/>
                    <a:pt x="1679" y="672"/>
                    <a:pt x="1620" y="1076"/>
                  </a:cubicBezTo>
                  <a:cubicBezTo>
                    <a:pt x="1608" y="1160"/>
                    <a:pt x="1668" y="1255"/>
                    <a:pt x="1763" y="1267"/>
                  </a:cubicBezTo>
                  <a:cubicBezTo>
                    <a:pt x="1770" y="1268"/>
                    <a:pt x="1777" y="1268"/>
                    <a:pt x="1784" y="1268"/>
                  </a:cubicBezTo>
                  <a:cubicBezTo>
                    <a:pt x="1862" y="1268"/>
                    <a:pt x="1942" y="1212"/>
                    <a:pt x="1953" y="1136"/>
                  </a:cubicBezTo>
                  <a:cubicBezTo>
                    <a:pt x="1977" y="862"/>
                    <a:pt x="1918" y="600"/>
                    <a:pt x="1739" y="374"/>
                  </a:cubicBezTo>
                  <a:cubicBezTo>
                    <a:pt x="1540" y="116"/>
                    <a:pt x="1263"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4"/>
            <p:cNvSpPr/>
            <p:nvPr/>
          </p:nvSpPr>
          <p:spPr>
            <a:xfrm>
              <a:off x="1976349"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4"/>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4"/>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4"/>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4"/>
            <p:cNvSpPr/>
            <p:nvPr/>
          </p:nvSpPr>
          <p:spPr>
            <a:xfrm>
              <a:off x="1976349" y="1730530"/>
              <a:ext cx="413" cy="32"/>
            </a:xfrm>
            <a:custGeom>
              <a:avLst/>
              <a:gdLst/>
              <a:ahLst/>
              <a:cxnLst/>
              <a:rect l="l" t="t" r="r" b="b"/>
              <a:pathLst>
                <a:path w="13" h="1" extrusionOk="0">
                  <a:moveTo>
                    <a:pt x="0" y="0"/>
                  </a:moveTo>
                  <a:lnTo>
                    <a:pt x="0" y="0"/>
                  </a:lnTo>
                  <a:cubicBezTo>
                    <a:pt x="12" y="0"/>
                    <a:pt x="12" y="0"/>
                    <a:pt x="0" y="0"/>
                  </a:cubicBezTo>
                  <a:cubicBezTo>
                    <a:pt x="12" y="0"/>
                    <a:pt x="12"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4"/>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4"/>
            <p:cNvSpPr/>
            <p:nvPr/>
          </p:nvSpPr>
          <p:spPr>
            <a:xfrm>
              <a:off x="1757085" y="1500675"/>
              <a:ext cx="371069" cy="359396"/>
            </a:xfrm>
            <a:custGeom>
              <a:avLst/>
              <a:gdLst/>
              <a:ahLst/>
              <a:cxnLst/>
              <a:rect l="l" t="t" r="r" b="b"/>
              <a:pathLst>
                <a:path w="11667" h="11300" extrusionOk="0">
                  <a:moveTo>
                    <a:pt x="9644" y="4908"/>
                  </a:moveTo>
                  <a:cubicBezTo>
                    <a:pt x="9857" y="4908"/>
                    <a:pt x="10077" y="4962"/>
                    <a:pt x="10288" y="5084"/>
                  </a:cubicBezTo>
                  <a:cubicBezTo>
                    <a:pt x="11264" y="5644"/>
                    <a:pt x="11085" y="7132"/>
                    <a:pt x="10002" y="7442"/>
                  </a:cubicBezTo>
                  <a:lnTo>
                    <a:pt x="9990" y="7442"/>
                  </a:lnTo>
                  <a:lnTo>
                    <a:pt x="8883" y="7739"/>
                  </a:lnTo>
                  <a:lnTo>
                    <a:pt x="7907" y="7477"/>
                  </a:lnTo>
                  <a:lnTo>
                    <a:pt x="7526" y="7370"/>
                  </a:lnTo>
                  <a:cubicBezTo>
                    <a:pt x="7978" y="7263"/>
                    <a:pt x="8145" y="7239"/>
                    <a:pt x="8168" y="7227"/>
                  </a:cubicBezTo>
                  <a:lnTo>
                    <a:pt x="8168" y="7227"/>
                  </a:lnTo>
                  <a:cubicBezTo>
                    <a:pt x="8139" y="7233"/>
                    <a:pt x="8037" y="7257"/>
                    <a:pt x="8029" y="7257"/>
                  </a:cubicBezTo>
                  <a:cubicBezTo>
                    <a:pt x="8020" y="7257"/>
                    <a:pt x="8103" y="7233"/>
                    <a:pt x="8442" y="7144"/>
                  </a:cubicBezTo>
                  <a:cubicBezTo>
                    <a:pt x="8538" y="7120"/>
                    <a:pt x="8597" y="7001"/>
                    <a:pt x="8538" y="6894"/>
                  </a:cubicBezTo>
                  <a:cubicBezTo>
                    <a:pt x="8466" y="6787"/>
                    <a:pt x="8418" y="6668"/>
                    <a:pt x="8395" y="6537"/>
                  </a:cubicBezTo>
                  <a:cubicBezTo>
                    <a:pt x="8160" y="5656"/>
                    <a:pt x="8855" y="4908"/>
                    <a:pt x="9644" y="4908"/>
                  </a:cubicBezTo>
                  <a:close/>
                  <a:moveTo>
                    <a:pt x="3874" y="6792"/>
                  </a:moveTo>
                  <a:cubicBezTo>
                    <a:pt x="3951" y="6792"/>
                    <a:pt x="4030" y="6802"/>
                    <a:pt x="4108" y="6822"/>
                  </a:cubicBezTo>
                  <a:lnTo>
                    <a:pt x="4632" y="6965"/>
                  </a:lnTo>
                  <a:lnTo>
                    <a:pt x="4954" y="7061"/>
                  </a:lnTo>
                  <a:cubicBezTo>
                    <a:pt x="4978" y="7072"/>
                    <a:pt x="5227" y="7132"/>
                    <a:pt x="6415" y="7452"/>
                  </a:cubicBezTo>
                  <a:lnTo>
                    <a:pt x="6415" y="7452"/>
                  </a:lnTo>
                  <a:cubicBezTo>
                    <a:pt x="6414" y="7452"/>
                    <a:pt x="6414" y="7452"/>
                    <a:pt x="6414" y="7452"/>
                  </a:cubicBezTo>
                  <a:cubicBezTo>
                    <a:pt x="6388" y="7452"/>
                    <a:pt x="6335" y="7537"/>
                    <a:pt x="6335" y="7537"/>
                  </a:cubicBezTo>
                  <a:cubicBezTo>
                    <a:pt x="6323" y="7549"/>
                    <a:pt x="6311" y="7561"/>
                    <a:pt x="6311" y="7596"/>
                  </a:cubicBezTo>
                  <a:cubicBezTo>
                    <a:pt x="6216" y="7751"/>
                    <a:pt x="6192" y="7954"/>
                    <a:pt x="6252" y="8108"/>
                  </a:cubicBezTo>
                  <a:cubicBezTo>
                    <a:pt x="4120" y="7537"/>
                    <a:pt x="5478" y="7906"/>
                    <a:pt x="3120" y="7275"/>
                  </a:cubicBezTo>
                  <a:cubicBezTo>
                    <a:pt x="3108" y="7275"/>
                    <a:pt x="3108" y="7263"/>
                    <a:pt x="3108" y="7251"/>
                  </a:cubicBezTo>
                  <a:cubicBezTo>
                    <a:pt x="3262" y="6963"/>
                    <a:pt x="3554" y="6792"/>
                    <a:pt x="3874" y="6792"/>
                  </a:cubicBezTo>
                  <a:close/>
                  <a:moveTo>
                    <a:pt x="4894" y="8096"/>
                  </a:moveTo>
                  <a:cubicBezTo>
                    <a:pt x="5966" y="8382"/>
                    <a:pt x="6204" y="8454"/>
                    <a:pt x="6252" y="8454"/>
                  </a:cubicBezTo>
                  <a:cubicBezTo>
                    <a:pt x="6216" y="8477"/>
                    <a:pt x="5954" y="8537"/>
                    <a:pt x="4097" y="9037"/>
                  </a:cubicBezTo>
                  <a:cubicBezTo>
                    <a:pt x="4020" y="9058"/>
                    <a:pt x="3943" y="9068"/>
                    <a:pt x="3866" y="9068"/>
                  </a:cubicBezTo>
                  <a:cubicBezTo>
                    <a:pt x="3550" y="9068"/>
                    <a:pt x="3250" y="8896"/>
                    <a:pt x="3096" y="8608"/>
                  </a:cubicBezTo>
                  <a:cubicBezTo>
                    <a:pt x="3096" y="8596"/>
                    <a:pt x="3096" y="8573"/>
                    <a:pt x="3108" y="8573"/>
                  </a:cubicBezTo>
                  <a:cubicBezTo>
                    <a:pt x="3096" y="8573"/>
                    <a:pt x="3180" y="8561"/>
                    <a:pt x="4894" y="8096"/>
                  </a:cubicBezTo>
                  <a:close/>
                  <a:moveTo>
                    <a:pt x="6895" y="7575"/>
                  </a:moveTo>
                  <a:cubicBezTo>
                    <a:pt x="6922" y="7575"/>
                    <a:pt x="6950" y="7578"/>
                    <a:pt x="6978" y="7584"/>
                  </a:cubicBezTo>
                  <a:cubicBezTo>
                    <a:pt x="8847" y="8084"/>
                    <a:pt x="9597" y="8275"/>
                    <a:pt x="9847" y="8346"/>
                  </a:cubicBezTo>
                  <a:cubicBezTo>
                    <a:pt x="9847" y="8346"/>
                    <a:pt x="9883" y="8370"/>
                    <a:pt x="9966" y="8394"/>
                  </a:cubicBezTo>
                  <a:cubicBezTo>
                    <a:pt x="10657" y="8596"/>
                    <a:pt x="11062" y="9311"/>
                    <a:pt x="10883" y="9978"/>
                  </a:cubicBezTo>
                  <a:cubicBezTo>
                    <a:pt x="10734" y="10545"/>
                    <a:pt x="10211" y="10929"/>
                    <a:pt x="9633" y="10929"/>
                  </a:cubicBezTo>
                  <a:cubicBezTo>
                    <a:pt x="9519" y="10929"/>
                    <a:pt x="9403" y="10914"/>
                    <a:pt x="9288" y="10882"/>
                  </a:cubicBezTo>
                  <a:cubicBezTo>
                    <a:pt x="8454" y="10656"/>
                    <a:pt x="8061" y="9692"/>
                    <a:pt x="8526" y="8954"/>
                  </a:cubicBezTo>
                  <a:cubicBezTo>
                    <a:pt x="8585" y="8858"/>
                    <a:pt x="8538" y="8727"/>
                    <a:pt x="8418" y="8692"/>
                  </a:cubicBezTo>
                  <a:lnTo>
                    <a:pt x="8157" y="8620"/>
                  </a:lnTo>
                  <a:cubicBezTo>
                    <a:pt x="8121" y="8608"/>
                    <a:pt x="7990" y="8573"/>
                    <a:pt x="7526" y="8454"/>
                  </a:cubicBezTo>
                  <a:cubicBezTo>
                    <a:pt x="7347" y="8418"/>
                    <a:pt x="7252" y="8382"/>
                    <a:pt x="7192" y="8370"/>
                  </a:cubicBezTo>
                  <a:lnTo>
                    <a:pt x="7192" y="8370"/>
                  </a:lnTo>
                  <a:cubicBezTo>
                    <a:pt x="7201" y="8373"/>
                    <a:pt x="7207" y="8375"/>
                    <a:pt x="7205" y="8375"/>
                  </a:cubicBezTo>
                  <a:cubicBezTo>
                    <a:pt x="7199" y="8375"/>
                    <a:pt x="7116" y="8354"/>
                    <a:pt x="6799" y="8263"/>
                  </a:cubicBezTo>
                  <a:cubicBezTo>
                    <a:pt x="6644" y="8215"/>
                    <a:pt x="6525" y="8084"/>
                    <a:pt x="6549" y="7906"/>
                  </a:cubicBezTo>
                  <a:lnTo>
                    <a:pt x="6549" y="7894"/>
                  </a:lnTo>
                  <a:cubicBezTo>
                    <a:pt x="6560" y="7708"/>
                    <a:pt x="6714" y="7575"/>
                    <a:pt x="6895" y="7575"/>
                  </a:cubicBezTo>
                  <a:close/>
                  <a:moveTo>
                    <a:pt x="2906" y="0"/>
                  </a:moveTo>
                  <a:cubicBezTo>
                    <a:pt x="2406" y="24"/>
                    <a:pt x="1930" y="143"/>
                    <a:pt x="1501" y="393"/>
                  </a:cubicBezTo>
                  <a:cubicBezTo>
                    <a:pt x="1084" y="631"/>
                    <a:pt x="739" y="953"/>
                    <a:pt x="489" y="1357"/>
                  </a:cubicBezTo>
                  <a:cubicBezTo>
                    <a:pt x="441" y="1429"/>
                    <a:pt x="465" y="1536"/>
                    <a:pt x="537" y="1584"/>
                  </a:cubicBezTo>
                  <a:cubicBezTo>
                    <a:pt x="562" y="1601"/>
                    <a:pt x="592" y="1608"/>
                    <a:pt x="622" y="1608"/>
                  </a:cubicBezTo>
                  <a:cubicBezTo>
                    <a:pt x="676" y="1608"/>
                    <a:pt x="732" y="1582"/>
                    <a:pt x="763" y="1536"/>
                  </a:cubicBezTo>
                  <a:cubicBezTo>
                    <a:pt x="977" y="1179"/>
                    <a:pt x="1299" y="881"/>
                    <a:pt x="1656" y="679"/>
                  </a:cubicBezTo>
                  <a:cubicBezTo>
                    <a:pt x="2056" y="446"/>
                    <a:pt x="2494" y="336"/>
                    <a:pt x="2927" y="336"/>
                  </a:cubicBezTo>
                  <a:cubicBezTo>
                    <a:pt x="3822" y="336"/>
                    <a:pt x="4695" y="805"/>
                    <a:pt x="5168" y="1631"/>
                  </a:cubicBezTo>
                  <a:cubicBezTo>
                    <a:pt x="5382" y="2012"/>
                    <a:pt x="5501" y="2465"/>
                    <a:pt x="5501" y="2905"/>
                  </a:cubicBezTo>
                  <a:cubicBezTo>
                    <a:pt x="5501" y="4336"/>
                    <a:pt x="4332" y="5485"/>
                    <a:pt x="2912" y="5485"/>
                  </a:cubicBezTo>
                  <a:cubicBezTo>
                    <a:pt x="2843" y="5485"/>
                    <a:pt x="2773" y="5483"/>
                    <a:pt x="2703" y="5477"/>
                  </a:cubicBezTo>
                  <a:cubicBezTo>
                    <a:pt x="1870" y="5406"/>
                    <a:pt x="1120" y="4929"/>
                    <a:pt x="679" y="4203"/>
                  </a:cubicBezTo>
                  <a:cubicBezTo>
                    <a:pt x="489" y="3858"/>
                    <a:pt x="370" y="3489"/>
                    <a:pt x="346" y="3084"/>
                  </a:cubicBezTo>
                  <a:cubicBezTo>
                    <a:pt x="310" y="2739"/>
                    <a:pt x="370" y="2405"/>
                    <a:pt x="465" y="2108"/>
                  </a:cubicBezTo>
                  <a:cubicBezTo>
                    <a:pt x="489" y="2012"/>
                    <a:pt x="441" y="1929"/>
                    <a:pt x="358" y="1893"/>
                  </a:cubicBezTo>
                  <a:cubicBezTo>
                    <a:pt x="339" y="1888"/>
                    <a:pt x="320" y="1886"/>
                    <a:pt x="303" y="1886"/>
                  </a:cubicBezTo>
                  <a:cubicBezTo>
                    <a:pt x="231" y="1886"/>
                    <a:pt x="172" y="1924"/>
                    <a:pt x="144" y="2000"/>
                  </a:cubicBezTo>
                  <a:cubicBezTo>
                    <a:pt x="48" y="2298"/>
                    <a:pt x="1" y="2608"/>
                    <a:pt x="1" y="2917"/>
                  </a:cubicBezTo>
                  <a:lnTo>
                    <a:pt x="1" y="2953"/>
                  </a:lnTo>
                  <a:lnTo>
                    <a:pt x="1" y="5679"/>
                  </a:lnTo>
                  <a:cubicBezTo>
                    <a:pt x="1" y="5763"/>
                    <a:pt x="72" y="5834"/>
                    <a:pt x="167" y="5834"/>
                  </a:cubicBezTo>
                  <a:cubicBezTo>
                    <a:pt x="251" y="5834"/>
                    <a:pt x="322" y="5763"/>
                    <a:pt x="322" y="5679"/>
                  </a:cubicBezTo>
                  <a:lnTo>
                    <a:pt x="322" y="4274"/>
                  </a:lnTo>
                  <a:cubicBezTo>
                    <a:pt x="346" y="4310"/>
                    <a:pt x="358" y="4334"/>
                    <a:pt x="382" y="4382"/>
                  </a:cubicBezTo>
                  <a:cubicBezTo>
                    <a:pt x="895" y="5257"/>
                    <a:pt x="1832" y="5835"/>
                    <a:pt x="2901" y="5835"/>
                  </a:cubicBezTo>
                  <a:cubicBezTo>
                    <a:pt x="2922" y="5835"/>
                    <a:pt x="2944" y="5835"/>
                    <a:pt x="2965" y="5834"/>
                  </a:cubicBezTo>
                  <a:lnTo>
                    <a:pt x="4549" y="5834"/>
                  </a:lnTo>
                  <a:lnTo>
                    <a:pt x="4549" y="6656"/>
                  </a:lnTo>
                  <a:lnTo>
                    <a:pt x="4120" y="6537"/>
                  </a:lnTo>
                  <a:cubicBezTo>
                    <a:pt x="4019" y="6510"/>
                    <a:pt x="3916" y="6497"/>
                    <a:pt x="3814" y="6497"/>
                  </a:cubicBezTo>
                  <a:cubicBezTo>
                    <a:pt x="3376" y="6497"/>
                    <a:pt x="2954" y="6736"/>
                    <a:pt x="2751" y="7132"/>
                  </a:cubicBezTo>
                  <a:cubicBezTo>
                    <a:pt x="2703" y="7227"/>
                    <a:pt x="2692" y="7346"/>
                    <a:pt x="2739" y="7430"/>
                  </a:cubicBezTo>
                  <a:cubicBezTo>
                    <a:pt x="2799" y="7584"/>
                    <a:pt x="2918" y="7620"/>
                    <a:pt x="3061" y="7656"/>
                  </a:cubicBezTo>
                  <a:cubicBezTo>
                    <a:pt x="3215" y="7703"/>
                    <a:pt x="4073" y="7918"/>
                    <a:pt x="4216" y="7965"/>
                  </a:cubicBezTo>
                  <a:cubicBezTo>
                    <a:pt x="3209" y="8241"/>
                    <a:pt x="3066" y="8279"/>
                    <a:pt x="3058" y="8279"/>
                  </a:cubicBezTo>
                  <a:cubicBezTo>
                    <a:pt x="3055" y="8279"/>
                    <a:pt x="3071" y="8274"/>
                    <a:pt x="3067" y="8274"/>
                  </a:cubicBezTo>
                  <a:cubicBezTo>
                    <a:pt x="3066" y="8274"/>
                    <a:pt x="3064" y="8274"/>
                    <a:pt x="3061" y="8275"/>
                  </a:cubicBezTo>
                  <a:cubicBezTo>
                    <a:pt x="3025" y="8299"/>
                    <a:pt x="2823" y="8311"/>
                    <a:pt x="2739" y="8501"/>
                  </a:cubicBezTo>
                  <a:cubicBezTo>
                    <a:pt x="2692" y="8608"/>
                    <a:pt x="2692" y="8716"/>
                    <a:pt x="2751" y="8799"/>
                  </a:cubicBezTo>
                  <a:cubicBezTo>
                    <a:pt x="2953" y="9192"/>
                    <a:pt x="3370" y="9439"/>
                    <a:pt x="3805" y="9439"/>
                  </a:cubicBezTo>
                  <a:cubicBezTo>
                    <a:pt x="3910" y="9439"/>
                    <a:pt x="4016" y="9424"/>
                    <a:pt x="4120" y="9394"/>
                  </a:cubicBezTo>
                  <a:lnTo>
                    <a:pt x="4549" y="9275"/>
                  </a:lnTo>
                  <a:lnTo>
                    <a:pt x="4549" y="10561"/>
                  </a:lnTo>
                  <a:cubicBezTo>
                    <a:pt x="4549" y="10704"/>
                    <a:pt x="4430" y="10823"/>
                    <a:pt x="4287" y="10823"/>
                  </a:cubicBezTo>
                  <a:lnTo>
                    <a:pt x="3632" y="10823"/>
                  </a:lnTo>
                  <a:cubicBezTo>
                    <a:pt x="3537" y="10823"/>
                    <a:pt x="3465" y="10894"/>
                    <a:pt x="3465" y="10990"/>
                  </a:cubicBezTo>
                  <a:cubicBezTo>
                    <a:pt x="3465" y="11073"/>
                    <a:pt x="3537" y="11156"/>
                    <a:pt x="3632" y="11156"/>
                  </a:cubicBezTo>
                  <a:lnTo>
                    <a:pt x="4287" y="11156"/>
                  </a:lnTo>
                  <a:cubicBezTo>
                    <a:pt x="4608" y="11156"/>
                    <a:pt x="4882" y="10882"/>
                    <a:pt x="4882" y="10561"/>
                  </a:cubicBezTo>
                  <a:lnTo>
                    <a:pt x="4882" y="9192"/>
                  </a:lnTo>
                  <a:lnTo>
                    <a:pt x="6835" y="8668"/>
                  </a:lnTo>
                  <a:cubicBezTo>
                    <a:pt x="6871" y="8680"/>
                    <a:pt x="7097" y="8739"/>
                    <a:pt x="8085" y="9013"/>
                  </a:cubicBezTo>
                  <a:cubicBezTo>
                    <a:pt x="7585" y="10085"/>
                    <a:pt x="8383" y="11299"/>
                    <a:pt x="9573" y="11299"/>
                  </a:cubicBezTo>
                  <a:cubicBezTo>
                    <a:pt x="10824" y="11299"/>
                    <a:pt x="11597" y="9942"/>
                    <a:pt x="10978" y="8870"/>
                  </a:cubicBezTo>
                  <a:cubicBezTo>
                    <a:pt x="10585" y="8037"/>
                    <a:pt x="9788" y="8037"/>
                    <a:pt x="9514" y="7918"/>
                  </a:cubicBezTo>
                  <a:cubicBezTo>
                    <a:pt x="9788" y="7799"/>
                    <a:pt x="10585" y="7799"/>
                    <a:pt x="11038" y="7001"/>
                  </a:cubicBezTo>
                  <a:cubicBezTo>
                    <a:pt x="11666" y="5883"/>
                    <a:pt x="10818" y="4574"/>
                    <a:pt x="9627" y="4574"/>
                  </a:cubicBezTo>
                  <a:cubicBezTo>
                    <a:pt x="9486" y="4574"/>
                    <a:pt x="9341" y="4593"/>
                    <a:pt x="9192" y="4632"/>
                  </a:cubicBezTo>
                  <a:cubicBezTo>
                    <a:pt x="8216" y="4906"/>
                    <a:pt x="7728" y="5977"/>
                    <a:pt x="8145" y="6882"/>
                  </a:cubicBezTo>
                  <a:cubicBezTo>
                    <a:pt x="7156" y="7144"/>
                    <a:pt x="6930" y="7203"/>
                    <a:pt x="6894" y="7227"/>
                  </a:cubicBezTo>
                  <a:lnTo>
                    <a:pt x="4942" y="6703"/>
                  </a:lnTo>
                  <a:lnTo>
                    <a:pt x="4942" y="5798"/>
                  </a:lnTo>
                  <a:cubicBezTo>
                    <a:pt x="5478" y="5763"/>
                    <a:pt x="6002" y="5584"/>
                    <a:pt x="6442" y="5287"/>
                  </a:cubicBezTo>
                  <a:cubicBezTo>
                    <a:pt x="6513" y="5227"/>
                    <a:pt x="6537" y="5144"/>
                    <a:pt x="6490" y="5060"/>
                  </a:cubicBezTo>
                  <a:cubicBezTo>
                    <a:pt x="6461" y="5017"/>
                    <a:pt x="6411" y="4996"/>
                    <a:pt x="6360" y="4996"/>
                  </a:cubicBezTo>
                  <a:cubicBezTo>
                    <a:pt x="6326" y="4996"/>
                    <a:pt x="6292" y="5006"/>
                    <a:pt x="6263" y="5025"/>
                  </a:cubicBezTo>
                  <a:cubicBezTo>
                    <a:pt x="5682" y="5429"/>
                    <a:pt x="5116" y="5476"/>
                    <a:pt x="4727" y="5476"/>
                  </a:cubicBezTo>
                  <a:cubicBezTo>
                    <a:pt x="4608" y="5476"/>
                    <a:pt x="4505" y="5472"/>
                    <a:pt x="4423" y="5472"/>
                  </a:cubicBezTo>
                  <a:cubicBezTo>
                    <a:pt x="4379" y="5472"/>
                    <a:pt x="4342" y="5473"/>
                    <a:pt x="4311" y="5477"/>
                  </a:cubicBezTo>
                  <a:cubicBezTo>
                    <a:pt x="4418" y="5417"/>
                    <a:pt x="4513" y="5358"/>
                    <a:pt x="4608" y="5298"/>
                  </a:cubicBezTo>
                  <a:cubicBezTo>
                    <a:pt x="4728" y="5227"/>
                    <a:pt x="4847" y="5120"/>
                    <a:pt x="4942" y="5036"/>
                  </a:cubicBezTo>
                  <a:cubicBezTo>
                    <a:pt x="5525" y="4489"/>
                    <a:pt x="5882" y="3715"/>
                    <a:pt x="5882" y="2905"/>
                  </a:cubicBezTo>
                  <a:cubicBezTo>
                    <a:pt x="5882" y="2405"/>
                    <a:pt x="5740" y="1905"/>
                    <a:pt x="5490" y="1465"/>
                  </a:cubicBezTo>
                  <a:cubicBezTo>
                    <a:pt x="5204" y="976"/>
                    <a:pt x="4787" y="584"/>
                    <a:pt x="4311" y="334"/>
                  </a:cubicBezTo>
                  <a:lnTo>
                    <a:pt x="4847" y="334"/>
                  </a:lnTo>
                  <a:cubicBezTo>
                    <a:pt x="6252" y="357"/>
                    <a:pt x="7383" y="1512"/>
                    <a:pt x="7383" y="2905"/>
                  </a:cubicBezTo>
                  <a:cubicBezTo>
                    <a:pt x="7383" y="3536"/>
                    <a:pt x="7156" y="4144"/>
                    <a:pt x="6728" y="4620"/>
                  </a:cubicBezTo>
                  <a:cubicBezTo>
                    <a:pt x="6633" y="4727"/>
                    <a:pt x="6716" y="4906"/>
                    <a:pt x="6847" y="4906"/>
                  </a:cubicBezTo>
                  <a:cubicBezTo>
                    <a:pt x="6894" y="4906"/>
                    <a:pt x="6930" y="4882"/>
                    <a:pt x="6966" y="4846"/>
                  </a:cubicBezTo>
                  <a:cubicBezTo>
                    <a:pt x="7442" y="4310"/>
                    <a:pt x="7692" y="3620"/>
                    <a:pt x="7692" y="2905"/>
                  </a:cubicBezTo>
                  <a:cubicBezTo>
                    <a:pt x="7692" y="2131"/>
                    <a:pt x="7395" y="1417"/>
                    <a:pt x="6859" y="869"/>
                  </a:cubicBezTo>
                  <a:cubicBezTo>
                    <a:pt x="6299" y="298"/>
                    <a:pt x="5537" y="0"/>
                    <a:pt x="4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4"/>
            <p:cNvSpPr/>
            <p:nvPr/>
          </p:nvSpPr>
          <p:spPr>
            <a:xfrm>
              <a:off x="1976349" y="1775216"/>
              <a:ext cx="413" cy="32"/>
            </a:xfrm>
            <a:custGeom>
              <a:avLst/>
              <a:gdLst/>
              <a:ahLst/>
              <a:cxnLst/>
              <a:rect l="l" t="t" r="r" b="b"/>
              <a:pathLst>
                <a:path w="13" h="1" extrusionOk="0">
                  <a:moveTo>
                    <a:pt x="0" y="0"/>
                  </a:moveTo>
                  <a:cubicBezTo>
                    <a:pt x="0" y="0"/>
                    <a:pt x="12" y="0"/>
                    <a:pt x="0" y="0"/>
                  </a:cubicBezTo>
                  <a:cubicBezTo>
                    <a:pt x="12" y="0"/>
                    <a:pt x="12" y="0"/>
                    <a:pt x="0" y="0"/>
                  </a:cubicBezTo>
                  <a:cubicBezTo>
                    <a:pt x="12" y="0"/>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4"/>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4"/>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4"/>
            <p:cNvSpPr/>
            <p:nvPr/>
          </p:nvSpPr>
          <p:spPr>
            <a:xfrm>
              <a:off x="2016868" y="177521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4"/>
            <p:cNvSpPr/>
            <p:nvPr/>
          </p:nvSpPr>
          <p:spPr>
            <a:xfrm>
              <a:off x="1914615" y="1724837"/>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4"/>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4"/>
            <p:cNvSpPr/>
            <p:nvPr/>
          </p:nvSpPr>
          <p:spPr>
            <a:xfrm>
              <a:off x="1955898" y="1769523"/>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4"/>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4"/>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4"/>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4"/>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4"/>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4"/>
            <p:cNvSpPr/>
            <p:nvPr/>
          </p:nvSpPr>
          <p:spPr>
            <a:xfrm>
              <a:off x="2016868"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4"/>
            <p:cNvSpPr/>
            <p:nvPr/>
          </p:nvSpPr>
          <p:spPr>
            <a:xfrm>
              <a:off x="1955898" y="1769523"/>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4"/>
            <p:cNvSpPr/>
            <p:nvPr/>
          </p:nvSpPr>
          <p:spPr>
            <a:xfrm>
              <a:off x="1955898" y="1769523"/>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4"/>
            <p:cNvSpPr/>
            <p:nvPr/>
          </p:nvSpPr>
          <p:spPr>
            <a:xfrm>
              <a:off x="1812744" y="1556302"/>
              <a:ext cx="77668" cy="72929"/>
            </a:xfrm>
            <a:custGeom>
              <a:avLst/>
              <a:gdLst/>
              <a:ahLst/>
              <a:cxnLst/>
              <a:rect l="l" t="t" r="r" b="b"/>
              <a:pathLst>
                <a:path w="2442" h="2293" extrusionOk="0">
                  <a:moveTo>
                    <a:pt x="1212" y="326"/>
                  </a:moveTo>
                  <a:cubicBezTo>
                    <a:pt x="1252" y="326"/>
                    <a:pt x="1293" y="329"/>
                    <a:pt x="1334" y="335"/>
                  </a:cubicBezTo>
                  <a:cubicBezTo>
                    <a:pt x="1811" y="394"/>
                    <a:pt x="2120" y="859"/>
                    <a:pt x="2013" y="1311"/>
                  </a:cubicBezTo>
                  <a:cubicBezTo>
                    <a:pt x="1923" y="1684"/>
                    <a:pt x="1585" y="1945"/>
                    <a:pt x="1209" y="1945"/>
                  </a:cubicBezTo>
                  <a:cubicBezTo>
                    <a:pt x="1141" y="1945"/>
                    <a:pt x="1071" y="1937"/>
                    <a:pt x="1001" y="1918"/>
                  </a:cubicBezTo>
                  <a:cubicBezTo>
                    <a:pt x="715" y="1847"/>
                    <a:pt x="501" y="1609"/>
                    <a:pt x="418" y="1311"/>
                  </a:cubicBezTo>
                  <a:cubicBezTo>
                    <a:pt x="307" y="793"/>
                    <a:pt x="708" y="326"/>
                    <a:pt x="1212" y="326"/>
                  </a:cubicBezTo>
                  <a:close/>
                  <a:moveTo>
                    <a:pt x="1259" y="1"/>
                  </a:moveTo>
                  <a:cubicBezTo>
                    <a:pt x="1205" y="1"/>
                    <a:pt x="1151" y="5"/>
                    <a:pt x="1096" y="13"/>
                  </a:cubicBezTo>
                  <a:cubicBezTo>
                    <a:pt x="453" y="85"/>
                    <a:pt x="1" y="680"/>
                    <a:pt x="108" y="1323"/>
                  </a:cubicBezTo>
                  <a:cubicBezTo>
                    <a:pt x="197" y="1881"/>
                    <a:pt x="685" y="2293"/>
                    <a:pt x="1246" y="2293"/>
                  </a:cubicBezTo>
                  <a:cubicBezTo>
                    <a:pt x="1283" y="2293"/>
                    <a:pt x="1320" y="2291"/>
                    <a:pt x="1358" y="2287"/>
                  </a:cubicBezTo>
                  <a:cubicBezTo>
                    <a:pt x="1989" y="2204"/>
                    <a:pt x="2442" y="1621"/>
                    <a:pt x="2358" y="978"/>
                  </a:cubicBezTo>
                  <a:cubicBezTo>
                    <a:pt x="2272" y="425"/>
                    <a:pt x="1800" y="1"/>
                    <a:pt x="12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4"/>
            <p:cNvSpPr/>
            <p:nvPr/>
          </p:nvSpPr>
          <p:spPr>
            <a:xfrm>
              <a:off x="1759375" y="1695671"/>
              <a:ext cx="99613" cy="158707"/>
            </a:xfrm>
            <a:custGeom>
              <a:avLst/>
              <a:gdLst/>
              <a:ahLst/>
              <a:cxnLst/>
              <a:rect l="l" t="t" r="r" b="b"/>
              <a:pathLst>
                <a:path w="3132" h="4990" extrusionOk="0">
                  <a:moveTo>
                    <a:pt x="167" y="1"/>
                  </a:moveTo>
                  <a:cubicBezTo>
                    <a:pt x="72" y="1"/>
                    <a:pt x="0" y="72"/>
                    <a:pt x="0" y="168"/>
                  </a:cubicBezTo>
                  <a:lnTo>
                    <a:pt x="0" y="4394"/>
                  </a:lnTo>
                  <a:cubicBezTo>
                    <a:pt x="0" y="4728"/>
                    <a:pt x="274" y="4990"/>
                    <a:pt x="596" y="4990"/>
                  </a:cubicBezTo>
                  <a:lnTo>
                    <a:pt x="2965" y="4990"/>
                  </a:lnTo>
                  <a:cubicBezTo>
                    <a:pt x="3048" y="4990"/>
                    <a:pt x="3120" y="4918"/>
                    <a:pt x="3120" y="4823"/>
                  </a:cubicBezTo>
                  <a:cubicBezTo>
                    <a:pt x="3132" y="4740"/>
                    <a:pt x="3048" y="4668"/>
                    <a:pt x="2965" y="4668"/>
                  </a:cubicBezTo>
                  <a:lnTo>
                    <a:pt x="596" y="4668"/>
                  </a:lnTo>
                  <a:cubicBezTo>
                    <a:pt x="453" y="4668"/>
                    <a:pt x="334" y="4549"/>
                    <a:pt x="334" y="4394"/>
                  </a:cubicBezTo>
                  <a:lnTo>
                    <a:pt x="334" y="1965"/>
                  </a:lnTo>
                  <a:lnTo>
                    <a:pt x="762" y="1965"/>
                  </a:lnTo>
                  <a:cubicBezTo>
                    <a:pt x="846" y="1965"/>
                    <a:pt x="929" y="1894"/>
                    <a:pt x="929" y="1799"/>
                  </a:cubicBezTo>
                  <a:cubicBezTo>
                    <a:pt x="929" y="1715"/>
                    <a:pt x="846" y="1644"/>
                    <a:pt x="762" y="1644"/>
                  </a:cubicBezTo>
                  <a:lnTo>
                    <a:pt x="334" y="1644"/>
                  </a:ln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4"/>
            <p:cNvSpPr/>
            <p:nvPr/>
          </p:nvSpPr>
          <p:spPr>
            <a:xfrm>
              <a:off x="1794965" y="1747195"/>
              <a:ext cx="38261" cy="10623"/>
            </a:xfrm>
            <a:custGeom>
              <a:avLst/>
              <a:gdLst/>
              <a:ahLst/>
              <a:cxnLst/>
              <a:rect l="l" t="t" r="r" b="b"/>
              <a:pathLst>
                <a:path w="1203" h="334" extrusionOk="0">
                  <a:moveTo>
                    <a:pt x="167" y="0"/>
                  </a:moveTo>
                  <a:cubicBezTo>
                    <a:pt x="72" y="0"/>
                    <a:pt x="0" y="83"/>
                    <a:pt x="0" y="167"/>
                  </a:cubicBezTo>
                  <a:cubicBezTo>
                    <a:pt x="0" y="262"/>
                    <a:pt x="72" y="333"/>
                    <a:pt x="167" y="333"/>
                  </a:cubicBezTo>
                  <a:lnTo>
                    <a:pt x="1024" y="333"/>
                  </a:lnTo>
                  <a:cubicBezTo>
                    <a:pt x="1120" y="333"/>
                    <a:pt x="1191" y="262"/>
                    <a:pt x="1191" y="167"/>
                  </a:cubicBezTo>
                  <a:cubicBezTo>
                    <a:pt x="1203" y="83"/>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4"/>
            <p:cNvSpPr/>
            <p:nvPr/>
          </p:nvSpPr>
          <p:spPr>
            <a:xfrm>
              <a:off x="1839269" y="1747195"/>
              <a:ext cx="37912" cy="10623"/>
            </a:xfrm>
            <a:custGeom>
              <a:avLst/>
              <a:gdLst/>
              <a:ahLst/>
              <a:cxnLst/>
              <a:rect l="l" t="t" r="r" b="b"/>
              <a:pathLst>
                <a:path w="1192" h="334" extrusionOk="0">
                  <a:moveTo>
                    <a:pt x="167" y="0"/>
                  </a:moveTo>
                  <a:cubicBezTo>
                    <a:pt x="84" y="0"/>
                    <a:pt x="0" y="83"/>
                    <a:pt x="0" y="167"/>
                  </a:cubicBezTo>
                  <a:cubicBezTo>
                    <a:pt x="0" y="262"/>
                    <a:pt x="84" y="333"/>
                    <a:pt x="167" y="333"/>
                  </a:cubicBezTo>
                  <a:lnTo>
                    <a:pt x="1036" y="333"/>
                  </a:lnTo>
                  <a:cubicBezTo>
                    <a:pt x="1120" y="333"/>
                    <a:pt x="1191" y="262"/>
                    <a:pt x="1191" y="167"/>
                  </a:cubicBezTo>
                  <a:cubicBezTo>
                    <a:pt x="1191" y="83"/>
                    <a:pt x="1120" y="0"/>
                    <a:pt x="1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4"/>
          <p:cNvGrpSpPr/>
          <p:nvPr/>
        </p:nvGrpSpPr>
        <p:grpSpPr>
          <a:xfrm>
            <a:off x="2774209" y="1954691"/>
            <a:ext cx="116693" cy="374186"/>
            <a:chOff x="2774209" y="1954691"/>
            <a:chExt cx="116693" cy="374186"/>
          </a:xfrm>
        </p:grpSpPr>
        <p:sp>
          <p:nvSpPr>
            <p:cNvPr id="6449" name="Google Shape;6449;p64"/>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4"/>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4"/>
          <p:cNvGrpSpPr/>
          <p:nvPr/>
        </p:nvGrpSpPr>
        <p:grpSpPr>
          <a:xfrm>
            <a:off x="4017435" y="1499912"/>
            <a:ext cx="315092" cy="359397"/>
            <a:chOff x="4017435" y="1499912"/>
            <a:chExt cx="315092" cy="359397"/>
          </a:xfrm>
        </p:grpSpPr>
        <p:sp>
          <p:nvSpPr>
            <p:cNvPr id="6452" name="Google Shape;6452;p64"/>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4"/>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4"/>
          <p:cNvGrpSpPr/>
          <p:nvPr/>
        </p:nvGrpSpPr>
        <p:grpSpPr>
          <a:xfrm>
            <a:off x="3963652" y="1999759"/>
            <a:ext cx="374154" cy="284050"/>
            <a:chOff x="3963652" y="1999759"/>
            <a:chExt cx="374154" cy="284050"/>
          </a:xfrm>
        </p:grpSpPr>
        <p:sp>
          <p:nvSpPr>
            <p:cNvPr id="6455" name="Google Shape;6455;p64"/>
            <p:cNvSpPr/>
            <p:nvPr/>
          </p:nvSpPr>
          <p:spPr>
            <a:xfrm>
              <a:off x="4123441" y="2104652"/>
              <a:ext cx="214366" cy="179158"/>
            </a:xfrm>
            <a:custGeom>
              <a:avLst/>
              <a:gdLst/>
              <a:ahLst/>
              <a:cxnLst/>
              <a:rect l="l" t="t" r="r" b="b"/>
              <a:pathLst>
                <a:path w="6740" h="5633" extrusionOk="0">
                  <a:moveTo>
                    <a:pt x="6573" y="1"/>
                  </a:moveTo>
                  <a:cubicBezTo>
                    <a:pt x="6490" y="1"/>
                    <a:pt x="6395" y="84"/>
                    <a:pt x="6395" y="179"/>
                  </a:cubicBezTo>
                  <a:lnTo>
                    <a:pt x="6395" y="5275"/>
                  </a:lnTo>
                  <a:lnTo>
                    <a:pt x="180" y="5275"/>
                  </a:lnTo>
                  <a:cubicBezTo>
                    <a:pt x="84" y="5275"/>
                    <a:pt x="1" y="5346"/>
                    <a:pt x="1" y="5454"/>
                  </a:cubicBezTo>
                  <a:cubicBezTo>
                    <a:pt x="1" y="5549"/>
                    <a:pt x="72" y="5632"/>
                    <a:pt x="180" y="5632"/>
                  </a:cubicBezTo>
                  <a:lnTo>
                    <a:pt x="6561" y="5632"/>
                  </a:lnTo>
                  <a:cubicBezTo>
                    <a:pt x="6645" y="5632"/>
                    <a:pt x="6740" y="5549"/>
                    <a:pt x="6740" y="5454"/>
                  </a:cubicBezTo>
                  <a:lnTo>
                    <a:pt x="6740" y="179"/>
                  </a:lnTo>
                  <a:cubicBezTo>
                    <a:pt x="6740" y="84"/>
                    <a:pt x="6668" y="1"/>
                    <a:pt x="6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4"/>
            <p:cNvSpPr/>
            <p:nvPr/>
          </p:nvSpPr>
          <p:spPr>
            <a:xfrm>
              <a:off x="3963652" y="1999759"/>
              <a:ext cx="374154" cy="283669"/>
            </a:xfrm>
            <a:custGeom>
              <a:avLst/>
              <a:gdLst/>
              <a:ahLst/>
              <a:cxnLst/>
              <a:rect l="l" t="t" r="r" b="b"/>
              <a:pathLst>
                <a:path w="11764" h="8919" extrusionOk="0">
                  <a:moveTo>
                    <a:pt x="1036" y="1"/>
                  </a:moveTo>
                  <a:cubicBezTo>
                    <a:pt x="465" y="1"/>
                    <a:pt x="0" y="465"/>
                    <a:pt x="0" y="1024"/>
                  </a:cubicBezTo>
                  <a:lnTo>
                    <a:pt x="0" y="7847"/>
                  </a:lnTo>
                  <a:cubicBezTo>
                    <a:pt x="0" y="8418"/>
                    <a:pt x="477" y="8918"/>
                    <a:pt x="1072" y="8918"/>
                  </a:cubicBezTo>
                  <a:lnTo>
                    <a:pt x="4513" y="8918"/>
                  </a:lnTo>
                  <a:cubicBezTo>
                    <a:pt x="4608" y="8918"/>
                    <a:pt x="4692" y="8835"/>
                    <a:pt x="4692" y="8740"/>
                  </a:cubicBezTo>
                  <a:cubicBezTo>
                    <a:pt x="4692" y="8644"/>
                    <a:pt x="4620" y="8561"/>
                    <a:pt x="4513" y="8561"/>
                  </a:cubicBezTo>
                  <a:lnTo>
                    <a:pt x="1072" y="8561"/>
                  </a:lnTo>
                  <a:cubicBezTo>
                    <a:pt x="679" y="8561"/>
                    <a:pt x="358" y="8228"/>
                    <a:pt x="358" y="7847"/>
                  </a:cubicBezTo>
                  <a:lnTo>
                    <a:pt x="358" y="7799"/>
                  </a:lnTo>
                  <a:lnTo>
                    <a:pt x="358" y="7763"/>
                  </a:lnTo>
                  <a:cubicBezTo>
                    <a:pt x="405" y="7430"/>
                    <a:pt x="691" y="7168"/>
                    <a:pt x="1036" y="7168"/>
                  </a:cubicBezTo>
                  <a:lnTo>
                    <a:pt x="1358" y="7168"/>
                  </a:lnTo>
                  <a:cubicBezTo>
                    <a:pt x="1453" y="7168"/>
                    <a:pt x="1536" y="7097"/>
                    <a:pt x="1536" y="6990"/>
                  </a:cubicBezTo>
                  <a:cubicBezTo>
                    <a:pt x="1536" y="6906"/>
                    <a:pt x="1465" y="6811"/>
                    <a:pt x="1358" y="6811"/>
                  </a:cubicBezTo>
                  <a:cubicBezTo>
                    <a:pt x="1335" y="6814"/>
                    <a:pt x="1309" y="6815"/>
                    <a:pt x="1278" y="6815"/>
                  </a:cubicBezTo>
                  <a:cubicBezTo>
                    <a:pt x="1232" y="6815"/>
                    <a:pt x="1177" y="6813"/>
                    <a:pt x="1116" y="6813"/>
                  </a:cubicBezTo>
                  <a:cubicBezTo>
                    <a:pt x="905" y="6813"/>
                    <a:pt x="620" y="6839"/>
                    <a:pt x="346" y="7073"/>
                  </a:cubicBezTo>
                  <a:lnTo>
                    <a:pt x="346" y="1013"/>
                  </a:lnTo>
                  <a:cubicBezTo>
                    <a:pt x="346" y="643"/>
                    <a:pt x="655" y="322"/>
                    <a:pt x="1036" y="322"/>
                  </a:cubicBezTo>
                  <a:lnTo>
                    <a:pt x="2465" y="322"/>
                  </a:lnTo>
                  <a:lnTo>
                    <a:pt x="2465" y="6811"/>
                  </a:lnTo>
                  <a:lnTo>
                    <a:pt x="2048" y="6811"/>
                  </a:lnTo>
                  <a:cubicBezTo>
                    <a:pt x="1953" y="6811"/>
                    <a:pt x="1870" y="6894"/>
                    <a:pt x="1870" y="6990"/>
                  </a:cubicBezTo>
                  <a:cubicBezTo>
                    <a:pt x="1870" y="7085"/>
                    <a:pt x="1941" y="7168"/>
                    <a:pt x="2048" y="7168"/>
                  </a:cubicBezTo>
                  <a:lnTo>
                    <a:pt x="2620" y="7168"/>
                  </a:lnTo>
                  <a:cubicBezTo>
                    <a:pt x="2715" y="7168"/>
                    <a:pt x="2798" y="7097"/>
                    <a:pt x="2798" y="6990"/>
                  </a:cubicBezTo>
                  <a:lnTo>
                    <a:pt x="2798" y="1191"/>
                  </a:lnTo>
                  <a:lnTo>
                    <a:pt x="11407" y="1191"/>
                  </a:lnTo>
                  <a:lnTo>
                    <a:pt x="11407" y="2763"/>
                  </a:lnTo>
                  <a:cubicBezTo>
                    <a:pt x="11407" y="2858"/>
                    <a:pt x="11478" y="2941"/>
                    <a:pt x="11585" y="2941"/>
                  </a:cubicBezTo>
                  <a:cubicBezTo>
                    <a:pt x="11669" y="2941"/>
                    <a:pt x="11764" y="2870"/>
                    <a:pt x="11764" y="2763"/>
                  </a:cubicBezTo>
                  <a:lnTo>
                    <a:pt x="11764" y="1024"/>
                  </a:lnTo>
                  <a:cubicBezTo>
                    <a:pt x="11764" y="941"/>
                    <a:pt x="11692" y="858"/>
                    <a:pt x="11597" y="858"/>
                  </a:cubicBezTo>
                  <a:lnTo>
                    <a:pt x="2822" y="858"/>
                  </a:lnTo>
                  <a:lnTo>
                    <a:pt x="2822" y="179"/>
                  </a:lnTo>
                  <a:cubicBezTo>
                    <a:pt x="2822" y="84"/>
                    <a:pt x="2739" y="1"/>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4"/>
            <p:cNvSpPr/>
            <p:nvPr/>
          </p:nvSpPr>
          <p:spPr>
            <a:xfrm>
              <a:off x="4069309" y="2061874"/>
              <a:ext cx="234435" cy="182911"/>
            </a:xfrm>
            <a:custGeom>
              <a:avLst/>
              <a:gdLst/>
              <a:ahLst/>
              <a:cxnLst/>
              <a:rect l="l" t="t" r="r" b="b"/>
              <a:pathLst>
                <a:path w="7371" h="5751" extrusionOk="0">
                  <a:moveTo>
                    <a:pt x="5477" y="357"/>
                  </a:moveTo>
                  <a:lnTo>
                    <a:pt x="5477" y="1631"/>
                  </a:lnTo>
                  <a:lnTo>
                    <a:pt x="3013" y="1631"/>
                  </a:lnTo>
                  <a:lnTo>
                    <a:pt x="3013" y="357"/>
                  </a:lnTo>
                  <a:close/>
                  <a:moveTo>
                    <a:pt x="2667" y="3036"/>
                  </a:moveTo>
                  <a:lnTo>
                    <a:pt x="2667" y="5394"/>
                  </a:lnTo>
                  <a:lnTo>
                    <a:pt x="1643" y="5394"/>
                  </a:lnTo>
                  <a:cubicBezTo>
                    <a:pt x="929" y="5394"/>
                    <a:pt x="358" y="4822"/>
                    <a:pt x="358" y="4120"/>
                  </a:cubicBezTo>
                  <a:lnTo>
                    <a:pt x="358" y="3036"/>
                  </a:lnTo>
                  <a:close/>
                  <a:moveTo>
                    <a:pt x="7013" y="334"/>
                  </a:moveTo>
                  <a:lnTo>
                    <a:pt x="7013" y="5394"/>
                  </a:lnTo>
                  <a:lnTo>
                    <a:pt x="3013" y="5394"/>
                  </a:lnTo>
                  <a:lnTo>
                    <a:pt x="3013" y="1977"/>
                  </a:lnTo>
                  <a:lnTo>
                    <a:pt x="5656" y="1977"/>
                  </a:lnTo>
                  <a:cubicBezTo>
                    <a:pt x="5751" y="1977"/>
                    <a:pt x="5834" y="1905"/>
                    <a:pt x="5834" y="1798"/>
                  </a:cubicBezTo>
                  <a:lnTo>
                    <a:pt x="5834" y="334"/>
                  </a:lnTo>
                  <a:close/>
                  <a:moveTo>
                    <a:pt x="179" y="0"/>
                  </a:moveTo>
                  <a:cubicBezTo>
                    <a:pt x="96" y="0"/>
                    <a:pt x="0" y="72"/>
                    <a:pt x="0" y="179"/>
                  </a:cubicBezTo>
                  <a:lnTo>
                    <a:pt x="0" y="4120"/>
                  </a:lnTo>
                  <a:cubicBezTo>
                    <a:pt x="0" y="5025"/>
                    <a:pt x="727" y="5751"/>
                    <a:pt x="1643" y="5751"/>
                  </a:cubicBezTo>
                  <a:lnTo>
                    <a:pt x="7192" y="5751"/>
                  </a:lnTo>
                  <a:cubicBezTo>
                    <a:pt x="7275" y="5751"/>
                    <a:pt x="7370" y="5679"/>
                    <a:pt x="7370" y="5572"/>
                  </a:cubicBezTo>
                  <a:lnTo>
                    <a:pt x="7370" y="179"/>
                  </a:lnTo>
                  <a:cubicBezTo>
                    <a:pt x="7358" y="72"/>
                    <a:pt x="7275" y="0"/>
                    <a:pt x="7192" y="0"/>
                  </a:cubicBezTo>
                  <a:lnTo>
                    <a:pt x="2024" y="0"/>
                  </a:lnTo>
                  <a:cubicBezTo>
                    <a:pt x="1941" y="0"/>
                    <a:pt x="1846" y="72"/>
                    <a:pt x="1846" y="179"/>
                  </a:cubicBezTo>
                  <a:cubicBezTo>
                    <a:pt x="1846" y="262"/>
                    <a:pt x="1917" y="357"/>
                    <a:pt x="2024" y="357"/>
                  </a:cubicBezTo>
                  <a:lnTo>
                    <a:pt x="2667" y="357"/>
                  </a:lnTo>
                  <a:lnTo>
                    <a:pt x="2667" y="2691"/>
                  </a:lnTo>
                  <a:lnTo>
                    <a:pt x="358" y="2691"/>
                  </a:lnTo>
                  <a:lnTo>
                    <a:pt x="358" y="357"/>
                  </a:lnTo>
                  <a:lnTo>
                    <a:pt x="1322" y="357"/>
                  </a:lnTo>
                  <a:cubicBezTo>
                    <a:pt x="1417" y="357"/>
                    <a:pt x="1501" y="274"/>
                    <a:pt x="1501" y="179"/>
                  </a:cubicBezTo>
                  <a:cubicBezTo>
                    <a:pt x="1501" y="84"/>
                    <a:pt x="1429" y="0"/>
                    <a:pt x="1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4"/>
          <p:cNvGrpSpPr/>
          <p:nvPr/>
        </p:nvGrpSpPr>
        <p:grpSpPr>
          <a:xfrm>
            <a:off x="1777536" y="2014866"/>
            <a:ext cx="376444" cy="253772"/>
            <a:chOff x="1777536" y="2014866"/>
            <a:chExt cx="376444" cy="253772"/>
          </a:xfrm>
        </p:grpSpPr>
        <p:sp>
          <p:nvSpPr>
            <p:cNvPr id="6459" name="Google Shape;6459;p64"/>
            <p:cNvSpPr/>
            <p:nvPr/>
          </p:nvSpPr>
          <p:spPr>
            <a:xfrm>
              <a:off x="1777536" y="2178503"/>
              <a:ext cx="376444" cy="90135"/>
            </a:xfrm>
            <a:custGeom>
              <a:avLst/>
              <a:gdLst/>
              <a:ahLst/>
              <a:cxnLst/>
              <a:rect l="l" t="t" r="r" b="b"/>
              <a:pathLst>
                <a:path w="11836" h="2834" extrusionOk="0">
                  <a:moveTo>
                    <a:pt x="11431" y="357"/>
                  </a:moveTo>
                  <a:lnTo>
                    <a:pt x="11431" y="2489"/>
                  </a:lnTo>
                  <a:lnTo>
                    <a:pt x="10966" y="2489"/>
                  </a:lnTo>
                  <a:lnTo>
                    <a:pt x="10966" y="357"/>
                  </a:lnTo>
                  <a:close/>
                  <a:moveTo>
                    <a:pt x="10966" y="0"/>
                  </a:moveTo>
                  <a:cubicBezTo>
                    <a:pt x="10764" y="0"/>
                    <a:pt x="10621" y="167"/>
                    <a:pt x="10621" y="346"/>
                  </a:cubicBezTo>
                  <a:lnTo>
                    <a:pt x="10621" y="738"/>
                  </a:lnTo>
                  <a:lnTo>
                    <a:pt x="5525" y="738"/>
                  </a:lnTo>
                  <a:lnTo>
                    <a:pt x="5525" y="631"/>
                  </a:lnTo>
                  <a:cubicBezTo>
                    <a:pt x="5525" y="536"/>
                    <a:pt x="5454" y="453"/>
                    <a:pt x="5359" y="453"/>
                  </a:cubicBezTo>
                  <a:cubicBezTo>
                    <a:pt x="5251" y="453"/>
                    <a:pt x="5180" y="524"/>
                    <a:pt x="5180" y="631"/>
                  </a:cubicBezTo>
                  <a:lnTo>
                    <a:pt x="5180" y="738"/>
                  </a:lnTo>
                  <a:lnTo>
                    <a:pt x="5180" y="2227"/>
                  </a:lnTo>
                  <a:cubicBezTo>
                    <a:pt x="5180" y="2370"/>
                    <a:pt x="5061" y="2489"/>
                    <a:pt x="4906" y="2489"/>
                  </a:cubicBezTo>
                  <a:lnTo>
                    <a:pt x="620" y="2489"/>
                  </a:lnTo>
                  <a:cubicBezTo>
                    <a:pt x="465" y="2489"/>
                    <a:pt x="346" y="2370"/>
                    <a:pt x="346" y="2227"/>
                  </a:cubicBezTo>
                  <a:lnTo>
                    <a:pt x="346" y="1370"/>
                  </a:lnTo>
                  <a:cubicBezTo>
                    <a:pt x="346" y="1286"/>
                    <a:pt x="275" y="1191"/>
                    <a:pt x="167" y="1191"/>
                  </a:cubicBezTo>
                  <a:cubicBezTo>
                    <a:pt x="84" y="1191"/>
                    <a:pt x="1" y="1274"/>
                    <a:pt x="1" y="1370"/>
                  </a:cubicBezTo>
                  <a:lnTo>
                    <a:pt x="1" y="2227"/>
                  </a:lnTo>
                  <a:cubicBezTo>
                    <a:pt x="1" y="2560"/>
                    <a:pt x="275" y="2834"/>
                    <a:pt x="608" y="2834"/>
                  </a:cubicBezTo>
                  <a:lnTo>
                    <a:pt x="6144" y="2834"/>
                  </a:lnTo>
                  <a:cubicBezTo>
                    <a:pt x="6228" y="2834"/>
                    <a:pt x="6323" y="2763"/>
                    <a:pt x="6323" y="2655"/>
                  </a:cubicBezTo>
                  <a:cubicBezTo>
                    <a:pt x="6323" y="2548"/>
                    <a:pt x="6251" y="2477"/>
                    <a:pt x="6144" y="2477"/>
                  </a:cubicBezTo>
                  <a:lnTo>
                    <a:pt x="5454" y="2477"/>
                  </a:lnTo>
                  <a:cubicBezTo>
                    <a:pt x="5561" y="2251"/>
                    <a:pt x="5501" y="2143"/>
                    <a:pt x="5513" y="1072"/>
                  </a:cubicBezTo>
                  <a:lnTo>
                    <a:pt x="5728" y="1072"/>
                  </a:lnTo>
                  <a:lnTo>
                    <a:pt x="5728" y="1465"/>
                  </a:lnTo>
                  <a:cubicBezTo>
                    <a:pt x="5728" y="1548"/>
                    <a:pt x="5799" y="1643"/>
                    <a:pt x="5906" y="1643"/>
                  </a:cubicBezTo>
                  <a:cubicBezTo>
                    <a:pt x="6001" y="1643"/>
                    <a:pt x="6085" y="1572"/>
                    <a:pt x="6085" y="1465"/>
                  </a:cubicBezTo>
                  <a:lnTo>
                    <a:pt x="6085" y="1072"/>
                  </a:lnTo>
                  <a:lnTo>
                    <a:pt x="6275" y="1072"/>
                  </a:lnTo>
                  <a:lnTo>
                    <a:pt x="6275" y="1941"/>
                  </a:lnTo>
                  <a:cubicBezTo>
                    <a:pt x="6275" y="2024"/>
                    <a:pt x="6347" y="2120"/>
                    <a:pt x="6454" y="2120"/>
                  </a:cubicBezTo>
                  <a:cubicBezTo>
                    <a:pt x="6561" y="2120"/>
                    <a:pt x="6632" y="2048"/>
                    <a:pt x="6632" y="1941"/>
                  </a:cubicBezTo>
                  <a:lnTo>
                    <a:pt x="6632" y="1072"/>
                  </a:lnTo>
                  <a:lnTo>
                    <a:pt x="6823" y="1072"/>
                  </a:lnTo>
                  <a:lnTo>
                    <a:pt x="6823" y="1465"/>
                  </a:lnTo>
                  <a:cubicBezTo>
                    <a:pt x="6823" y="1548"/>
                    <a:pt x="6894" y="1643"/>
                    <a:pt x="7002" y="1643"/>
                  </a:cubicBezTo>
                  <a:cubicBezTo>
                    <a:pt x="7109" y="1643"/>
                    <a:pt x="7180" y="1572"/>
                    <a:pt x="7180" y="1465"/>
                  </a:cubicBezTo>
                  <a:lnTo>
                    <a:pt x="7180" y="1072"/>
                  </a:lnTo>
                  <a:lnTo>
                    <a:pt x="7371" y="1072"/>
                  </a:lnTo>
                  <a:lnTo>
                    <a:pt x="7371" y="1465"/>
                  </a:lnTo>
                  <a:cubicBezTo>
                    <a:pt x="7371" y="1548"/>
                    <a:pt x="7454" y="1643"/>
                    <a:pt x="7549" y="1643"/>
                  </a:cubicBezTo>
                  <a:cubicBezTo>
                    <a:pt x="7656" y="1643"/>
                    <a:pt x="7728" y="1572"/>
                    <a:pt x="7728" y="1465"/>
                  </a:cubicBezTo>
                  <a:lnTo>
                    <a:pt x="7728" y="1072"/>
                  </a:lnTo>
                  <a:lnTo>
                    <a:pt x="7930" y="1072"/>
                  </a:lnTo>
                  <a:lnTo>
                    <a:pt x="7930" y="1465"/>
                  </a:lnTo>
                  <a:cubicBezTo>
                    <a:pt x="7930" y="1548"/>
                    <a:pt x="8002" y="1643"/>
                    <a:pt x="8109" y="1643"/>
                  </a:cubicBezTo>
                  <a:cubicBezTo>
                    <a:pt x="8192" y="1643"/>
                    <a:pt x="8287" y="1572"/>
                    <a:pt x="8287" y="1465"/>
                  </a:cubicBezTo>
                  <a:lnTo>
                    <a:pt x="8287" y="1072"/>
                  </a:lnTo>
                  <a:lnTo>
                    <a:pt x="8478" y="1072"/>
                  </a:lnTo>
                  <a:lnTo>
                    <a:pt x="8478" y="1941"/>
                  </a:lnTo>
                  <a:cubicBezTo>
                    <a:pt x="8478" y="2024"/>
                    <a:pt x="8549" y="2120"/>
                    <a:pt x="8657" y="2120"/>
                  </a:cubicBezTo>
                  <a:cubicBezTo>
                    <a:pt x="8764" y="2120"/>
                    <a:pt x="8835" y="2048"/>
                    <a:pt x="8835" y="1941"/>
                  </a:cubicBezTo>
                  <a:lnTo>
                    <a:pt x="8835" y="1072"/>
                  </a:lnTo>
                  <a:lnTo>
                    <a:pt x="9026" y="1072"/>
                  </a:lnTo>
                  <a:lnTo>
                    <a:pt x="9026" y="1465"/>
                  </a:lnTo>
                  <a:cubicBezTo>
                    <a:pt x="9026" y="1548"/>
                    <a:pt x="9097" y="1643"/>
                    <a:pt x="9204" y="1643"/>
                  </a:cubicBezTo>
                  <a:cubicBezTo>
                    <a:pt x="9311" y="1643"/>
                    <a:pt x="9383" y="1572"/>
                    <a:pt x="9383" y="1465"/>
                  </a:cubicBezTo>
                  <a:lnTo>
                    <a:pt x="9383" y="1072"/>
                  </a:lnTo>
                  <a:lnTo>
                    <a:pt x="9573" y="1072"/>
                  </a:lnTo>
                  <a:lnTo>
                    <a:pt x="9573" y="1465"/>
                  </a:lnTo>
                  <a:cubicBezTo>
                    <a:pt x="9573" y="1548"/>
                    <a:pt x="9657" y="1643"/>
                    <a:pt x="9752" y="1643"/>
                  </a:cubicBezTo>
                  <a:cubicBezTo>
                    <a:pt x="9859" y="1643"/>
                    <a:pt x="9931" y="1572"/>
                    <a:pt x="9931" y="1465"/>
                  </a:cubicBezTo>
                  <a:lnTo>
                    <a:pt x="9931" y="1072"/>
                  </a:lnTo>
                  <a:lnTo>
                    <a:pt x="10133" y="1072"/>
                  </a:lnTo>
                  <a:lnTo>
                    <a:pt x="10133" y="1465"/>
                  </a:lnTo>
                  <a:cubicBezTo>
                    <a:pt x="10133" y="1548"/>
                    <a:pt x="10204" y="1643"/>
                    <a:pt x="10312" y="1643"/>
                  </a:cubicBezTo>
                  <a:cubicBezTo>
                    <a:pt x="10407" y="1643"/>
                    <a:pt x="10490" y="1572"/>
                    <a:pt x="10490" y="1465"/>
                  </a:cubicBezTo>
                  <a:lnTo>
                    <a:pt x="10490" y="1072"/>
                  </a:lnTo>
                  <a:lnTo>
                    <a:pt x="10693" y="1072"/>
                  </a:lnTo>
                  <a:lnTo>
                    <a:pt x="10693" y="2477"/>
                  </a:lnTo>
                  <a:lnTo>
                    <a:pt x="6930" y="2477"/>
                  </a:lnTo>
                  <a:cubicBezTo>
                    <a:pt x="6835" y="2477"/>
                    <a:pt x="6752" y="2548"/>
                    <a:pt x="6752" y="2655"/>
                  </a:cubicBezTo>
                  <a:cubicBezTo>
                    <a:pt x="6752" y="2763"/>
                    <a:pt x="6823" y="2834"/>
                    <a:pt x="6930" y="2834"/>
                  </a:cubicBezTo>
                  <a:lnTo>
                    <a:pt x="11502" y="2834"/>
                  </a:lnTo>
                  <a:cubicBezTo>
                    <a:pt x="11693" y="2834"/>
                    <a:pt x="11836" y="2667"/>
                    <a:pt x="11836" y="2489"/>
                  </a:cubicBezTo>
                  <a:lnTo>
                    <a:pt x="11836" y="357"/>
                  </a:lnTo>
                  <a:cubicBezTo>
                    <a:pt x="11764" y="155"/>
                    <a:pt x="11621" y="0"/>
                    <a:pt x="11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4"/>
            <p:cNvSpPr/>
            <p:nvPr/>
          </p:nvSpPr>
          <p:spPr>
            <a:xfrm>
              <a:off x="1859338" y="2014866"/>
              <a:ext cx="107565" cy="167072"/>
            </a:xfrm>
            <a:custGeom>
              <a:avLst/>
              <a:gdLst/>
              <a:ahLst/>
              <a:cxnLst/>
              <a:rect l="l" t="t" r="r" b="b"/>
              <a:pathLst>
                <a:path w="3382" h="5253" extrusionOk="0">
                  <a:moveTo>
                    <a:pt x="1434" y="0"/>
                  </a:moveTo>
                  <a:cubicBezTo>
                    <a:pt x="1356" y="0"/>
                    <a:pt x="1274" y="67"/>
                    <a:pt x="1263" y="145"/>
                  </a:cubicBezTo>
                  <a:cubicBezTo>
                    <a:pt x="1251" y="240"/>
                    <a:pt x="1322" y="323"/>
                    <a:pt x="1417" y="347"/>
                  </a:cubicBezTo>
                  <a:cubicBezTo>
                    <a:pt x="1453" y="347"/>
                    <a:pt x="1501" y="359"/>
                    <a:pt x="1536" y="371"/>
                  </a:cubicBezTo>
                  <a:cubicBezTo>
                    <a:pt x="2465" y="728"/>
                    <a:pt x="2917" y="1454"/>
                    <a:pt x="2917" y="1776"/>
                  </a:cubicBezTo>
                  <a:cubicBezTo>
                    <a:pt x="2917" y="1931"/>
                    <a:pt x="2822" y="2097"/>
                    <a:pt x="2691" y="2193"/>
                  </a:cubicBezTo>
                  <a:cubicBezTo>
                    <a:pt x="2346" y="1454"/>
                    <a:pt x="1691" y="895"/>
                    <a:pt x="905" y="680"/>
                  </a:cubicBezTo>
                  <a:cubicBezTo>
                    <a:pt x="917" y="645"/>
                    <a:pt x="941" y="597"/>
                    <a:pt x="965" y="561"/>
                  </a:cubicBezTo>
                  <a:cubicBezTo>
                    <a:pt x="1024" y="490"/>
                    <a:pt x="1012" y="371"/>
                    <a:pt x="917" y="323"/>
                  </a:cubicBezTo>
                  <a:cubicBezTo>
                    <a:pt x="888" y="299"/>
                    <a:pt x="852" y="287"/>
                    <a:pt x="815" y="287"/>
                  </a:cubicBezTo>
                  <a:cubicBezTo>
                    <a:pt x="761" y="287"/>
                    <a:pt x="708" y="314"/>
                    <a:pt x="679" y="371"/>
                  </a:cubicBezTo>
                  <a:cubicBezTo>
                    <a:pt x="620" y="442"/>
                    <a:pt x="572" y="538"/>
                    <a:pt x="560" y="621"/>
                  </a:cubicBezTo>
                  <a:cubicBezTo>
                    <a:pt x="370" y="597"/>
                    <a:pt x="179" y="597"/>
                    <a:pt x="179" y="597"/>
                  </a:cubicBezTo>
                  <a:cubicBezTo>
                    <a:pt x="84" y="597"/>
                    <a:pt x="0" y="669"/>
                    <a:pt x="0" y="776"/>
                  </a:cubicBezTo>
                  <a:cubicBezTo>
                    <a:pt x="0" y="859"/>
                    <a:pt x="72" y="954"/>
                    <a:pt x="179" y="954"/>
                  </a:cubicBezTo>
                  <a:cubicBezTo>
                    <a:pt x="179" y="954"/>
                    <a:pt x="322" y="954"/>
                    <a:pt x="536" y="978"/>
                  </a:cubicBezTo>
                  <a:cubicBezTo>
                    <a:pt x="1691" y="1145"/>
                    <a:pt x="2596" y="2157"/>
                    <a:pt x="2596" y="3359"/>
                  </a:cubicBezTo>
                  <a:lnTo>
                    <a:pt x="2596" y="5074"/>
                  </a:lnTo>
                  <a:cubicBezTo>
                    <a:pt x="2596" y="5169"/>
                    <a:pt x="2679" y="5252"/>
                    <a:pt x="2775" y="5252"/>
                  </a:cubicBezTo>
                  <a:cubicBezTo>
                    <a:pt x="2882" y="5252"/>
                    <a:pt x="2953" y="5181"/>
                    <a:pt x="2953" y="5074"/>
                  </a:cubicBezTo>
                  <a:cubicBezTo>
                    <a:pt x="2929" y="3514"/>
                    <a:pt x="3037" y="3145"/>
                    <a:pt x="2822" y="2502"/>
                  </a:cubicBezTo>
                  <a:cubicBezTo>
                    <a:pt x="3203" y="2312"/>
                    <a:pt x="3382" y="1847"/>
                    <a:pt x="3203" y="1442"/>
                  </a:cubicBezTo>
                  <a:cubicBezTo>
                    <a:pt x="2941" y="835"/>
                    <a:pt x="2394" y="323"/>
                    <a:pt x="1667" y="49"/>
                  </a:cubicBezTo>
                  <a:cubicBezTo>
                    <a:pt x="1596" y="14"/>
                    <a:pt x="1513" y="2"/>
                    <a:pt x="1453" y="2"/>
                  </a:cubicBezTo>
                  <a:cubicBezTo>
                    <a:pt x="1447" y="1"/>
                    <a:pt x="1441" y="0"/>
                    <a:pt x="14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4"/>
            <p:cNvSpPr/>
            <p:nvPr/>
          </p:nvSpPr>
          <p:spPr>
            <a:xfrm>
              <a:off x="1777536" y="2036335"/>
              <a:ext cx="71243" cy="169457"/>
            </a:xfrm>
            <a:custGeom>
              <a:avLst/>
              <a:gdLst/>
              <a:ahLst/>
              <a:cxnLst/>
              <a:rect l="l" t="t" r="r" b="b"/>
              <a:pathLst>
                <a:path w="2240" h="5328" extrusionOk="0">
                  <a:moveTo>
                    <a:pt x="2048" y="0"/>
                  </a:moveTo>
                  <a:cubicBezTo>
                    <a:pt x="2033" y="0"/>
                    <a:pt x="2017" y="2"/>
                    <a:pt x="2001" y="5"/>
                  </a:cubicBezTo>
                  <a:cubicBezTo>
                    <a:pt x="834" y="351"/>
                    <a:pt x="1" y="1434"/>
                    <a:pt x="1" y="2661"/>
                  </a:cubicBezTo>
                  <a:lnTo>
                    <a:pt x="1" y="5149"/>
                  </a:lnTo>
                  <a:cubicBezTo>
                    <a:pt x="1" y="5232"/>
                    <a:pt x="72" y="5328"/>
                    <a:pt x="179" y="5328"/>
                  </a:cubicBezTo>
                  <a:cubicBezTo>
                    <a:pt x="263" y="5328"/>
                    <a:pt x="358" y="5244"/>
                    <a:pt x="358" y="5149"/>
                  </a:cubicBezTo>
                  <a:lnTo>
                    <a:pt x="358" y="2661"/>
                  </a:lnTo>
                  <a:cubicBezTo>
                    <a:pt x="358" y="1589"/>
                    <a:pt x="1072" y="636"/>
                    <a:pt x="2108" y="339"/>
                  </a:cubicBezTo>
                  <a:cubicBezTo>
                    <a:pt x="2203" y="303"/>
                    <a:pt x="2239" y="220"/>
                    <a:pt x="2227" y="125"/>
                  </a:cubicBezTo>
                  <a:cubicBezTo>
                    <a:pt x="2207" y="54"/>
                    <a:pt x="2135"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4"/>
            <p:cNvSpPr/>
            <p:nvPr/>
          </p:nvSpPr>
          <p:spPr>
            <a:xfrm>
              <a:off x="1817197" y="2078794"/>
              <a:ext cx="85714" cy="54291"/>
            </a:xfrm>
            <a:custGeom>
              <a:avLst/>
              <a:gdLst/>
              <a:ahLst/>
              <a:cxnLst/>
              <a:rect l="l" t="t" r="r" b="b"/>
              <a:pathLst>
                <a:path w="2695" h="1707" extrusionOk="0">
                  <a:moveTo>
                    <a:pt x="1528" y="0"/>
                  </a:moveTo>
                  <a:cubicBezTo>
                    <a:pt x="754" y="0"/>
                    <a:pt x="1" y="618"/>
                    <a:pt x="63" y="1552"/>
                  </a:cubicBezTo>
                  <a:cubicBezTo>
                    <a:pt x="63" y="1635"/>
                    <a:pt x="147" y="1707"/>
                    <a:pt x="242" y="1707"/>
                  </a:cubicBezTo>
                  <a:cubicBezTo>
                    <a:pt x="325" y="1707"/>
                    <a:pt x="397" y="1623"/>
                    <a:pt x="397" y="1528"/>
                  </a:cubicBezTo>
                  <a:cubicBezTo>
                    <a:pt x="350" y="837"/>
                    <a:pt x="918" y="369"/>
                    <a:pt x="1506" y="369"/>
                  </a:cubicBezTo>
                  <a:cubicBezTo>
                    <a:pt x="1810" y="369"/>
                    <a:pt x="2118" y="494"/>
                    <a:pt x="2349" y="778"/>
                  </a:cubicBezTo>
                  <a:cubicBezTo>
                    <a:pt x="2383" y="818"/>
                    <a:pt x="2432" y="840"/>
                    <a:pt x="2484" y="840"/>
                  </a:cubicBezTo>
                  <a:cubicBezTo>
                    <a:pt x="2523" y="840"/>
                    <a:pt x="2563" y="827"/>
                    <a:pt x="2599" y="802"/>
                  </a:cubicBezTo>
                  <a:cubicBezTo>
                    <a:pt x="2695" y="718"/>
                    <a:pt x="2695" y="599"/>
                    <a:pt x="2635" y="540"/>
                  </a:cubicBezTo>
                  <a:cubicBezTo>
                    <a:pt x="2335" y="166"/>
                    <a:pt x="1929" y="0"/>
                    <a:pt x="15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4"/>
            <p:cNvSpPr/>
            <p:nvPr/>
          </p:nvSpPr>
          <p:spPr>
            <a:xfrm>
              <a:off x="1826007" y="2113716"/>
              <a:ext cx="88641" cy="56867"/>
            </a:xfrm>
            <a:custGeom>
              <a:avLst/>
              <a:gdLst/>
              <a:ahLst/>
              <a:cxnLst/>
              <a:rect l="l" t="t" r="r" b="b"/>
              <a:pathLst>
                <a:path w="2787" h="1788" extrusionOk="0">
                  <a:moveTo>
                    <a:pt x="2496" y="0"/>
                  </a:moveTo>
                  <a:cubicBezTo>
                    <a:pt x="2489" y="0"/>
                    <a:pt x="2483" y="0"/>
                    <a:pt x="2477" y="1"/>
                  </a:cubicBezTo>
                  <a:cubicBezTo>
                    <a:pt x="2382" y="13"/>
                    <a:pt x="2311" y="108"/>
                    <a:pt x="2322" y="192"/>
                  </a:cubicBezTo>
                  <a:cubicBezTo>
                    <a:pt x="2418" y="870"/>
                    <a:pt x="1894" y="1442"/>
                    <a:pt x="1239" y="1442"/>
                  </a:cubicBezTo>
                  <a:cubicBezTo>
                    <a:pt x="882" y="1442"/>
                    <a:pt x="560" y="1263"/>
                    <a:pt x="346" y="990"/>
                  </a:cubicBezTo>
                  <a:cubicBezTo>
                    <a:pt x="309" y="938"/>
                    <a:pt x="253" y="909"/>
                    <a:pt x="200" y="909"/>
                  </a:cubicBezTo>
                  <a:cubicBezTo>
                    <a:pt x="167" y="909"/>
                    <a:pt x="135" y="919"/>
                    <a:pt x="108" y="942"/>
                  </a:cubicBezTo>
                  <a:cubicBezTo>
                    <a:pt x="36" y="1001"/>
                    <a:pt x="1" y="1109"/>
                    <a:pt x="60" y="1180"/>
                  </a:cubicBezTo>
                  <a:cubicBezTo>
                    <a:pt x="334" y="1561"/>
                    <a:pt x="775" y="1787"/>
                    <a:pt x="1239" y="1787"/>
                  </a:cubicBezTo>
                  <a:cubicBezTo>
                    <a:pt x="2108" y="1787"/>
                    <a:pt x="2787" y="1025"/>
                    <a:pt x="2668" y="156"/>
                  </a:cubicBezTo>
                  <a:cubicBezTo>
                    <a:pt x="2657" y="68"/>
                    <a:pt x="2574" y="0"/>
                    <a:pt x="2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4"/>
          <p:cNvGrpSpPr/>
          <p:nvPr/>
        </p:nvGrpSpPr>
        <p:grpSpPr>
          <a:xfrm>
            <a:off x="1309875" y="2057326"/>
            <a:ext cx="374154" cy="169680"/>
            <a:chOff x="1309875" y="2057326"/>
            <a:chExt cx="374154" cy="169680"/>
          </a:xfrm>
        </p:grpSpPr>
        <p:sp>
          <p:nvSpPr>
            <p:cNvPr id="6465" name="Google Shape;6465;p64"/>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4"/>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4"/>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4"/>
            <p:cNvSpPr/>
            <p:nvPr/>
          </p:nvSpPr>
          <p:spPr>
            <a:xfrm>
              <a:off x="1480286" y="2212566"/>
              <a:ext cx="413" cy="32"/>
            </a:xfrm>
            <a:custGeom>
              <a:avLst/>
              <a:gdLst/>
              <a:ahLst/>
              <a:cxnLst/>
              <a:rect l="l" t="t" r="r" b="b"/>
              <a:pathLst>
                <a:path w="13" h="1" extrusionOk="0">
                  <a:moveTo>
                    <a:pt x="12" y="1"/>
                  </a:moveTo>
                  <a:cubicBezTo>
                    <a:pt x="0" y="1"/>
                    <a:pt x="0" y="1"/>
                    <a:pt x="12" y="1"/>
                  </a:cubicBezTo>
                  <a:lnTo>
                    <a:pt x="12" y="1"/>
                  </a:lnTo>
                  <a:cubicBezTo>
                    <a:pt x="0" y="1"/>
                    <a:pt x="0" y="1"/>
                    <a:pt x="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4"/>
            <p:cNvSpPr/>
            <p:nvPr/>
          </p:nvSpPr>
          <p:spPr>
            <a:xfrm>
              <a:off x="1480668" y="2212566"/>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4"/>
            <p:cNvSpPr/>
            <p:nvPr/>
          </p:nvSpPr>
          <p:spPr>
            <a:xfrm>
              <a:off x="1460599" y="2082993"/>
              <a:ext cx="223430" cy="142232"/>
            </a:xfrm>
            <a:custGeom>
              <a:avLst/>
              <a:gdLst/>
              <a:ahLst/>
              <a:cxnLst/>
              <a:rect l="l" t="t" r="r" b="b"/>
              <a:pathLst>
                <a:path w="7025" h="4472" extrusionOk="0">
                  <a:moveTo>
                    <a:pt x="6763" y="491"/>
                  </a:moveTo>
                  <a:lnTo>
                    <a:pt x="6763" y="1729"/>
                  </a:lnTo>
                  <a:lnTo>
                    <a:pt x="1762" y="1729"/>
                  </a:lnTo>
                  <a:cubicBezTo>
                    <a:pt x="1762" y="1479"/>
                    <a:pt x="1774" y="1444"/>
                    <a:pt x="1738" y="1372"/>
                  </a:cubicBezTo>
                  <a:lnTo>
                    <a:pt x="1286" y="491"/>
                  </a:lnTo>
                  <a:lnTo>
                    <a:pt x="1786" y="491"/>
                  </a:lnTo>
                  <a:lnTo>
                    <a:pt x="1786" y="884"/>
                  </a:lnTo>
                  <a:cubicBezTo>
                    <a:pt x="1786" y="967"/>
                    <a:pt x="1858" y="1063"/>
                    <a:pt x="1965" y="1063"/>
                  </a:cubicBezTo>
                  <a:cubicBezTo>
                    <a:pt x="2060" y="1063"/>
                    <a:pt x="2143" y="979"/>
                    <a:pt x="2143" y="884"/>
                  </a:cubicBezTo>
                  <a:lnTo>
                    <a:pt x="2143" y="491"/>
                  </a:lnTo>
                  <a:lnTo>
                    <a:pt x="2334" y="491"/>
                  </a:lnTo>
                  <a:lnTo>
                    <a:pt x="2334" y="1360"/>
                  </a:lnTo>
                  <a:cubicBezTo>
                    <a:pt x="2334" y="1444"/>
                    <a:pt x="2417" y="1539"/>
                    <a:pt x="2512" y="1539"/>
                  </a:cubicBezTo>
                  <a:cubicBezTo>
                    <a:pt x="2608" y="1539"/>
                    <a:pt x="2691" y="1455"/>
                    <a:pt x="2691" y="1360"/>
                  </a:cubicBezTo>
                  <a:lnTo>
                    <a:pt x="2691" y="491"/>
                  </a:lnTo>
                  <a:lnTo>
                    <a:pt x="2893" y="491"/>
                  </a:lnTo>
                  <a:lnTo>
                    <a:pt x="2893" y="884"/>
                  </a:lnTo>
                  <a:cubicBezTo>
                    <a:pt x="2893" y="967"/>
                    <a:pt x="2965" y="1063"/>
                    <a:pt x="3072" y="1063"/>
                  </a:cubicBezTo>
                  <a:cubicBezTo>
                    <a:pt x="3155" y="1063"/>
                    <a:pt x="3251" y="979"/>
                    <a:pt x="3251" y="884"/>
                  </a:cubicBezTo>
                  <a:lnTo>
                    <a:pt x="3251" y="491"/>
                  </a:lnTo>
                  <a:lnTo>
                    <a:pt x="3441" y="491"/>
                  </a:lnTo>
                  <a:lnTo>
                    <a:pt x="3441" y="884"/>
                  </a:lnTo>
                  <a:cubicBezTo>
                    <a:pt x="3441" y="967"/>
                    <a:pt x="3513" y="1063"/>
                    <a:pt x="3620" y="1063"/>
                  </a:cubicBezTo>
                  <a:cubicBezTo>
                    <a:pt x="3703" y="1063"/>
                    <a:pt x="3798" y="979"/>
                    <a:pt x="3798" y="884"/>
                  </a:cubicBezTo>
                  <a:lnTo>
                    <a:pt x="3798" y="491"/>
                  </a:lnTo>
                  <a:lnTo>
                    <a:pt x="3989" y="491"/>
                  </a:lnTo>
                  <a:lnTo>
                    <a:pt x="3989" y="884"/>
                  </a:lnTo>
                  <a:cubicBezTo>
                    <a:pt x="3989" y="967"/>
                    <a:pt x="4060" y="1063"/>
                    <a:pt x="4167" y="1063"/>
                  </a:cubicBezTo>
                  <a:cubicBezTo>
                    <a:pt x="4263" y="1063"/>
                    <a:pt x="4346" y="979"/>
                    <a:pt x="4346" y="884"/>
                  </a:cubicBezTo>
                  <a:lnTo>
                    <a:pt x="4346" y="491"/>
                  </a:lnTo>
                  <a:lnTo>
                    <a:pt x="4536" y="491"/>
                  </a:lnTo>
                  <a:lnTo>
                    <a:pt x="4536" y="1360"/>
                  </a:lnTo>
                  <a:cubicBezTo>
                    <a:pt x="4536" y="1444"/>
                    <a:pt x="4620" y="1539"/>
                    <a:pt x="4715" y="1539"/>
                  </a:cubicBezTo>
                  <a:cubicBezTo>
                    <a:pt x="4822" y="1539"/>
                    <a:pt x="4894" y="1455"/>
                    <a:pt x="4894" y="1360"/>
                  </a:cubicBezTo>
                  <a:lnTo>
                    <a:pt x="4894" y="491"/>
                  </a:lnTo>
                  <a:lnTo>
                    <a:pt x="5096" y="491"/>
                  </a:lnTo>
                  <a:lnTo>
                    <a:pt x="5096" y="884"/>
                  </a:lnTo>
                  <a:cubicBezTo>
                    <a:pt x="5096" y="967"/>
                    <a:pt x="5167" y="1063"/>
                    <a:pt x="5275" y="1063"/>
                  </a:cubicBezTo>
                  <a:cubicBezTo>
                    <a:pt x="5358" y="1063"/>
                    <a:pt x="5453" y="979"/>
                    <a:pt x="5453" y="884"/>
                  </a:cubicBezTo>
                  <a:lnTo>
                    <a:pt x="5453" y="491"/>
                  </a:lnTo>
                  <a:lnTo>
                    <a:pt x="5644" y="491"/>
                  </a:lnTo>
                  <a:lnTo>
                    <a:pt x="5644" y="884"/>
                  </a:lnTo>
                  <a:cubicBezTo>
                    <a:pt x="5644" y="967"/>
                    <a:pt x="5715" y="1063"/>
                    <a:pt x="5822" y="1063"/>
                  </a:cubicBezTo>
                  <a:cubicBezTo>
                    <a:pt x="5906" y="1063"/>
                    <a:pt x="6001" y="979"/>
                    <a:pt x="6001" y="884"/>
                  </a:cubicBezTo>
                  <a:lnTo>
                    <a:pt x="6001" y="491"/>
                  </a:lnTo>
                  <a:lnTo>
                    <a:pt x="6191" y="491"/>
                  </a:lnTo>
                  <a:lnTo>
                    <a:pt x="6191" y="884"/>
                  </a:lnTo>
                  <a:cubicBezTo>
                    <a:pt x="6191" y="967"/>
                    <a:pt x="6263" y="1063"/>
                    <a:pt x="6370" y="1063"/>
                  </a:cubicBezTo>
                  <a:cubicBezTo>
                    <a:pt x="6465" y="1063"/>
                    <a:pt x="6549" y="979"/>
                    <a:pt x="6549" y="884"/>
                  </a:cubicBezTo>
                  <a:lnTo>
                    <a:pt x="6549" y="491"/>
                  </a:lnTo>
                  <a:close/>
                  <a:moveTo>
                    <a:pt x="914" y="1"/>
                  </a:moveTo>
                  <a:cubicBezTo>
                    <a:pt x="831" y="1"/>
                    <a:pt x="745" y="55"/>
                    <a:pt x="738" y="146"/>
                  </a:cubicBezTo>
                  <a:cubicBezTo>
                    <a:pt x="738" y="182"/>
                    <a:pt x="738" y="229"/>
                    <a:pt x="750" y="253"/>
                  </a:cubicBezTo>
                  <a:lnTo>
                    <a:pt x="881" y="503"/>
                  </a:lnTo>
                  <a:lnTo>
                    <a:pt x="1405" y="1503"/>
                  </a:lnTo>
                  <a:lnTo>
                    <a:pt x="1405" y="2087"/>
                  </a:lnTo>
                  <a:lnTo>
                    <a:pt x="1405" y="3158"/>
                  </a:lnTo>
                  <a:cubicBezTo>
                    <a:pt x="762" y="3896"/>
                    <a:pt x="631" y="4063"/>
                    <a:pt x="619" y="4075"/>
                  </a:cubicBezTo>
                  <a:cubicBezTo>
                    <a:pt x="584" y="4122"/>
                    <a:pt x="536" y="4122"/>
                    <a:pt x="512" y="4122"/>
                  </a:cubicBezTo>
                  <a:cubicBezTo>
                    <a:pt x="453" y="4122"/>
                    <a:pt x="357" y="4075"/>
                    <a:pt x="357" y="3968"/>
                  </a:cubicBezTo>
                  <a:lnTo>
                    <a:pt x="357" y="2860"/>
                  </a:lnTo>
                  <a:cubicBezTo>
                    <a:pt x="357" y="2765"/>
                    <a:pt x="286" y="2682"/>
                    <a:pt x="179" y="2682"/>
                  </a:cubicBezTo>
                  <a:cubicBezTo>
                    <a:pt x="84" y="2682"/>
                    <a:pt x="0" y="2753"/>
                    <a:pt x="0" y="2860"/>
                  </a:cubicBezTo>
                  <a:lnTo>
                    <a:pt x="0" y="3968"/>
                  </a:lnTo>
                  <a:cubicBezTo>
                    <a:pt x="0" y="4274"/>
                    <a:pt x="254" y="4471"/>
                    <a:pt x="512" y="4471"/>
                  </a:cubicBezTo>
                  <a:cubicBezTo>
                    <a:pt x="645" y="4471"/>
                    <a:pt x="780" y="4419"/>
                    <a:pt x="881" y="4301"/>
                  </a:cubicBezTo>
                  <a:lnTo>
                    <a:pt x="1655" y="3372"/>
                  </a:lnTo>
                  <a:lnTo>
                    <a:pt x="3155" y="3372"/>
                  </a:lnTo>
                  <a:cubicBezTo>
                    <a:pt x="3251" y="3372"/>
                    <a:pt x="3334" y="3301"/>
                    <a:pt x="3334" y="3194"/>
                  </a:cubicBezTo>
                  <a:cubicBezTo>
                    <a:pt x="3334" y="3110"/>
                    <a:pt x="3262" y="3027"/>
                    <a:pt x="3155" y="3027"/>
                  </a:cubicBezTo>
                  <a:lnTo>
                    <a:pt x="1762" y="3027"/>
                  </a:lnTo>
                  <a:lnTo>
                    <a:pt x="1762" y="2051"/>
                  </a:lnTo>
                  <a:lnTo>
                    <a:pt x="6668" y="2051"/>
                  </a:lnTo>
                  <a:lnTo>
                    <a:pt x="6668" y="3027"/>
                  </a:lnTo>
                  <a:lnTo>
                    <a:pt x="3858" y="3027"/>
                  </a:lnTo>
                  <a:cubicBezTo>
                    <a:pt x="3774" y="3027"/>
                    <a:pt x="3679" y="3099"/>
                    <a:pt x="3679" y="3194"/>
                  </a:cubicBezTo>
                  <a:cubicBezTo>
                    <a:pt x="3679" y="3289"/>
                    <a:pt x="3751" y="3372"/>
                    <a:pt x="3858" y="3372"/>
                  </a:cubicBezTo>
                  <a:lnTo>
                    <a:pt x="6846" y="3372"/>
                  </a:lnTo>
                  <a:cubicBezTo>
                    <a:pt x="6942" y="3372"/>
                    <a:pt x="7025" y="3301"/>
                    <a:pt x="7025" y="3194"/>
                  </a:cubicBezTo>
                  <a:lnTo>
                    <a:pt x="7025" y="301"/>
                  </a:lnTo>
                  <a:cubicBezTo>
                    <a:pt x="7025" y="229"/>
                    <a:pt x="6953" y="146"/>
                    <a:pt x="6846" y="146"/>
                  </a:cubicBezTo>
                  <a:lnTo>
                    <a:pt x="1096" y="146"/>
                  </a:lnTo>
                  <a:lnTo>
                    <a:pt x="1060" y="86"/>
                  </a:lnTo>
                  <a:cubicBezTo>
                    <a:pt x="1030" y="27"/>
                    <a:pt x="973" y="1"/>
                    <a:pt x="9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4"/>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4"/>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4"/>
            <p:cNvSpPr/>
            <p:nvPr/>
          </p:nvSpPr>
          <p:spPr>
            <a:xfrm>
              <a:off x="1397339" y="218343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4"/>
            <p:cNvSpPr/>
            <p:nvPr/>
          </p:nvSpPr>
          <p:spPr>
            <a:xfrm>
              <a:off x="1309875" y="2057326"/>
              <a:ext cx="132945" cy="169680"/>
            </a:xfrm>
            <a:custGeom>
              <a:avLst/>
              <a:gdLst/>
              <a:ahLst/>
              <a:cxnLst/>
              <a:rect l="l" t="t" r="r" b="b"/>
              <a:pathLst>
                <a:path w="4180" h="5335" extrusionOk="0">
                  <a:moveTo>
                    <a:pt x="2406" y="2894"/>
                  </a:moveTo>
                  <a:lnTo>
                    <a:pt x="2406" y="3858"/>
                  </a:lnTo>
                  <a:lnTo>
                    <a:pt x="358" y="3858"/>
                  </a:lnTo>
                  <a:lnTo>
                    <a:pt x="358" y="2894"/>
                  </a:lnTo>
                  <a:close/>
                  <a:moveTo>
                    <a:pt x="3775" y="0"/>
                  </a:moveTo>
                  <a:cubicBezTo>
                    <a:pt x="3644" y="0"/>
                    <a:pt x="3525" y="84"/>
                    <a:pt x="3453" y="203"/>
                  </a:cubicBezTo>
                  <a:lnTo>
                    <a:pt x="3048" y="953"/>
                  </a:lnTo>
                  <a:lnTo>
                    <a:pt x="179" y="953"/>
                  </a:lnTo>
                  <a:cubicBezTo>
                    <a:pt x="84" y="953"/>
                    <a:pt x="0" y="1036"/>
                    <a:pt x="0" y="1131"/>
                  </a:cubicBezTo>
                  <a:lnTo>
                    <a:pt x="0" y="1512"/>
                  </a:lnTo>
                  <a:cubicBezTo>
                    <a:pt x="0" y="1596"/>
                    <a:pt x="72" y="1691"/>
                    <a:pt x="179" y="1691"/>
                  </a:cubicBezTo>
                  <a:cubicBezTo>
                    <a:pt x="262" y="1691"/>
                    <a:pt x="358" y="1608"/>
                    <a:pt x="358" y="1512"/>
                  </a:cubicBezTo>
                  <a:lnTo>
                    <a:pt x="358" y="1310"/>
                  </a:lnTo>
                  <a:lnTo>
                    <a:pt x="596" y="1310"/>
                  </a:lnTo>
                  <a:lnTo>
                    <a:pt x="596" y="2179"/>
                  </a:lnTo>
                  <a:cubicBezTo>
                    <a:pt x="596" y="2262"/>
                    <a:pt x="667" y="2358"/>
                    <a:pt x="774" y="2358"/>
                  </a:cubicBezTo>
                  <a:cubicBezTo>
                    <a:pt x="858" y="2358"/>
                    <a:pt x="953" y="2286"/>
                    <a:pt x="953" y="2179"/>
                  </a:cubicBezTo>
                  <a:lnTo>
                    <a:pt x="953" y="1310"/>
                  </a:lnTo>
                  <a:lnTo>
                    <a:pt x="1143" y="1310"/>
                  </a:lnTo>
                  <a:lnTo>
                    <a:pt x="1143" y="1703"/>
                  </a:lnTo>
                  <a:cubicBezTo>
                    <a:pt x="1143" y="1786"/>
                    <a:pt x="1215" y="1881"/>
                    <a:pt x="1322" y="1881"/>
                  </a:cubicBezTo>
                  <a:cubicBezTo>
                    <a:pt x="1405" y="1881"/>
                    <a:pt x="1501" y="1810"/>
                    <a:pt x="1501" y="1703"/>
                  </a:cubicBezTo>
                  <a:lnTo>
                    <a:pt x="1501" y="1310"/>
                  </a:lnTo>
                  <a:lnTo>
                    <a:pt x="1691" y="1310"/>
                  </a:lnTo>
                  <a:lnTo>
                    <a:pt x="1691" y="1703"/>
                  </a:lnTo>
                  <a:cubicBezTo>
                    <a:pt x="1691" y="1786"/>
                    <a:pt x="1763" y="1881"/>
                    <a:pt x="1870" y="1881"/>
                  </a:cubicBezTo>
                  <a:cubicBezTo>
                    <a:pt x="1965" y="1881"/>
                    <a:pt x="2048" y="1810"/>
                    <a:pt x="2048" y="1703"/>
                  </a:cubicBezTo>
                  <a:lnTo>
                    <a:pt x="2048" y="1310"/>
                  </a:lnTo>
                  <a:lnTo>
                    <a:pt x="2239" y="1310"/>
                  </a:lnTo>
                  <a:lnTo>
                    <a:pt x="2239" y="1703"/>
                  </a:lnTo>
                  <a:cubicBezTo>
                    <a:pt x="2239" y="1786"/>
                    <a:pt x="2310" y="1881"/>
                    <a:pt x="2417" y="1881"/>
                  </a:cubicBezTo>
                  <a:cubicBezTo>
                    <a:pt x="2513" y="1881"/>
                    <a:pt x="2596" y="1810"/>
                    <a:pt x="2596" y="1703"/>
                  </a:cubicBezTo>
                  <a:lnTo>
                    <a:pt x="2596" y="1310"/>
                  </a:lnTo>
                  <a:lnTo>
                    <a:pt x="2787" y="1310"/>
                  </a:lnTo>
                  <a:lnTo>
                    <a:pt x="2787" y="1572"/>
                  </a:lnTo>
                  <a:cubicBezTo>
                    <a:pt x="2334" y="2465"/>
                    <a:pt x="2465" y="2084"/>
                    <a:pt x="2453" y="2548"/>
                  </a:cubicBezTo>
                  <a:lnTo>
                    <a:pt x="393" y="2548"/>
                  </a:lnTo>
                  <a:lnTo>
                    <a:pt x="393" y="2227"/>
                  </a:lnTo>
                  <a:cubicBezTo>
                    <a:pt x="393" y="2132"/>
                    <a:pt x="322" y="2048"/>
                    <a:pt x="215" y="2048"/>
                  </a:cubicBezTo>
                  <a:cubicBezTo>
                    <a:pt x="131" y="2048"/>
                    <a:pt x="36" y="2120"/>
                    <a:pt x="36" y="2227"/>
                  </a:cubicBezTo>
                  <a:lnTo>
                    <a:pt x="36" y="4048"/>
                  </a:lnTo>
                  <a:cubicBezTo>
                    <a:pt x="36" y="4144"/>
                    <a:pt x="108" y="4227"/>
                    <a:pt x="215" y="4227"/>
                  </a:cubicBezTo>
                  <a:lnTo>
                    <a:pt x="2537" y="4227"/>
                  </a:lnTo>
                  <a:lnTo>
                    <a:pt x="2751" y="4489"/>
                  </a:lnTo>
                  <a:cubicBezTo>
                    <a:pt x="2783" y="4528"/>
                    <a:pt x="2833" y="4549"/>
                    <a:pt x="2883" y="4549"/>
                  </a:cubicBezTo>
                  <a:cubicBezTo>
                    <a:pt x="2925" y="4549"/>
                    <a:pt x="2968" y="4534"/>
                    <a:pt x="3001" y="4501"/>
                  </a:cubicBezTo>
                  <a:cubicBezTo>
                    <a:pt x="3072" y="4441"/>
                    <a:pt x="3084" y="4322"/>
                    <a:pt x="3013" y="4251"/>
                  </a:cubicBezTo>
                  <a:cubicBezTo>
                    <a:pt x="2834" y="4037"/>
                    <a:pt x="2810" y="3989"/>
                    <a:pt x="2787" y="3989"/>
                  </a:cubicBezTo>
                  <a:lnTo>
                    <a:pt x="2787" y="2346"/>
                  </a:lnTo>
                  <a:cubicBezTo>
                    <a:pt x="3762" y="490"/>
                    <a:pt x="3804" y="379"/>
                    <a:pt x="3817" y="379"/>
                  </a:cubicBezTo>
                  <a:cubicBezTo>
                    <a:pt x="3818" y="379"/>
                    <a:pt x="3820" y="381"/>
                    <a:pt x="3822" y="381"/>
                  </a:cubicBezTo>
                  <a:cubicBezTo>
                    <a:pt x="3825" y="381"/>
                    <a:pt x="3828" y="377"/>
                    <a:pt x="3829" y="377"/>
                  </a:cubicBezTo>
                  <a:cubicBezTo>
                    <a:pt x="3844" y="377"/>
                    <a:pt x="3834" y="626"/>
                    <a:pt x="3834" y="4822"/>
                  </a:cubicBezTo>
                  <a:cubicBezTo>
                    <a:pt x="3834" y="4929"/>
                    <a:pt x="3739" y="4977"/>
                    <a:pt x="3680" y="4977"/>
                  </a:cubicBezTo>
                  <a:cubicBezTo>
                    <a:pt x="3584" y="4977"/>
                    <a:pt x="3549" y="4870"/>
                    <a:pt x="3465" y="4787"/>
                  </a:cubicBezTo>
                  <a:cubicBezTo>
                    <a:pt x="3432" y="4740"/>
                    <a:pt x="3380" y="4716"/>
                    <a:pt x="3327" y="4716"/>
                  </a:cubicBezTo>
                  <a:cubicBezTo>
                    <a:pt x="3284" y="4716"/>
                    <a:pt x="3240" y="4731"/>
                    <a:pt x="3203" y="4763"/>
                  </a:cubicBezTo>
                  <a:cubicBezTo>
                    <a:pt x="3132" y="4822"/>
                    <a:pt x="3120" y="4941"/>
                    <a:pt x="3191" y="5025"/>
                  </a:cubicBezTo>
                  <a:lnTo>
                    <a:pt x="3310" y="5156"/>
                  </a:lnTo>
                  <a:cubicBezTo>
                    <a:pt x="3406" y="5275"/>
                    <a:pt x="3537" y="5334"/>
                    <a:pt x="3680" y="5334"/>
                  </a:cubicBezTo>
                  <a:cubicBezTo>
                    <a:pt x="3965" y="5334"/>
                    <a:pt x="4180" y="5108"/>
                    <a:pt x="4180" y="4834"/>
                  </a:cubicBezTo>
                  <a:lnTo>
                    <a:pt x="4180" y="405"/>
                  </a:lnTo>
                  <a:cubicBezTo>
                    <a:pt x="4144" y="167"/>
                    <a:pt x="398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4"/>
            <p:cNvSpPr/>
            <p:nvPr/>
          </p:nvSpPr>
          <p:spPr>
            <a:xfrm>
              <a:off x="1460599" y="2057326"/>
              <a:ext cx="25380" cy="101140"/>
            </a:xfrm>
            <a:custGeom>
              <a:avLst/>
              <a:gdLst/>
              <a:ahLst/>
              <a:cxnLst/>
              <a:rect l="l" t="t" r="r" b="b"/>
              <a:pathLst>
                <a:path w="798" h="3180" extrusionOk="0">
                  <a:moveTo>
                    <a:pt x="381" y="0"/>
                  </a:moveTo>
                  <a:cubicBezTo>
                    <a:pt x="167" y="0"/>
                    <a:pt x="0" y="167"/>
                    <a:pt x="0" y="381"/>
                  </a:cubicBezTo>
                  <a:lnTo>
                    <a:pt x="0" y="3001"/>
                  </a:lnTo>
                  <a:cubicBezTo>
                    <a:pt x="0" y="3084"/>
                    <a:pt x="84" y="3179"/>
                    <a:pt x="179" y="3179"/>
                  </a:cubicBezTo>
                  <a:cubicBezTo>
                    <a:pt x="274" y="3179"/>
                    <a:pt x="357" y="3096"/>
                    <a:pt x="357" y="3001"/>
                  </a:cubicBezTo>
                  <a:lnTo>
                    <a:pt x="357" y="381"/>
                  </a:lnTo>
                  <a:cubicBezTo>
                    <a:pt x="357" y="381"/>
                    <a:pt x="357" y="357"/>
                    <a:pt x="381" y="357"/>
                  </a:cubicBezTo>
                  <a:cubicBezTo>
                    <a:pt x="381" y="357"/>
                    <a:pt x="393" y="357"/>
                    <a:pt x="393" y="381"/>
                  </a:cubicBezTo>
                  <a:lnTo>
                    <a:pt x="441" y="453"/>
                  </a:lnTo>
                  <a:cubicBezTo>
                    <a:pt x="465" y="511"/>
                    <a:pt x="525" y="545"/>
                    <a:pt x="590" y="545"/>
                  </a:cubicBezTo>
                  <a:cubicBezTo>
                    <a:pt x="619" y="545"/>
                    <a:pt x="650" y="539"/>
                    <a:pt x="679" y="524"/>
                  </a:cubicBezTo>
                  <a:cubicBezTo>
                    <a:pt x="762" y="465"/>
                    <a:pt x="798" y="357"/>
                    <a:pt x="750" y="274"/>
                  </a:cubicBezTo>
                  <a:lnTo>
                    <a:pt x="703" y="203"/>
                  </a:lnTo>
                  <a:cubicBezTo>
                    <a:pt x="643" y="84"/>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64"/>
          <p:cNvSpPr/>
          <p:nvPr/>
        </p:nvSpPr>
        <p:spPr>
          <a:xfrm>
            <a:off x="862283" y="2076250"/>
            <a:ext cx="374536" cy="130305"/>
          </a:xfrm>
          <a:custGeom>
            <a:avLst/>
            <a:gdLst/>
            <a:ahLst/>
            <a:cxnLst/>
            <a:rect l="l" t="t" r="r" b="b"/>
            <a:pathLst>
              <a:path w="11776" h="4097" extrusionOk="0">
                <a:moveTo>
                  <a:pt x="179" y="1"/>
                </a:moveTo>
                <a:cubicBezTo>
                  <a:pt x="96" y="1"/>
                  <a:pt x="0" y="84"/>
                  <a:pt x="0" y="179"/>
                </a:cubicBezTo>
                <a:lnTo>
                  <a:pt x="0" y="3906"/>
                </a:lnTo>
                <a:cubicBezTo>
                  <a:pt x="0" y="3989"/>
                  <a:pt x="84" y="4084"/>
                  <a:pt x="179" y="4084"/>
                </a:cubicBezTo>
                <a:lnTo>
                  <a:pt x="1215" y="4084"/>
                </a:lnTo>
                <a:cubicBezTo>
                  <a:pt x="1298" y="4084"/>
                  <a:pt x="1393" y="4013"/>
                  <a:pt x="1393" y="3906"/>
                </a:cubicBezTo>
                <a:cubicBezTo>
                  <a:pt x="1393" y="3811"/>
                  <a:pt x="1310" y="3727"/>
                  <a:pt x="1215" y="3727"/>
                </a:cubicBezTo>
                <a:lnTo>
                  <a:pt x="357" y="3727"/>
                </a:lnTo>
                <a:lnTo>
                  <a:pt x="357" y="1929"/>
                </a:lnTo>
                <a:lnTo>
                  <a:pt x="11418" y="1929"/>
                </a:lnTo>
                <a:lnTo>
                  <a:pt x="11418" y="3739"/>
                </a:lnTo>
                <a:lnTo>
                  <a:pt x="1893" y="3739"/>
                </a:lnTo>
                <a:cubicBezTo>
                  <a:pt x="1810" y="3739"/>
                  <a:pt x="1715" y="3811"/>
                  <a:pt x="1715" y="3918"/>
                </a:cubicBezTo>
                <a:cubicBezTo>
                  <a:pt x="1715" y="4013"/>
                  <a:pt x="1786" y="4096"/>
                  <a:pt x="1893" y="4096"/>
                </a:cubicBezTo>
                <a:lnTo>
                  <a:pt x="11585" y="4096"/>
                </a:lnTo>
                <a:cubicBezTo>
                  <a:pt x="11668" y="4096"/>
                  <a:pt x="11764" y="4025"/>
                  <a:pt x="11764" y="3918"/>
                </a:cubicBezTo>
                <a:lnTo>
                  <a:pt x="11764" y="1537"/>
                </a:lnTo>
                <a:cubicBezTo>
                  <a:pt x="11764" y="1453"/>
                  <a:pt x="11692" y="1358"/>
                  <a:pt x="11585" y="1358"/>
                </a:cubicBezTo>
                <a:cubicBezTo>
                  <a:pt x="11490" y="1358"/>
                  <a:pt x="11406" y="1429"/>
                  <a:pt x="11406" y="1537"/>
                </a:cubicBezTo>
                <a:lnTo>
                  <a:pt x="11406" y="1596"/>
                </a:lnTo>
                <a:lnTo>
                  <a:pt x="334" y="1596"/>
                </a:lnTo>
                <a:lnTo>
                  <a:pt x="334" y="358"/>
                </a:lnTo>
                <a:lnTo>
                  <a:pt x="1155" y="358"/>
                </a:lnTo>
                <a:lnTo>
                  <a:pt x="1155" y="1132"/>
                </a:lnTo>
                <a:cubicBezTo>
                  <a:pt x="1155" y="1227"/>
                  <a:pt x="1227" y="1310"/>
                  <a:pt x="1334" y="1310"/>
                </a:cubicBezTo>
                <a:cubicBezTo>
                  <a:pt x="1429" y="1310"/>
                  <a:pt x="1500" y="1239"/>
                  <a:pt x="1500" y="1132"/>
                </a:cubicBezTo>
                <a:lnTo>
                  <a:pt x="1500" y="358"/>
                </a:lnTo>
                <a:lnTo>
                  <a:pt x="2072" y="358"/>
                </a:lnTo>
                <a:lnTo>
                  <a:pt x="2072" y="834"/>
                </a:lnTo>
                <a:cubicBezTo>
                  <a:pt x="2072" y="929"/>
                  <a:pt x="2143" y="1013"/>
                  <a:pt x="2251" y="1013"/>
                </a:cubicBezTo>
                <a:cubicBezTo>
                  <a:pt x="2334" y="1013"/>
                  <a:pt x="2429" y="941"/>
                  <a:pt x="2429" y="834"/>
                </a:cubicBezTo>
                <a:lnTo>
                  <a:pt x="2429" y="358"/>
                </a:lnTo>
                <a:lnTo>
                  <a:pt x="2977" y="358"/>
                </a:lnTo>
                <a:lnTo>
                  <a:pt x="2977" y="1132"/>
                </a:lnTo>
                <a:cubicBezTo>
                  <a:pt x="2977" y="1227"/>
                  <a:pt x="3048" y="1310"/>
                  <a:pt x="3155" y="1310"/>
                </a:cubicBezTo>
                <a:cubicBezTo>
                  <a:pt x="3263" y="1310"/>
                  <a:pt x="3334" y="1239"/>
                  <a:pt x="3334" y="1132"/>
                </a:cubicBezTo>
                <a:lnTo>
                  <a:pt x="3334" y="358"/>
                </a:lnTo>
                <a:lnTo>
                  <a:pt x="3906" y="358"/>
                </a:lnTo>
                <a:lnTo>
                  <a:pt x="3906" y="834"/>
                </a:lnTo>
                <a:cubicBezTo>
                  <a:pt x="3906" y="929"/>
                  <a:pt x="3977" y="1013"/>
                  <a:pt x="4084" y="1013"/>
                </a:cubicBezTo>
                <a:cubicBezTo>
                  <a:pt x="4167" y="1013"/>
                  <a:pt x="4263" y="941"/>
                  <a:pt x="4263" y="834"/>
                </a:cubicBezTo>
                <a:lnTo>
                  <a:pt x="4263" y="358"/>
                </a:lnTo>
                <a:lnTo>
                  <a:pt x="4810" y="358"/>
                </a:lnTo>
                <a:lnTo>
                  <a:pt x="4810" y="1132"/>
                </a:lnTo>
                <a:cubicBezTo>
                  <a:pt x="4810" y="1227"/>
                  <a:pt x="4882" y="1310"/>
                  <a:pt x="4989" y="1310"/>
                </a:cubicBezTo>
                <a:cubicBezTo>
                  <a:pt x="5096" y="1310"/>
                  <a:pt x="5168" y="1239"/>
                  <a:pt x="5168" y="1132"/>
                </a:cubicBezTo>
                <a:lnTo>
                  <a:pt x="5168" y="358"/>
                </a:lnTo>
                <a:lnTo>
                  <a:pt x="5727" y="358"/>
                </a:lnTo>
                <a:lnTo>
                  <a:pt x="5727" y="834"/>
                </a:lnTo>
                <a:cubicBezTo>
                  <a:pt x="5727" y="929"/>
                  <a:pt x="5811" y="1013"/>
                  <a:pt x="5906" y="1013"/>
                </a:cubicBezTo>
                <a:cubicBezTo>
                  <a:pt x="6001" y="1013"/>
                  <a:pt x="6084" y="941"/>
                  <a:pt x="6084" y="834"/>
                </a:cubicBezTo>
                <a:lnTo>
                  <a:pt x="6084" y="358"/>
                </a:lnTo>
                <a:lnTo>
                  <a:pt x="6644" y="358"/>
                </a:lnTo>
                <a:lnTo>
                  <a:pt x="6644" y="1132"/>
                </a:lnTo>
                <a:cubicBezTo>
                  <a:pt x="6644" y="1227"/>
                  <a:pt x="6715" y="1310"/>
                  <a:pt x="6823" y="1310"/>
                </a:cubicBezTo>
                <a:cubicBezTo>
                  <a:pt x="6906" y="1310"/>
                  <a:pt x="7001" y="1239"/>
                  <a:pt x="7001" y="1132"/>
                </a:cubicBezTo>
                <a:lnTo>
                  <a:pt x="7001" y="358"/>
                </a:lnTo>
                <a:lnTo>
                  <a:pt x="7561" y="358"/>
                </a:lnTo>
                <a:lnTo>
                  <a:pt x="7561" y="834"/>
                </a:lnTo>
                <a:cubicBezTo>
                  <a:pt x="7561" y="929"/>
                  <a:pt x="7632" y="1013"/>
                  <a:pt x="7739" y="1013"/>
                </a:cubicBezTo>
                <a:cubicBezTo>
                  <a:pt x="7835" y="1013"/>
                  <a:pt x="7918" y="941"/>
                  <a:pt x="7918" y="834"/>
                </a:cubicBezTo>
                <a:lnTo>
                  <a:pt x="7918" y="358"/>
                </a:lnTo>
                <a:lnTo>
                  <a:pt x="8466" y="358"/>
                </a:lnTo>
                <a:lnTo>
                  <a:pt x="8466" y="1132"/>
                </a:lnTo>
                <a:cubicBezTo>
                  <a:pt x="8466" y="1227"/>
                  <a:pt x="8549" y="1310"/>
                  <a:pt x="8644" y="1310"/>
                </a:cubicBezTo>
                <a:cubicBezTo>
                  <a:pt x="8739" y="1310"/>
                  <a:pt x="8823" y="1239"/>
                  <a:pt x="8823" y="1132"/>
                </a:cubicBezTo>
                <a:lnTo>
                  <a:pt x="8823" y="358"/>
                </a:lnTo>
                <a:lnTo>
                  <a:pt x="9394" y="358"/>
                </a:lnTo>
                <a:lnTo>
                  <a:pt x="9394" y="834"/>
                </a:lnTo>
                <a:cubicBezTo>
                  <a:pt x="9394" y="929"/>
                  <a:pt x="9466" y="1013"/>
                  <a:pt x="9573" y="1013"/>
                </a:cubicBezTo>
                <a:cubicBezTo>
                  <a:pt x="9656" y="1013"/>
                  <a:pt x="9752" y="941"/>
                  <a:pt x="9752" y="834"/>
                </a:cubicBezTo>
                <a:lnTo>
                  <a:pt x="9752" y="358"/>
                </a:lnTo>
                <a:lnTo>
                  <a:pt x="10299" y="358"/>
                </a:lnTo>
                <a:lnTo>
                  <a:pt x="10299" y="1132"/>
                </a:lnTo>
                <a:cubicBezTo>
                  <a:pt x="10299" y="1227"/>
                  <a:pt x="10371" y="1310"/>
                  <a:pt x="10478" y="1310"/>
                </a:cubicBezTo>
                <a:cubicBezTo>
                  <a:pt x="10573" y="1310"/>
                  <a:pt x="10656" y="1239"/>
                  <a:pt x="10656" y="1132"/>
                </a:cubicBezTo>
                <a:lnTo>
                  <a:pt x="10656" y="358"/>
                </a:lnTo>
                <a:lnTo>
                  <a:pt x="11478" y="358"/>
                </a:lnTo>
                <a:lnTo>
                  <a:pt x="11478" y="834"/>
                </a:lnTo>
                <a:cubicBezTo>
                  <a:pt x="11418" y="941"/>
                  <a:pt x="11490" y="1013"/>
                  <a:pt x="11597" y="1013"/>
                </a:cubicBezTo>
                <a:cubicBezTo>
                  <a:pt x="11692" y="1013"/>
                  <a:pt x="11776" y="941"/>
                  <a:pt x="11776" y="834"/>
                </a:cubicBezTo>
                <a:lnTo>
                  <a:pt x="11776" y="179"/>
                </a:lnTo>
                <a:cubicBezTo>
                  <a:pt x="11776" y="96"/>
                  <a:pt x="11704" y="1"/>
                  <a:pt x="11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64"/>
          <p:cNvGrpSpPr/>
          <p:nvPr/>
        </p:nvGrpSpPr>
        <p:grpSpPr>
          <a:xfrm>
            <a:off x="2347450" y="1954564"/>
            <a:ext cx="113639" cy="373168"/>
            <a:chOff x="2347450" y="1954564"/>
            <a:chExt cx="113639" cy="373168"/>
          </a:xfrm>
        </p:grpSpPr>
        <p:sp>
          <p:nvSpPr>
            <p:cNvPr id="6478" name="Google Shape;6478;p64"/>
            <p:cNvSpPr/>
            <p:nvPr/>
          </p:nvSpPr>
          <p:spPr>
            <a:xfrm>
              <a:off x="2347450" y="1954564"/>
              <a:ext cx="89022" cy="261819"/>
            </a:xfrm>
            <a:custGeom>
              <a:avLst/>
              <a:gdLst/>
              <a:ahLst/>
              <a:cxnLst/>
              <a:rect l="l" t="t" r="r" b="b"/>
              <a:pathLst>
                <a:path w="2799" h="8232" extrusionOk="0">
                  <a:moveTo>
                    <a:pt x="1799" y="0"/>
                  </a:moveTo>
                  <a:cubicBezTo>
                    <a:pt x="1610" y="0"/>
                    <a:pt x="1422" y="78"/>
                    <a:pt x="1286" y="231"/>
                  </a:cubicBezTo>
                  <a:lnTo>
                    <a:pt x="786" y="814"/>
                  </a:lnTo>
                  <a:cubicBezTo>
                    <a:pt x="274" y="1386"/>
                    <a:pt x="1" y="2124"/>
                    <a:pt x="1" y="2898"/>
                  </a:cubicBezTo>
                  <a:lnTo>
                    <a:pt x="1" y="4874"/>
                  </a:lnTo>
                  <a:cubicBezTo>
                    <a:pt x="1" y="5077"/>
                    <a:pt x="394" y="5124"/>
                    <a:pt x="394" y="5434"/>
                  </a:cubicBezTo>
                  <a:cubicBezTo>
                    <a:pt x="394" y="5636"/>
                    <a:pt x="239" y="5708"/>
                    <a:pt x="60" y="5934"/>
                  </a:cubicBezTo>
                  <a:cubicBezTo>
                    <a:pt x="24" y="5958"/>
                    <a:pt x="13" y="6005"/>
                    <a:pt x="13" y="6053"/>
                  </a:cubicBezTo>
                  <a:lnTo>
                    <a:pt x="13" y="7279"/>
                  </a:lnTo>
                  <a:cubicBezTo>
                    <a:pt x="13" y="7577"/>
                    <a:pt x="72" y="7863"/>
                    <a:pt x="191" y="8137"/>
                  </a:cubicBezTo>
                  <a:cubicBezTo>
                    <a:pt x="215" y="8196"/>
                    <a:pt x="274" y="8232"/>
                    <a:pt x="358" y="8232"/>
                  </a:cubicBezTo>
                  <a:cubicBezTo>
                    <a:pt x="477" y="8232"/>
                    <a:pt x="560" y="8101"/>
                    <a:pt x="513" y="7982"/>
                  </a:cubicBezTo>
                  <a:cubicBezTo>
                    <a:pt x="417" y="7756"/>
                    <a:pt x="394" y="7089"/>
                    <a:pt x="370" y="6113"/>
                  </a:cubicBezTo>
                  <a:cubicBezTo>
                    <a:pt x="489" y="5958"/>
                    <a:pt x="775" y="5815"/>
                    <a:pt x="775" y="5422"/>
                  </a:cubicBezTo>
                  <a:cubicBezTo>
                    <a:pt x="775" y="5005"/>
                    <a:pt x="441" y="4839"/>
                    <a:pt x="370" y="4779"/>
                  </a:cubicBezTo>
                  <a:lnTo>
                    <a:pt x="370" y="2874"/>
                  </a:lnTo>
                  <a:cubicBezTo>
                    <a:pt x="370" y="2195"/>
                    <a:pt x="620" y="1541"/>
                    <a:pt x="1072" y="1029"/>
                  </a:cubicBezTo>
                  <a:lnTo>
                    <a:pt x="1572" y="457"/>
                  </a:lnTo>
                  <a:cubicBezTo>
                    <a:pt x="1636" y="381"/>
                    <a:pt x="1727" y="343"/>
                    <a:pt x="1816" y="343"/>
                  </a:cubicBezTo>
                  <a:cubicBezTo>
                    <a:pt x="1908" y="343"/>
                    <a:pt x="2000" y="384"/>
                    <a:pt x="2060" y="469"/>
                  </a:cubicBezTo>
                  <a:lnTo>
                    <a:pt x="2477" y="969"/>
                  </a:lnTo>
                  <a:cubicBezTo>
                    <a:pt x="2512" y="1018"/>
                    <a:pt x="2567" y="1042"/>
                    <a:pt x="2623" y="1042"/>
                  </a:cubicBezTo>
                  <a:cubicBezTo>
                    <a:pt x="2663" y="1042"/>
                    <a:pt x="2704" y="1030"/>
                    <a:pt x="2739" y="1005"/>
                  </a:cubicBezTo>
                  <a:cubicBezTo>
                    <a:pt x="2799" y="933"/>
                    <a:pt x="2799" y="826"/>
                    <a:pt x="2739" y="755"/>
                  </a:cubicBezTo>
                  <a:lnTo>
                    <a:pt x="2322" y="243"/>
                  </a:lnTo>
                  <a:cubicBezTo>
                    <a:pt x="2184" y="81"/>
                    <a:pt x="1991"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4"/>
            <p:cNvSpPr/>
            <p:nvPr/>
          </p:nvSpPr>
          <p:spPr>
            <a:xfrm>
              <a:off x="2362970" y="1994352"/>
              <a:ext cx="98118" cy="333380"/>
            </a:xfrm>
            <a:custGeom>
              <a:avLst/>
              <a:gdLst/>
              <a:ahLst/>
              <a:cxnLst/>
              <a:rect l="l" t="t" r="r" b="b"/>
              <a:pathLst>
                <a:path w="3085" h="10482" extrusionOk="0">
                  <a:moveTo>
                    <a:pt x="2488" y="0"/>
                  </a:moveTo>
                  <a:cubicBezTo>
                    <a:pt x="2461" y="0"/>
                    <a:pt x="2434" y="5"/>
                    <a:pt x="2406" y="16"/>
                  </a:cubicBezTo>
                  <a:cubicBezTo>
                    <a:pt x="2322" y="63"/>
                    <a:pt x="2287" y="171"/>
                    <a:pt x="2334" y="254"/>
                  </a:cubicBezTo>
                  <a:cubicBezTo>
                    <a:pt x="2703" y="1004"/>
                    <a:pt x="2620" y="1623"/>
                    <a:pt x="2632" y="1742"/>
                  </a:cubicBezTo>
                  <a:lnTo>
                    <a:pt x="2227" y="2159"/>
                  </a:lnTo>
                  <a:cubicBezTo>
                    <a:pt x="1965" y="2445"/>
                    <a:pt x="1989" y="2909"/>
                    <a:pt x="2287" y="3147"/>
                  </a:cubicBezTo>
                  <a:lnTo>
                    <a:pt x="2632" y="3433"/>
                  </a:lnTo>
                  <a:lnTo>
                    <a:pt x="2632" y="5957"/>
                  </a:lnTo>
                  <a:cubicBezTo>
                    <a:pt x="2632" y="6326"/>
                    <a:pt x="2513" y="6683"/>
                    <a:pt x="2287" y="6981"/>
                  </a:cubicBezTo>
                  <a:lnTo>
                    <a:pt x="1406" y="8172"/>
                  </a:lnTo>
                  <a:lnTo>
                    <a:pt x="1406" y="4171"/>
                  </a:lnTo>
                  <a:lnTo>
                    <a:pt x="2203" y="3588"/>
                  </a:lnTo>
                  <a:cubicBezTo>
                    <a:pt x="2275" y="3528"/>
                    <a:pt x="2287" y="3433"/>
                    <a:pt x="2251" y="3350"/>
                  </a:cubicBezTo>
                  <a:cubicBezTo>
                    <a:pt x="2215" y="3307"/>
                    <a:pt x="2162" y="3285"/>
                    <a:pt x="2108" y="3285"/>
                  </a:cubicBezTo>
                  <a:cubicBezTo>
                    <a:pt x="2071" y="3285"/>
                    <a:pt x="2034" y="3295"/>
                    <a:pt x="2001" y="3314"/>
                  </a:cubicBezTo>
                  <a:lnTo>
                    <a:pt x="1430" y="3742"/>
                  </a:lnTo>
                  <a:lnTo>
                    <a:pt x="1430" y="230"/>
                  </a:lnTo>
                  <a:cubicBezTo>
                    <a:pt x="1430" y="123"/>
                    <a:pt x="1358" y="51"/>
                    <a:pt x="1251" y="51"/>
                  </a:cubicBezTo>
                  <a:cubicBezTo>
                    <a:pt x="1144" y="51"/>
                    <a:pt x="1072" y="123"/>
                    <a:pt x="1072" y="230"/>
                  </a:cubicBezTo>
                  <a:lnTo>
                    <a:pt x="1072" y="1349"/>
                  </a:lnTo>
                  <a:lnTo>
                    <a:pt x="656" y="992"/>
                  </a:lnTo>
                  <a:cubicBezTo>
                    <a:pt x="622" y="964"/>
                    <a:pt x="579" y="949"/>
                    <a:pt x="537" y="949"/>
                  </a:cubicBezTo>
                  <a:cubicBezTo>
                    <a:pt x="490" y="949"/>
                    <a:pt x="443" y="967"/>
                    <a:pt x="406" y="1004"/>
                  </a:cubicBezTo>
                  <a:cubicBezTo>
                    <a:pt x="346" y="1075"/>
                    <a:pt x="346" y="1183"/>
                    <a:pt x="417" y="1254"/>
                  </a:cubicBezTo>
                  <a:cubicBezTo>
                    <a:pt x="906" y="1683"/>
                    <a:pt x="1037" y="1826"/>
                    <a:pt x="1060" y="1826"/>
                  </a:cubicBezTo>
                  <a:lnTo>
                    <a:pt x="1060" y="5135"/>
                  </a:lnTo>
                  <a:lnTo>
                    <a:pt x="703" y="4814"/>
                  </a:lnTo>
                  <a:cubicBezTo>
                    <a:pt x="663" y="4786"/>
                    <a:pt x="621" y="4771"/>
                    <a:pt x="578" y="4771"/>
                  </a:cubicBezTo>
                  <a:cubicBezTo>
                    <a:pt x="532" y="4771"/>
                    <a:pt x="485" y="4789"/>
                    <a:pt x="441" y="4826"/>
                  </a:cubicBezTo>
                  <a:cubicBezTo>
                    <a:pt x="382" y="4897"/>
                    <a:pt x="382" y="5004"/>
                    <a:pt x="465" y="5076"/>
                  </a:cubicBezTo>
                  <a:lnTo>
                    <a:pt x="1060" y="5636"/>
                  </a:lnTo>
                  <a:lnTo>
                    <a:pt x="1060" y="8267"/>
                  </a:lnTo>
                  <a:lnTo>
                    <a:pt x="358" y="7267"/>
                  </a:lnTo>
                  <a:cubicBezTo>
                    <a:pt x="319" y="7220"/>
                    <a:pt x="261" y="7189"/>
                    <a:pt x="205" y="7189"/>
                  </a:cubicBezTo>
                  <a:cubicBezTo>
                    <a:pt x="174" y="7189"/>
                    <a:pt x="145" y="7198"/>
                    <a:pt x="120" y="7219"/>
                  </a:cubicBezTo>
                  <a:cubicBezTo>
                    <a:pt x="48" y="7279"/>
                    <a:pt x="13" y="7386"/>
                    <a:pt x="72" y="7457"/>
                  </a:cubicBezTo>
                  <a:lnTo>
                    <a:pt x="1072" y="8850"/>
                  </a:lnTo>
                  <a:lnTo>
                    <a:pt x="1072" y="9231"/>
                  </a:lnTo>
                  <a:lnTo>
                    <a:pt x="322" y="8517"/>
                  </a:lnTo>
                  <a:cubicBezTo>
                    <a:pt x="288" y="8483"/>
                    <a:pt x="246" y="8468"/>
                    <a:pt x="203" y="8468"/>
                  </a:cubicBezTo>
                  <a:cubicBezTo>
                    <a:pt x="157" y="8468"/>
                    <a:pt x="110" y="8486"/>
                    <a:pt x="72" y="8517"/>
                  </a:cubicBezTo>
                  <a:cubicBezTo>
                    <a:pt x="1" y="8588"/>
                    <a:pt x="13" y="8695"/>
                    <a:pt x="72" y="8767"/>
                  </a:cubicBezTo>
                  <a:lnTo>
                    <a:pt x="1060" y="9719"/>
                  </a:lnTo>
                  <a:lnTo>
                    <a:pt x="1060" y="10303"/>
                  </a:lnTo>
                  <a:cubicBezTo>
                    <a:pt x="1060" y="10410"/>
                    <a:pt x="1132" y="10481"/>
                    <a:pt x="1239" y="10481"/>
                  </a:cubicBezTo>
                  <a:cubicBezTo>
                    <a:pt x="1334" y="10481"/>
                    <a:pt x="1418" y="10410"/>
                    <a:pt x="1418" y="10303"/>
                  </a:cubicBezTo>
                  <a:lnTo>
                    <a:pt x="1418" y="9719"/>
                  </a:lnTo>
                  <a:lnTo>
                    <a:pt x="2430" y="8695"/>
                  </a:lnTo>
                  <a:cubicBezTo>
                    <a:pt x="2501" y="8624"/>
                    <a:pt x="2501" y="8517"/>
                    <a:pt x="2430" y="8445"/>
                  </a:cubicBezTo>
                  <a:cubicBezTo>
                    <a:pt x="2388" y="8410"/>
                    <a:pt x="2343" y="8392"/>
                    <a:pt x="2299" y="8392"/>
                  </a:cubicBezTo>
                  <a:cubicBezTo>
                    <a:pt x="2254" y="8392"/>
                    <a:pt x="2209" y="8410"/>
                    <a:pt x="2168" y="8445"/>
                  </a:cubicBezTo>
                  <a:lnTo>
                    <a:pt x="1394" y="9219"/>
                  </a:lnTo>
                  <a:lnTo>
                    <a:pt x="1394" y="8767"/>
                  </a:lnTo>
                  <a:lnTo>
                    <a:pt x="2561" y="7183"/>
                  </a:lnTo>
                  <a:cubicBezTo>
                    <a:pt x="2823" y="6826"/>
                    <a:pt x="2965" y="6386"/>
                    <a:pt x="2965" y="5945"/>
                  </a:cubicBezTo>
                  <a:lnTo>
                    <a:pt x="2965" y="3338"/>
                  </a:lnTo>
                  <a:cubicBezTo>
                    <a:pt x="3001" y="3326"/>
                    <a:pt x="2977" y="3266"/>
                    <a:pt x="2930" y="3230"/>
                  </a:cubicBezTo>
                  <a:lnTo>
                    <a:pt x="2513" y="2897"/>
                  </a:lnTo>
                  <a:cubicBezTo>
                    <a:pt x="2370" y="2778"/>
                    <a:pt x="2346" y="2552"/>
                    <a:pt x="2489" y="2421"/>
                  </a:cubicBezTo>
                  <a:cubicBezTo>
                    <a:pt x="2918" y="1956"/>
                    <a:pt x="2989" y="1945"/>
                    <a:pt x="2989" y="1826"/>
                  </a:cubicBezTo>
                  <a:cubicBezTo>
                    <a:pt x="2977" y="1671"/>
                    <a:pt x="3084" y="944"/>
                    <a:pt x="2644" y="99"/>
                  </a:cubicBezTo>
                  <a:cubicBezTo>
                    <a:pt x="2610" y="32"/>
                    <a:pt x="2553" y="0"/>
                    <a:pt x="24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0" name="Google Shape;6480;p64"/>
          <p:cNvSpPr/>
          <p:nvPr/>
        </p:nvSpPr>
        <p:spPr>
          <a:xfrm>
            <a:off x="861520" y="1586835"/>
            <a:ext cx="360160" cy="184628"/>
          </a:xfrm>
          <a:custGeom>
            <a:avLst/>
            <a:gdLst/>
            <a:ahLst/>
            <a:cxnLst/>
            <a:rect l="l" t="t" r="r" b="b"/>
            <a:pathLst>
              <a:path w="11324" h="5805" extrusionOk="0">
                <a:moveTo>
                  <a:pt x="5525" y="339"/>
                </a:moveTo>
                <a:lnTo>
                  <a:pt x="5525" y="4066"/>
                </a:lnTo>
                <a:cubicBezTo>
                  <a:pt x="5430" y="4078"/>
                  <a:pt x="5323" y="4090"/>
                  <a:pt x="5239" y="4125"/>
                </a:cubicBezTo>
                <a:lnTo>
                  <a:pt x="3810" y="684"/>
                </a:lnTo>
                <a:cubicBezTo>
                  <a:pt x="4013" y="601"/>
                  <a:pt x="4239" y="542"/>
                  <a:pt x="4477" y="482"/>
                </a:cubicBezTo>
                <a:lnTo>
                  <a:pt x="4692" y="1542"/>
                </a:lnTo>
                <a:cubicBezTo>
                  <a:pt x="4702" y="1618"/>
                  <a:pt x="4773" y="1674"/>
                  <a:pt x="4858" y="1674"/>
                </a:cubicBezTo>
                <a:cubicBezTo>
                  <a:pt x="4866" y="1674"/>
                  <a:pt x="4874" y="1674"/>
                  <a:pt x="4882" y="1673"/>
                </a:cubicBezTo>
                <a:cubicBezTo>
                  <a:pt x="4965" y="1649"/>
                  <a:pt x="5025" y="1565"/>
                  <a:pt x="5013" y="1470"/>
                </a:cubicBezTo>
                <a:lnTo>
                  <a:pt x="4811" y="422"/>
                </a:lnTo>
                <a:cubicBezTo>
                  <a:pt x="5049" y="375"/>
                  <a:pt x="5263" y="363"/>
                  <a:pt x="5525" y="339"/>
                </a:cubicBezTo>
                <a:close/>
                <a:moveTo>
                  <a:pt x="5846" y="351"/>
                </a:moveTo>
                <a:cubicBezTo>
                  <a:pt x="6085" y="351"/>
                  <a:pt x="6323" y="375"/>
                  <a:pt x="6561" y="422"/>
                </a:cubicBezTo>
                <a:lnTo>
                  <a:pt x="6358" y="1458"/>
                </a:lnTo>
                <a:cubicBezTo>
                  <a:pt x="6335" y="1554"/>
                  <a:pt x="6394" y="1637"/>
                  <a:pt x="6489" y="1661"/>
                </a:cubicBezTo>
                <a:cubicBezTo>
                  <a:pt x="6496" y="1662"/>
                  <a:pt x="6504" y="1662"/>
                  <a:pt x="6511" y="1662"/>
                </a:cubicBezTo>
                <a:cubicBezTo>
                  <a:pt x="6588" y="1662"/>
                  <a:pt x="6669" y="1605"/>
                  <a:pt x="6680" y="1518"/>
                </a:cubicBezTo>
                <a:lnTo>
                  <a:pt x="6894" y="482"/>
                </a:lnTo>
                <a:cubicBezTo>
                  <a:pt x="7109" y="542"/>
                  <a:pt x="7347" y="601"/>
                  <a:pt x="7573" y="684"/>
                </a:cubicBezTo>
                <a:lnTo>
                  <a:pt x="6144" y="4125"/>
                </a:lnTo>
                <a:cubicBezTo>
                  <a:pt x="6061" y="4102"/>
                  <a:pt x="5954" y="4078"/>
                  <a:pt x="5846" y="4066"/>
                </a:cubicBezTo>
                <a:lnTo>
                  <a:pt x="5846" y="351"/>
                </a:lnTo>
                <a:close/>
                <a:moveTo>
                  <a:pt x="3477" y="803"/>
                </a:moveTo>
                <a:lnTo>
                  <a:pt x="4906" y="4232"/>
                </a:lnTo>
                <a:cubicBezTo>
                  <a:pt x="4823" y="4280"/>
                  <a:pt x="4727" y="4328"/>
                  <a:pt x="4644" y="4399"/>
                </a:cubicBezTo>
                <a:lnTo>
                  <a:pt x="2036" y="1792"/>
                </a:lnTo>
                <a:cubicBezTo>
                  <a:pt x="2215" y="1625"/>
                  <a:pt x="2394" y="1470"/>
                  <a:pt x="2584" y="1339"/>
                </a:cubicBezTo>
                <a:lnTo>
                  <a:pt x="3179" y="2232"/>
                </a:lnTo>
                <a:cubicBezTo>
                  <a:pt x="3215" y="2280"/>
                  <a:pt x="3275" y="2316"/>
                  <a:pt x="3322" y="2316"/>
                </a:cubicBezTo>
                <a:cubicBezTo>
                  <a:pt x="3346" y="2316"/>
                  <a:pt x="3382" y="2292"/>
                  <a:pt x="3406" y="2280"/>
                </a:cubicBezTo>
                <a:cubicBezTo>
                  <a:pt x="3477" y="2232"/>
                  <a:pt x="3513" y="2137"/>
                  <a:pt x="3453" y="2042"/>
                </a:cubicBezTo>
                <a:lnTo>
                  <a:pt x="2858" y="1149"/>
                </a:lnTo>
                <a:cubicBezTo>
                  <a:pt x="3048" y="1030"/>
                  <a:pt x="3263" y="911"/>
                  <a:pt x="3477" y="803"/>
                </a:cubicBezTo>
                <a:close/>
                <a:moveTo>
                  <a:pt x="7859" y="803"/>
                </a:moveTo>
                <a:cubicBezTo>
                  <a:pt x="8085" y="911"/>
                  <a:pt x="8287" y="1030"/>
                  <a:pt x="8502" y="1149"/>
                </a:cubicBezTo>
                <a:lnTo>
                  <a:pt x="7906" y="2042"/>
                </a:lnTo>
                <a:cubicBezTo>
                  <a:pt x="7823" y="2161"/>
                  <a:pt x="7906" y="2316"/>
                  <a:pt x="8037" y="2316"/>
                </a:cubicBezTo>
                <a:cubicBezTo>
                  <a:pt x="8097" y="2316"/>
                  <a:pt x="8144" y="2280"/>
                  <a:pt x="8168" y="2232"/>
                </a:cubicBezTo>
                <a:lnTo>
                  <a:pt x="8763" y="1339"/>
                </a:lnTo>
                <a:cubicBezTo>
                  <a:pt x="8954" y="1470"/>
                  <a:pt x="9133" y="1625"/>
                  <a:pt x="9311" y="1792"/>
                </a:cubicBezTo>
                <a:cubicBezTo>
                  <a:pt x="6804" y="4299"/>
                  <a:pt x="6713" y="4400"/>
                  <a:pt x="6696" y="4400"/>
                </a:cubicBezTo>
                <a:cubicBezTo>
                  <a:pt x="6695" y="4400"/>
                  <a:pt x="6694" y="4399"/>
                  <a:pt x="6692" y="4399"/>
                </a:cubicBezTo>
                <a:cubicBezTo>
                  <a:pt x="6608" y="4340"/>
                  <a:pt x="6537" y="4280"/>
                  <a:pt x="6442" y="4232"/>
                </a:cubicBezTo>
                <a:lnTo>
                  <a:pt x="7859" y="803"/>
                </a:lnTo>
                <a:close/>
                <a:moveTo>
                  <a:pt x="9549" y="2042"/>
                </a:moveTo>
                <a:cubicBezTo>
                  <a:pt x="9716" y="2220"/>
                  <a:pt x="9859" y="2399"/>
                  <a:pt x="10002" y="2589"/>
                </a:cubicBezTo>
                <a:lnTo>
                  <a:pt x="9109" y="3185"/>
                </a:lnTo>
                <a:cubicBezTo>
                  <a:pt x="9037" y="3232"/>
                  <a:pt x="9002" y="3340"/>
                  <a:pt x="9061" y="3423"/>
                </a:cubicBezTo>
                <a:cubicBezTo>
                  <a:pt x="9091" y="3475"/>
                  <a:pt x="9139" y="3504"/>
                  <a:pt x="9194" y="3504"/>
                </a:cubicBezTo>
                <a:cubicBezTo>
                  <a:pt x="9227" y="3504"/>
                  <a:pt x="9263" y="3493"/>
                  <a:pt x="9299" y="3470"/>
                </a:cubicBezTo>
                <a:lnTo>
                  <a:pt x="10192" y="2875"/>
                </a:lnTo>
                <a:cubicBezTo>
                  <a:pt x="10311" y="3066"/>
                  <a:pt x="10430" y="3292"/>
                  <a:pt x="10514" y="3506"/>
                </a:cubicBezTo>
                <a:lnTo>
                  <a:pt x="7144" y="4887"/>
                </a:lnTo>
                <a:cubicBezTo>
                  <a:pt x="7085" y="4792"/>
                  <a:pt x="7025" y="4709"/>
                  <a:pt x="6954" y="4637"/>
                </a:cubicBezTo>
                <a:lnTo>
                  <a:pt x="9549" y="2042"/>
                </a:lnTo>
                <a:close/>
                <a:moveTo>
                  <a:pt x="703" y="3780"/>
                </a:moveTo>
                <a:lnTo>
                  <a:pt x="4061" y="5185"/>
                </a:lnTo>
                <a:cubicBezTo>
                  <a:pt x="4037" y="5292"/>
                  <a:pt x="4001" y="5375"/>
                  <a:pt x="3989" y="5483"/>
                </a:cubicBezTo>
                <a:lnTo>
                  <a:pt x="370" y="5483"/>
                </a:lnTo>
                <a:cubicBezTo>
                  <a:pt x="370" y="5245"/>
                  <a:pt x="405" y="5018"/>
                  <a:pt x="429" y="4792"/>
                </a:cubicBezTo>
                <a:lnTo>
                  <a:pt x="1489" y="5006"/>
                </a:lnTo>
                <a:lnTo>
                  <a:pt x="1513" y="5006"/>
                </a:lnTo>
                <a:cubicBezTo>
                  <a:pt x="1596" y="5006"/>
                  <a:pt x="1667" y="4947"/>
                  <a:pt x="1679" y="4875"/>
                </a:cubicBezTo>
                <a:cubicBezTo>
                  <a:pt x="1691" y="4780"/>
                  <a:pt x="1632" y="4697"/>
                  <a:pt x="1548" y="4673"/>
                </a:cubicBezTo>
                <a:lnTo>
                  <a:pt x="489" y="4471"/>
                </a:lnTo>
                <a:cubicBezTo>
                  <a:pt x="548" y="4244"/>
                  <a:pt x="608" y="4006"/>
                  <a:pt x="703" y="3780"/>
                </a:cubicBezTo>
                <a:close/>
                <a:moveTo>
                  <a:pt x="5680" y="4399"/>
                </a:moveTo>
                <a:cubicBezTo>
                  <a:pt x="6335" y="4399"/>
                  <a:pt x="6906" y="4852"/>
                  <a:pt x="7037" y="5483"/>
                </a:cubicBezTo>
                <a:lnTo>
                  <a:pt x="4334" y="5483"/>
                </a:lnTo>
                <a:cubicBezTo>
                  <a:pt x="4465" y="4852"/>
                  <a:pt x="5025" y="4399"/>
                  <a:pt x="5680" y="4399"/>
                </a:cubicBezTo>
                <a:close/>
                <a:moveTo>
                  <a:pt x="5632" y="0"/>
                </a:moveTo>
                <a:cubicBezTo>
                  <a:pt x="4161" y="0"/>
                  <a:pt x="2669" y="573"/>
                  <a:pt x="1513" y="1816"/>
                </a:cubicBezTo>
                <a:cubicBezTo>
                  <a:pt x="1453" y="1899"/>
                  <a:pt x="1453" y="1994"/>
                  <a:pt x="1536" y="2054"/>
                </a:cubicBezTo>
                <a:cubicBezTo>
                  <a:pt x="1570" y="2082"/>
                  <a:pt x="1613" y="2097"/>
                  <a:pt x="1654" y="2097"/>
                </a:cubicBezTo>
                <a:cubicBezTo>
                  <a:pt x="1699" y="2097"/>
                  <a:pt x="1743" y="2079"/>
                  <a:pt x="1775" y="2042"/>
                </a:cubicBezTo>
                <a:cubicBezTo>
                  <a:pt x="1775" y="2030"/>
                  <a:pt x="1786" y="2030"/>
                  <a:pt x="1786" y="2018"/>
                </a:cubicBezTo>
                <a:lnTo>
                  <a:pt x="4394" y="4613"/>
                </a:lnTo>
                <a:cubicBezTo>
                  <a:pt x="4311" y="4697"/>
                  <a:pt x="4251" y="4780"/>
                  <a:pt x="4191" y="4875"/>
                </a:cubicBezTo>
                <a:lnTo>
                  <a:pt x="822" y="3470"/>
                </a:lnTo>
                <a:cubicBezTo>
                  <a:pt x="917" y="3268"/>
                  <a:pt x="1024" y="3042"/>
                  <a:pt x="1143" y="2851"/>
                </a:cubicBezTo>
                <a:cubicBezTo>
                  <a:pt x="2084" y="3459"/>
                  <a:pt x="2036" y="3470"/>
                  <a:pt x="2120" y="3470"/>
                </a:cubicBezTo>
                <a:cubicBezTo>
                  <a:pt x="2286" y="3470"/>
                  <a:pt x="2358" y="3268"/>
                  <a:pt x="2215" y="3161"/>
                </a:cubicBezTo>
                <a:lnTo>
                  <a:pt x="1322" y="2566"/>
                </a:lnTo>
                <a:cubicBezTo>
                  <a:pt x="1322" y="2542"/>
                  <a:pt x="1334" y="2542"/>
                  <a:pt x="1334" y="2530"/>
                </a:cubicBezTo>
                <a:cubicBezTo>
                  <a:pt x="1394" y="2458"/>
                  <a:pt x="1370" y="2351"/>
                  <a:pt x="1286" y="2292"/>
                </a:cubicBezTo>
                <a:cubicBezTo>
                  <a:pt x="1261" y="2271"/>
                  <a:pt x="1232" y="2262"/>
                  <a:pt x="1202" y="2262"/>
                </a:cubicBezTo>
                <a:cubicBezTo>
                  <a:pt x="1146" y="2262"/>
                  <a:pt x="1087" y="2293"/>
                  <a:pt x="1048" y="2339"/>
                </a:cubicBezTo>
                <a:cubicBezTo>
                  <a:pt x="381" y="3256"/>
                  <a:pt x="0" y="4411"/>
                  <a:pt x="0" y="5637"/>
                </a:cubicBezTo>
                <a:cubicBezTo>
                  <a:pt x="0" y="5733"/>
                  <a:pt x="72" y="5804"/>
                  <a:pt x="155" y="5804"/>
                </a:cubicBezTo>
                <a:lnTo>
                  <a:pt x="7740" y="5804"/>
                </a:lnTo>
                <a:cubicBezTo>
                  <a:pt x="7823" y="5804"/>
                  <a:pt x="7894" y="5733"/>
                  <a:pt x="7894" y="5637"/>
                </a:cubicBezTo>
                <a:cubicBezTo>
                  <a:pt x="7894" y="5554"/>
                  <a:pt x="7823" y="5483"/>
                  <a:pt x="7740" y="5483"/>
                </a:cubicBezTo>
                <a:lnTo>
                  <a:pt x="7347" y="5483"/>
                </a:lnTo>
                <a:cubicBezTo>
                  <a:pt x="7335" y="5375"/>
                  <a:pt x="7299" y="5268"/>
                  <a:pt x="7263" y="5161"/>
                </a:cubicBezTo>
                <a:lnTo>
                  <a:pt x="10609" y="3780"/>
                </a:lnTo>
                <a:cubicBezTo>
                  <a:pt x="10692" y="4006"/>
                  <a:pt x="10752" y="4232"/>
                  <a:pt x="10823" y="4471"/>
                </a:cubicBezTo>
                <a:lnTo>
                  <a:pt x="9776" y="4673"/>
                </a:lnTo>
                <a:cubicBezTo>
                  <a:pt x="9692" y="4685"/>
                  <a:pt x="9633" y="4780"/>
                  <a:pt x="9645" y="4864"/>
                </a:cubicBezTo>
                <a:cubicBezTo>
                  <a:pt x="9655" y="4951"/>
                  <a:pt x="9726" y="5008"/>
                  <a:pt x="9811" y="5008"/>
                </a:cubicBezTo>
                <a:cubicBezTo>
                  <a:pt x="9819" y="5008"/>
                  <a:pt x="9827" y="5007"/>
                  <a:pt x="9835" y="5006"/>
                </a:cubicBezTo>
                <a:lnTo>
                  <a:pt x="10883" y="4792"/>
                </a:lnTo>
                <a:cubicBezTo>
                  <a:pt x="10907" y="5018"/>
                  <a:pt x="10942" y="5256"/>
                  <a:pt x="10942" y="5483"/>
                </a:cubicBezTo>
                <a:lnTo>
                  <a:pt x="8394" y="5483"/>
                </a:lnTo>
                <a:cubicBezTo>
                  <a:pt x="8299" y="5483"/>
                  <a:pt x="8228" y="5554"/>
                  <a:pt x="8228" y="5637"/>
                </a:cubicBezTo>
                <a:cubicBezTo>
                  <a:pt x="8228" y="5733"/>
                  <a:pt x="8299" y="5804"/>
                  <a:pt x="8394" y="5804"/>
                </a:cubicBezTo>
                <a:lnTo>
                  <a:pt x="11097" y="5804"/>
                </a:lnTo>
                <a:cubicBezTo>
                  <a:pt x="11192" y="5804"/>
                  <a:pt x="11264" y="5733"/>
                  <a:pt x="11264" y="5637"/>
                </a:cubicBezTo>
                <a:cubicBezTo>
                  <a:pt x="11323" y="4911"/>
                  <a:pt x="11180" y="4185"/>
                  <a:pt x="10895" y="3506"/>
                </a:cubicBezTo>
                <a:cubicBezTo>
                  <a:pt x="9975" y="1275"/>
                  <a:pt x="7827" y="0"/>
                  <a:pt x="5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1" name="Google Shape;6481;p64"/>
          <p:cNvGrpSpPr/>
          <p:nvPr/>
        </p:nvGrpSpPr>
        <p:grpSpPr>
          <a:xfrm>
            <a:off x="3110102" y="1499880"/>
            <a:ext cx="330613" cy="358379"/>
            <a:chOff x="3110102" y="1499880"/>
            <a:chExt cx="330613" cy="358379"/>
          </a:xfrm>
        </p:grpSpPr>
        <p:sp>
          <p:nvSpPr>
            <p:cNvPr id="6482" name="Google Shape;6482;p64"/>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4"/>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4"/>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4"/>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4"/>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4"/>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4"/>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9" name="Google Shape;6489;p64"/>
          <p:cNvSpPr/>
          <p:nvPr/>
        </p:nvSpPr>
        <p:spPr>
          <a:xfrm>
            <a:off x="3196834" y="1954214"/>
            <a:ext cx="118537" cy="373518"/>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0" name="Google Shape;6490;p64"/>
          <p:cNvGrpSpPr/>
          <p:nvPr/>
        </p:nvGrpSpPr>
        <p:grpSpPr>
          <a:xfrm>
            <a:off x="3485575" y="1999759"/>
            <a:ext cx="373772" cy="284050"/>
            <a:chOff x="3531200" y="1999759"/>
            <a:chExt cx="373772" cy="284050"/>
          </a:xfrm>
        </p:grpSpPr>
        <p:sp>
          <p:nvSpPr>
            <p:cNvPr id="6491" name="Google Shape;6491;p64"/>
            <p:cNvSpPr/>
            <p:nvPr/>
          </p:nvSpPr>
          <p:spPr>
            <a:xfrm>
              <a:off x="3531200" y="1999759"/>
              <a:ext cx="373772" cy="283669"/>
            </a:xfrm>
            <a:custGeom>
              <a:avLst/>
              <a:gdLst/>
              <a:ahLst/>
              <a:cxnLst/>
              <a:rect l="l" t="t" r="r" b="b"/>
              <a:pathLst>
                <a:path w="11752" h="8919" extrusionOk="0">
                  <a:moveTo>
                    <a:pt x="1024" y="1"/>
                  </a:moveTo>
                  <a:cubicBezTo>
                    <a:pt x="465" y="1"/>
                    <a:pt x="1" y="465"/>
                    <a:pt x="1" y="1024"/>
                  </a:cubicBezTo>
                  <a:lnTo>
                    <a:pt x="1" y="7847"/>
                  </a:lnTo>
                  <a:cubicBezTo>
                    <a:pt x="1" y="8418"/>
                    <a:pt x="477" y="8918"/>
                    <a:pt x="1072" y="8918"/>
                  </a:cubicBezTo>
                  <a:lnTo>
                    <a:pt x="4513" y="8918"/>
                  </a:lnTo>
                  <a:cubicBezTo>
                    <a:pt x="4596" y="8918"/>
                    <a:pt x="4692" y="8835"/>
                    <a:pt x="4692" y="8740"/>
                  </a:cubicBezTo>
                  <a:cubicBezTo>
                    <a:pt x="4692" y="8633"/>
                    <a:pt x="4608" y="8561"/>
                    <a:pt x="4513" y="8561"/>
                  </a:cubicBezTo>
                  <a:lnTo>
                    <a:pt x="1072" y="8561"/>
                  </a:lnTo>
                  <a:cubicBezTo>
                    <a:pt x="667" y="8561"/>
                    <a:pt x="358" y="8228"/>
                    <a:pt x="358" y="7847"/>
                  </a:cubicBezTo>
                  <a:lnTo>
                    <a:pt x="358" y="7763"/>
                  </a:lnTo>
                  <a:cubicBezTo>
                    <a:pt x="405" y="7430"/>
                    <a:pt x="679" y="7168"/>
                    <a:pt x="1024" y="7168"/>
                  </a:cubicBezTo>
                  <a:lnTo>
                    <a:pt x="1358" y="7168"/>
                  </a:lnTo>
                  <a:cubicBezTo>
                    <a:pt x="1441" y="7168"/>
                    <a:pt x="1536" y="7097"/>
                    <a:pt x="1536" y="6990"/>
                  </a:cubicBezTo>
                  <a:cubicBezTo>
                    <a:pt x="1536" y="6906"/>
                    <a:pt x="1453" y="6811"/>
                    <a:pt x="1358" y="6811"/>
                  </a:cubicBezTo>
                  <a:cubicBezTo>
                    <a:pt x="1335" y="6814"/>
                    <a:pt x="1308" y="6815"/>
                    <a:pt x="1278" y="6815"/>
                  </a:cubicBezTo>
                  <a:cubicBezTo>
                    <a:pt x="1231" y="6815"/>
                    <a:pt x="1176" y="6813"/>
                    <a:pt x="1114" y="6813"/>
                  </a:cubicBezTo>
                  <a:cubicBezTo>
                    <a:pt x="900" y="6813"/>
                    <a:pt x="612" y="6839"/>
                    <a:pt x="346" y="7073"/>
                  </a:cubicBezTo>
                  <a:cubicBezTo>
                    <a:pt x="358" y="679"/>
                    <a:pt x="322" y="1001"/>
                    <a:pt x="358" y="834"/>
                  </a:cubicBezTo>
                  <a:cubicBezTo>
                    <a:pt x="429" y="536"/>
                    <a:pt x="703" y="322"/>
                    <a:pt x="1013" y="322"/>
                  </a:cubicBezTo>
                  <a:lnTo>
                    <a:pt x="2441" y="322"/>
                  </a:lnTo>
                  <a:lnTo>
                    <a:pt x="2441" y="6811"/>
                  </a:lnTo>
                  <a:lnTo>
                    <a:pt x="2025" y="6811"/>
                  </a:lnTo>
                  <a:cubicBezTo>
                    <a:pt x="1929" y="6811"/>
                    <a:pt x="1846" y="6894"/>
                    <a:pt x="1846" y="6990"/>
                  </a:cubicBezTo>
                  <a:cubicBezTo>
                    <a:pt x="1846" y="7085"/>
                    <a:pt x="1917" y="7168"/>
                    <a:pt x="2025" y="7168"/>
                  </a:cubicBezTo>
                  <a:lnTo>
                    <a:pt x="2608" y="7168"/>
                  </a:lnTo>
                  <a:cubicBezTo>
                    <a:pt x="2644" y="7168"/>
                    <a:pt x="2691" y="7156"/>
                    <a:pt x="2727" y="7132"/>
                  </a:cubicBezTo>
                  <a:cubicBezTo>
                    <a:pt x="2751" y="7097"/>
                    <a:pt x="2763" y="7049"/>
                    <a:pt x="2763" y="7013"/>
                  </a:cubicBezTo>
                  <a:lnTo>
                    <a:pt x="2763" y="1203"/>
                  </a:lnTo>
                  <a:lnTo>
                    <a:pt x="11371" y="1203"/>
                  </a:lnTo>
                  <a:lnTo>
                    <a:pt x="11371" y="2787"/>
                  </a:lnTo>
                  <a:cubicBezTo>
                    <a:pt x="11371" y="2870"/>
                    <a:pt x="11442" y="2965"/>
                    <a:pt x="11550" y="2965"/>
                  </a:cubicBezTo>
                  <a:cubicBezTo>
                    <a:pt x="11633" y="2965"/>
                    <a:pt x="11728" y="2882"/>
                    <a:pt x="11728" y="2787"/>
                  </a:cubicBezTo>
                  <a:lnTo>
                    <a:pt x="11728" y="1036"/>
                  </a:lnTo>
                  <a:cubicBezTo>
                    <a:pt x="11752" y="941"/>
                    <a:pt x="11681" y="858"/>
                    <a:pt x="11597" y="858"/>
                  </a:cubicBezTo>
                  <a:lnTo>
                    <a:pt x="2810" y="858"/>
                  </a:lnTo>
                  <a:lnTo>
                    <a:pt x="2810" y="179"/>
                  </a:lnTo>
                  <a:cubicBezTo>
                    <a:pt x="2810" y="84"/>
                    <a:pt x="2739" y="1"/>
                    <a:pt x="2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4"/>
            <p:cNvSpPr/>
            <p:nvPr/>
          </p:nvSpPr>
          <p:spPr>
            <a:xfrm>
              <a:off x="3690638" y="2104652"/>
              <a:ext cx="214334" cy="179158"/>
            </a:xfrm>
            <a:custGeom>
              <a:avLst/>
              <a:gdLst/>
              <a:ahLst/>
              <a:cxnLst/>
              <a:rect l="l" t="t" r="r" b="b"/>
              <a:pathLst>
                <a:path w="6739" h="5633" extrusionOk="0">
                  <a:moveTo>
                    <a:pt x="6584" y="1"/>
                  </a:moveTo>
                  <a:cubicBezTo>
                    <a:pt x="6489" y="1"/>
                    <a:pt x="6406" y="84"/>
                    <a:pt x="6406" y="179"/>
                  </a:cubicBezTo>
                  <a:lnTo>
                    <a:pt x="6406" y="5275"/>
                  </a:lnTo>
                  <a:lnTo>
                    <a:pt x="179" y="5275"/>
                  </a:lnTo>
                  <a:cubicBezTo>
                    <a:pt x="95" y="5275"/>
                    <a:pt x="0" y="5346"/>
                    <a:pt x="0" y="5454"/>
                  </a:cubicBezTo>
                  <a:cubicBezTo>
                    <a:pt x="0" y="5549"/>
                    <a:pt x="72" y="5632"/>
                    <a:pt x="179" y="5632"/>
                  </a:cubicBezTo>
                  <a:lnTo>
                    <a:pt x="6560" y="5632"/>
                  </a:lnTo>
                  <a:cubicBezTo>
                    <a:pt x="6656" y="5632"/>
                    <a:pt x="6739" y="5549"/>
                    <a:pt x="6739" y="5454"/>
                  </a:cubicBezTo>
                  <a:lnTo>
                    <a:pt x="6739" y="179"/>
                  </a:lnTo>
                  <a:cubicBezTo>
                    <a:pt x="6739" y="84"/>
                    <a:pt x="6668" y="1"/>
                    <a:pt x="6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4"/>
            <p:cNvSpPr/>
            <p:nvPr/>
          </p:nvSpPr>
          <p:spPr>
            <a:xfrm>
              <a:off x="3631163" y="2148193"/>
              <a:ext cx="259433" cy="84856"/>
            </a:xfrm>
            <a:custGeom>
              <a:avLst/>
              <a:gdLst/>
              <a:ahLst/>
              <a:cxnLst/>
              <a:rect l="l" t="t" r="r" b="b"/>
              <a:pathLst>
                <a:path w="8157" h="2668" extrusionOk="0">
                  <a:moveTo>
                    <a:pt x="179" y="1"/>
                  </a:moveTo>
                  <a:cubicBezTo>
                    <a:pt x="84" y="1"/>
                    <a:pt x="1" y="84"/>
                    <a:pt x="1" y="179"/>
                  </a:cubicBezTo>
                  <a:lnTo>
                    <a:pt x="1" y="2489"/>
                  </a:lnTo>
                  <a:cubicBezTo>
                    <a:pt x="1" y="2584"/>
                    <a:pt x="72" y="2668"/>
                    <a:pt x="179" y="2668"/>
                  </a:cubicBezTo>
                  <a:lnTo>
                    <a:pt x="4954" y="2668"/>
                  </a:lnTo>
                  <a:cubicBezTo>
                    <a:pt x="5037" y="2668"/>
                    <a:pt x="5132" y="2596"/>
                    <a:pt x="5132" y="2489"/>
                  </a:cubicBezTo>
                  <a:cubicBezTo>
                    <a:pt x="5132" y="2382"/>
                    <a:pt x="5061" y="2311"/>
                    <a:pt x="4954" y="2311"/>
                  </a:cubicBezTo>
                  <a:lnTo>
                    <a:pt x="358" y="2311"/>
                  </a:lnTo>
                  <a:lnTo>
                    <a:pt x="358" y="346"/>
                  </a:lnTo>
                  <a:lnTo>
                    <a:pt x="501" y="346"/>
                  </a:lnTo>
                  <a:lnTo>
                    <a:pt x="501" y="1227"/>
                  </a:lnTo>
                  <a:cubicBezTo>
                    <a:pt x="501" y="1310"/>
                    <a:pt x="572" y="1406"/>
                    <a:pt x="679" y="1406"/>
                  </a:cubicBezTo>
                  <a:cubicBezTo>
                    <a:pt x="787" y="1406"/>
                    <a:pt x="858" y="1334"/>
                    <a:pt x="858" y="1227"/>
                  </a:cubicBezTo>
                  <a:lnTo>
                    <a:pt x="858" y="346"/>
                  </a:lnTo>
                  <a:lnTo>
                    <a:pt x="1072" y="346"/>
                  </a:lnTo>
                  <a:lnTo>
                    <a:pt x="1072" y="739"/>
                  </a:lnTo>
                  <a:cubicBezTo>
                    <a:pt x="1072" y="822"/>
                    <a:pt x="1144" y="918"/>
                    <a:pt x="1251" y="918"/>
                  </a:cubicBezTo>
                  <a:cubicBezTo>
                    <a:pt x="1346" y="918"/>
                    <a:pt x="1430" y="834"/>
                    <a:pt x="1430" y="739"/>
                  </a:cubicBezTo>
                  <a:lnTo>
                    <a:pt x="1430" y="346"/>
                  </a:lnTo>
                  <a:lnTo>
                    <a:pt x="1632" y="346"/>
                  </a:lnTo>
                  <a:lnTo>
                    <a:pt x="1632" y="739"/>
                  </a:lnTo>
                  <a:cubicBezTo>
                    <a:pt x="1632" y="822"/>
                    <a:pt x="1703" y="918"/>
                    <a:pt x="1811" y="918"/>
                  </a:cubicBezTo>
                  <a:cubicBezTo>
                    <a:pt x="1918" y="918"/>
                    <a:pt x="1989" y="834"/>
                    <a:pt x="1989" y="739"/>
                  </a:cubicBezTo>
                  <a:lnTo>
                    <a:pt x="1989" y="346"/>
                  </a:lnTo>
                  <a:lnTo>
                    <a:pt x="2203" y="346"/>
                  </a:lnTo>
                  <a:lnTo>
                    <a:pt x="2203" y="739"/>
                  </a:lnTo>
                  <a:cubicBezTo>
                    <a:pt x="2203" y="822"/>
                    <a:pt x="2275" y="918"/>
                    <a:pt x="2382" y="918"/>
                  </a:cubicBezTo>
                  <a:cubicBezTo>
                    <a:pt x="2477" y="918"/>
                    <a:pt x="2561" y="834"/>
                    <a:pt x="2561" y="739"/>
                  </a:cubicBezTo>
                  <a:lnTo>
                    <a:pt x="2561" y="346"/>
                  </a:lnTo>
                  <a:lnTo>
                    <a:pt x="2763" y="346"/>
                  </a:lnTo>
                  <a:lnTo>
                    <a:pt x="2763" y="1227"/>
                  </a:lnTo>
                  <a:cubicBezTo>
                    <a:pt x="2763" y="1310"/>
                    <a:pt x="2834" y="1406"/>
                    <a:pt x="2942" y="1406"/>
                  </a:cubicBezTo>
                  <a:cubicBezTo>
                    <a:pt x="3049" y="1406"/>
                    <a:pt x="3120" y="1334"/>
                    <a:pt x="3120" y="1227"/>
                  </a:cubicBezTo>
                  <a:lnTo>
                    <a:pt x="3120" y="346"/>
                  </a:lnTo>
                  <a:lnTo>
                    <a:pt x="3335" y="346"/>
                  </a:lnTo>
                  <a:lnTo>
                    <a:pt x="3335" y="739"/>
                  </a:lnTo>
                  <a:cubicBezTo>
                    <a:pt x="3335" y="822"/>
                    <a:pt x="3406" y="918"/>
                    <a:pt x="3513" y="918"/>
                  </a:cubicBezTo>
                  <a:cubicBezTo>
                    <a:pt x="3608" y="918"/>
                    <a:pt x="3692" y="834"/>
                    <a:pt x="3692" y="739"/>
                  </a:cubicBezTo>
                  <a:lnTo>
                    <a:pt x="3692" y="346"/>
                  </a:lnTo>
                  <a:lnTo>
                    <a:pt x="3894" y="346"/>
                  </a:lnTo>
                  <a:lnTo>
                    <a:pt x="3894" y="739"/>
                  </a:lnTo>
                  <a:cubicBezTo>
                    <a:pt x="3894" y="822"/>
                    <a:pt x="3966" y="918"/>
                    <a:pt x="4073" y="918"/>
                  </a:cubicBezTo>
                  <a:cubicBezTo>
                    <a:pt x="4168" y="918"/>
                    <a:pt x="4251" y="834"/>
                    <a:pt x="4251" y="739"/>
                  </a:cubicBezTo>
                  <a:lnTo>
                    <a:pt x="4251" y="346"/>
                  </a:lnTo>
                  <a:lnTo>
                    <a:pt x="4466" y="346"/>
                  </a:lnTo>
                  <a:lnTo>
                    <a:pt x="4466" y="739"/>
                  </a:lnTo>
                  <a:cubicBezTo>
                    <a:pt x="4466" y="822"/>
                    <a:pt x="4537" y="918"/>
                    <a:pt x="4644" y="918"/>
                  </a:cubicBezTo>
                  <a:cubicBezTo>
                    <a:pt x="4739" y="918"/>
                    <a:pt x="4823" y="834"/>
                    <a:pt x="4823" y="739"/>
                  </a:cubicBezTo>
                  <a:lnTo>
                    <a:pt x="4823" y="346"/>
                  </a:lnTo>
                  <a:lnTo>
                    <a:pt x="5025" y="346"/>
                  </a:lnTo>
                  <a:lnTo>
                    <a:pt x="5025" y="1227"/>
                  </a:lnTo>
                  <a:cubicBezTo>
                    <a:pt x="5025" y="1310"/>
                    <a:pt x="5097" y="1406"/>
                    <a:pt x="5204" y="1406"/>
                  </a:cubicBezTo>
                  <a:cubicBezTo>
                    <a:pt x="5311" y="1406"/>
                    <a:pt x="5382" y="1334"/>
                    <a:pt x="5382" y="1227"/>
                  </a:cubicBezTo>
                  <a:lnTo>
                    <a:pt x="5382" y="346"/>
                  </a:lnTo>
                  <a:lnTo>
                    <a:pt x="5597" y="346"/>
                  </a:lnTo>
                  <a:lnTo>
                    <a:pt x="5597" y="739"/>
                  </a:lnTo>
                  <a:cubicBezTo>
                    <a:pt x="5597" y="822"/>
                    <a:pt x="5668" y="918"/>
                    <a:pt x="5775" y="918"/>
                  </a:cubicBezTo>
                  <a:cubicBezTo>
                    <a:pt x="5871" y="918"/>
                    <a:pt x="5954" y="834"/>
                    <a:pt x="5954" y="739"/>
                  </a:cubicBezTo>
                  <a:lnTo>
                    <a:pt x="5954" y="346"/>
                  </a:lnTo>
                  <a:lnTo>
                    <a:pt x="6156" y="346"/>
                  </a:lnTo>
                  <a:lnTo>
                    <a:pt x="6156" y="739"/>
                  </a:lnTo>
                  <a:cubicBezTo>
                    <a:pt x="6156" y="822"/>
                    <a:pt x="6228" y="918"/>
                    <a:pt x="6335" y="918"/>
                  </a:cubicBezTo>
                  <a:cubicBezTo>
                    <a:pt x="6442" y="918"/>
                    <a:pt x="6514" y="834"/>
                    <a:pt x="6514" y="739"/>
                  </a:cubicBezTo>
                  <a:lnTo>
                    <a:pt x="6514" y="346"/>
                  </a:lnTo>
                  <a:lnTo>
                    <a:pt x="6728" y="346"/>
                  </a:lnTo>
                  <a:lnTo>
                    <a:pt x="6728" y="739"/>
                  </a:lnTo>
                  <a:cubicBezTo>
                    <a:pt x="6728" y="822"/>
                    <a:pt x="6799" y="918"/>
                    <a:pt x="6906" y="918"/>
                  </a:cubicBezTo>
                  <a:cubicBezTo>
                    <a:pt x="7002" y="918"/>
                    <a:pt x="7085" y="834"/>
                    <a:pt x="7085" y="739"/>
                  </a:cubicBezTo>
                  <a:lnTo>
                    <a:pt x="7085" y="346"/>
                  </a:lnTo>
                  <a:lnTo>
                    <a:pt x="7287" y="346"/>
                  </a:lnTo>
                  <a:lnTo>
                    <a:pt x="7287" y="1227"/>
                  </a:lnTo>
                  <a:cubicBezTo>
                    <a:pt x="7287" y="1310"/>
                    <a:pt x="7359" y="1406"/>
                    <a:pt x="7466" y="1406"/>
                  </a:cubicBezTo>
                  <a:cubicBezTo>
                    <a:pt x="7573" y="1406"/>
                    <a:pt x="7645" y="1334"/>
                    <a:pt x="7645" y="1227"/>
                  </a:cubicBezTo>
                  <a:lnTo>
                    <a:pt x="7645" y="346"/>
                  </a:lnTo>
                  <a:lnTo>
                    <a:pt x="7799" y="346"/>
                  </a:lnTo>
                  <a:lnTo>
                    <a:pt x="7799" y="2311"/>
                  </a:lnTo>
                  <a:lnTo>
                    <a:pt x="5835" y="2311"/>
                  </a:lnTo>
                  <a:cubicBezTo>
                    <a:pt x="5740" y="2311"/>
                    <a:pt x="5656" y="2382"/>
                    <a:pt x="5656" y="2489"/>
                  </a:cubicBezTo>
                  <a:cubicBezTo>
                    <a:pt x="5656" y="2596"/>
                    <a:pt x="5728" y="2668"/>
                    <a:pt x="5835" y="2668"/>
                  </a:cubicBezTo>
                  <a:lnTo>
                    <a:pt x="7978" y="2668"/>
                  </a:lnTo>
                  <a:cubicBezTo>
                    <a:pt x="8061" y="2668"/>
                    <a:pt x="8157" y="2596"/>
                    <a:pt x="8157" y="2489"/>
                  </a:cubicBezTo>
                  <a:lnTo>
                    <a:pt x="8157" y="179"/>
                  </a:lnTo>
                  <a:cubicBezTo>
                    <a:pt x="7954" y="96"/>
                    <a:pt x="7883"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4"/>
            <p:cNvSpPr/>
            <p:nvPr/>
          </p:nvSpPr>
          <p:spPr>
            <a:xfrm>
              <a:off x="3639496" y="2058089"/>
              <a:ext cx="206414" cy="73120"/>
            </a:xfrm>
            <a:custGeom>
              <a:avLst/>
              <a:gdLst/>
              <a:ahLst/>
              <a:cxnLst/>
              <a:rect l="l" t="t" r="r" b="b"/>
              <a:pathLst>
                <a:path w="6490" h="2299" extrusionOk="0">
                  <a:moveTo>
                    <a:pt x="179" y="0"/>
                  </a:moveTo>
                  <a:cubicBezTo>
                    <a:pt x="84" y="0"/>
                    <a:pt x="1" y="72"/>
                    <a:pt x="1" y="179"/>
                  </a:cubicBezTo>
                  <a:cubicBezTo>
                    <a:pt x="1" y="274"/>
                    <a:pt x="72" y="357"/>
                    <a:pt x="179" y="357"/>
                  </a:cubicBezTo>
                  <a:lnTo>
                    <a:pt x="3013" y="357"/>
                  </a:lnTo>
                  <a:cubicBezTo>
                    <a:pt x="3168" y="357"/>
                    <a:pt x="3311" y="488"/>
                    <a:pt x="3311" y="655"/>
                  </a:cubicBezTo>
                  <a:lnTo>
                    <a:pt x="3311" y="691"/>
                  </a:lnTo>
                  <a:cubicBezTo>
                    <a:pt x="3311" y="857"/>
                    <a:pt x="3168" y="988"/>
                    <a:pt x="3013" y="988"/>
                  </a:cubicBezTo>
                  <a:lnTo>
                    <a:pt x="2799" y="988"/>
                  </a:lnTo>
                  <a:cubicBezTo>
                    <a:pt x="2442" y="988"/>
                    <a:pt x="2144" y="1286"/>
                    <a:pt x="2144" y="1643"/>
                  </a:cubicBezTo>
                  <a:cubicBezTo>
                    <a:pt x="2144" y="2000"/>
                    <a:pt x="2442" y="2298"/>
                    <a:pt x="2799" y="2298"/>
                  </a:cubicBezTo>
                  <a:lnTo>
                    <a:pt x="6311" y="2298"/>
                  </a:lnTo>
                  <a:cubicBezTo>
                    <a:pt x="6406" y="2298"/>
                    <a:pt x="6490" y="2227"/>
                    <a:pt x="6490" y="2119"/>
                  </a:cubicBezTo>
                  <a:cubicBezTo>
                    <a:pt x="6490" y="2024"/>
                    <a:pt x="6418" y="1941"/>
                    <a:pt x="6311" y="1941"/>
                  </a:cubicBezTo>
                  <a:lnTo>
                    <a:pt x="2799" y="1941"/>
                  </a:lnTo>
                  <a:cubicBezTo>
                    <a:pt x="2632" y="1941"/>
                    <a:pt x="2501" y="1810"/>
                    <a:pt x="2501" y="1643"/>
                  </a:cubicBezTo>
                  <a:cubicBezTo>
                    <a:pt x="2501" y="1488"/>
                    <a:pt x="2632" y="1346"/>
                    <a:pt x="2799" y="1346"/>
                  </a:cubicBezTo>
                  <a:lnTo>
                    <a:pt x="3013" y="1346"/>
                  </a:lnTo>
                  <a:cubicBezTo>
                    <a:pt x="3358" y="1346"/>
                    <a:pt x="3656" y="1048"/>
                    <a:pt x="3656" y="691"/>
                  </a:cubicBezTo>
                  <a:lnTo>
                    <a:pt x="3656" y="655"/>
                  </a:lnTo>
                  <a:cubicBezTo>
                    <a:pt x="3656" y="298"/>
                    <a:pt x="3358"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4"/>
          <p:cNvGrpSpPr/>
          <p:nvPr/>
        </p:nvGrpSpPr>
        <p:grpSpPr>
          <a:xfrm>
            <a:off x="2667058" y="1500293"/>
            <a:ext cx="330231" cy="359015"/>
            <a:chOff x="2667058" y="1500293"/>
            <a:chExt cx="330231" cy="359015"/>
          </a:xfrm>
        </p:grpSpPr>
        <p:sp>
          <p:nvSpPr>
            <p:cNvPr id="6496" name="Google Shape;6496;p64"/>
            <p:cNvSpPr/>
            <p:nvPr/>
          </p:nvSpPr>
          <p:spPr>
            <a:xfrm>
              <a:off x="2944239" y="1581714"/>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4"/>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4"/>
            <p:cNvSpPr/>
            <p:nvPr/>
          </p:nvSpPr>
          <p:spPr>
            <a:xfrm>
              <a:off x="2925696" y="1563140"/>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4"/>
            <p:cNvSpPr/>
            <p:nvPr/>
          </p:nvSpPr>
          <p:spPr>
            <a:xfrm>
              <a:off x="2953717" y="159456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4"/>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4"/>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4"/>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4"/>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4"/>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4"/>
            <p:cNvSpPr/>
            <p:nvPr/>
          </p:nvSpPr>
          <p:spPr>
            <a:xfrm>
              <a:off x="2923788" y="157640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4"/>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4"/>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4"/>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4"/>
            <p:cNvSpPr/>
            <p:nvPr/>
          </p:nvSpPr>
          <p:spPr>
            <a:xfrm>
              <a:off x="2923438" y="1576784"/>
              <a:ext cx="0" cy="32"/>
            </a:xfrm>
            <a:custGeom>
              <a:avLst/>
              <a:gdLst/>
              <a:ahLst/>
              <a:cxnLst/>
              <a:rect l="l" t="t" r="r" b="b"/>
              <a:pathLst>
                <a:path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4"/>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4"/>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4"/>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4"/>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4"/>
          <p:cNvGrpSpPr/>
          <p:nvPr/>
        </p:nvGrpSpPr>
        <p:grpSpPr>
          <a:xfrm>
            <a:off x="3567553" y="1499912"/>
            <a:ext cx="320022" cy="359778"/>
            <a:chOff x="3567553" y="1499912"/>
            <a:chExt cx="320022" cy="359778"/>
          </a:xfrm>
        </p:grpSpPr>
        <p:sp>
          <p:nvSpPr>
            <p:cNvPr id="6515" name="Google Shape;6515;p64"/>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4"/>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4"/>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4"/>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4"/>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4"/>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4"/>
          <p:cNvGrpSpPr/>
          <p:nvPr/>
        </p:nvGrpSpPr>
        <p:grpSpPr>
          <a:xfrm>
            <a:off x="1309875" y="1499912"/>
            <a:ext cx="359015" cy="358633"/>
            <a:chOff x="1309875" y="1499912"/>
            <a:chExt cx="359015" cy="358633"/>
          </a:xfrm>
        </p:grpSpPr>
        <p:sp>
          <p:nvSpPr>
            <p:cNvPr id="6522" name="Google Shape;6522;p64"/>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4"/>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4"/>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4"/>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4"/>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4"/>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4"/>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4"/>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4"/>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4"/>
          <p:cNvGrpSpPr/>
          <p:nvPr/>
        </p:nvGrpSpPr>
        <p:grpSpPr>
          <a:xfrm>
            <a:off x="2219466" y="1500293"/>
            <a:ext cx="330613" cy="359015"/>
            <a:chOff x="2219466" y="1500293"/>
            <a:chExt cx="330613" cy="359015"/>
          </a:xfrm>
        </p:grpSpPr>
        <p:sp>
          <p:nvSpPr>
            <p:cNvPr id="6532" name="Google Shape;6532;p64"/>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4"/>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64"/>
          <p:cNvGrpSpPr/>
          <p:nvPr/>
        </p:nvGrpSpPr>
        <p:grpSpPr>
          <a:xfrm>
            <a:off x="5343544" y="1509358"/>
            <a:ext cx="244676" cy="351095"/>
            <a:chOff x="5343544" y="1509358"/>
            <a:chExt cx="244676" cy="351095"/>
          </a:xfrm>
        </p:grpSpPr>
        <p:sp>
          <p:nvSpPr>
            <p:cNvPr id="6535" name="Google Shape;6535;p64"/>
            <p:cNvSpPr/>
            <p:nvPr/>
          </p:nvSpPr>
          <p:spPr>
            <a:xfrm>
              <a:off x="5430658" y="1574494"/>
              <a:ext cx="25031" cy="10655"/>
            </a:xfrm>
            <a:custGeom>
              <a:avLst/>
              <a:gdLst/>
              <a:ahLst/>
              <a:cxnLst/>
              <a:rect l="l" t="t" r="r" b="b"/>
              <a:pathLst>
                <a:path w="787" h="335" extrusionOk="0">
                  <a:moveTo>
                    <a:pt x="167" y="1"/>
                  </a:moveTo>
                  <a:cubicBezTo>
                    <a:pt x="72" y="1"/>
                    <a:pt x="0" y="72"/>
                    <a:pt x="0" y="168"/>
                  </a:cubicBezTo>
                  <a:cubicBezTo>
                    <a:pt x="0" y="263"/>
                    <a:pt x="72" y="334"/>
                    <a:pt x="167" y="334"/>
                  </a:cubicBezTo>
                  <a:lnTo>
                    <a:pt x="619" y="334"/>
                  </a:lnTo>
                  <a:cubicBezTo>
                    <a:pt x="715" y="334"/>
                    <a:pt x="786" y="263"/>
                    <a:pt x="786" y="168"/>
                  </a:cubicBezTo>
                  <a:cubicBezTo>
                    <a:pt x="786" y="72"/>
                    <a:pt x="715"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4"/>
            <p:cNvSpPr/>
            <p:nvPr/>
          </p:nvSpPr>
          <p:spPr>
            <a:xfrm>
              <a:off x="5447706" y="1613137"/>
              <a:ext cx="39025" cy="38643"/>
            </a:xfrm>
            <a:custGeom>
              <a:avLst/>
              <a:gdLst/>
              <a:ahLst/>
              <a:cxnLst/>
              <a:rect l="l" t="t" r="r" b="b"/>
              <a:pathLst>
                <a:path w="1227" h="1215" extrusionOk="0">
                  <a:moveTo>
                    <a:pt x="607" y="322"/>
                  </a:moveTo>
                  <a:cubicBezTo>
                    <a:pt x="774" y="322"/>
                    <a:pt x="893" y="453"/>
                    <a:pt x="893" y="608"/>
                  </a:cubicBezTo>
                  <a:cubicBezTo>
                    <a:pt x="893" y="750"/>
                    <a:pt x="774" y="893"/>
                    <a:pt x="607" y="893"/>
                  </a:cubicBezTo>
                  <a:cubicBezTo>
                    <a:pt x="453" y="893"/>
                    <a:pt x="322" y="750"/>
                    <a:pt x="322" y="608"/>
                  </a:cubicBezTo>
                  <a:cubicBezTo>
                    <a:pt x="322" y="453"/>
                    <a:pt x="464" y="322"/>
                    <a:pt x="607" y="322"/>
                  </a:cubicBezTo>
                  <a:close/>
                  <a:moveTo>
                    <a:pt x="607" y="0"/>
                  </a:moveTo>
                  <a:cubicBezTo>
                    <a:pt x="274" y="0"/>
                    <a:pt x="0" y="262"/>
                    <a:pt x="0" y="608"/>
                  </a:cubicBezTo>
                  <a:cubicBezTo>
                    <a:pt x="0" y="953"/>
                    <a:pt x="274" y="1215"/>
                    <a:pt x="607" y="1215"/>
                  </a:cubicBezTo>
                  <a:cubicBezTo>
                    <a:pt x="953" y="1215"/>
                    <a:pt x="1215" y="953"/>
                    <a:pt x="1215" y="608"/>
                  </a:cubicBezTo>
                  <a:cubicBezTo>
                    <a:pt x="1226" y="262"/>
                    <a:pt x="953"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4"/>
            <p:cNvSpPr/>
            <p:nvPr/>
          </p:nvSpPr>
          <p:spPr>
            <a:xfrm>
              <a:off x="5343544" y="1509358"/>
              <a:ext cx="244676" cy="351095"/>
            </a:xfrm>
            <a:custGeom>
              <a:avLst/>
              <a:gdLst/>
              <a:ahLst/>
              <a:cxnLst/>
              <a:rect l="l" t="t" r="r" b="b"/>
              <a:pathLst>
                <a:path w="7693" h="11039" extrusionOk="0">
                  <a:moveTo>
                    <a:pt x="4728" y="311"/>
                  </a:moveTo>
                  <a:lnTo>
                    <a:pt x="4728" y="1192"/>
                  </a:lnTo>
                  <a:cubicBezTo>
                    <a:pt x="4728" y="1275"/>
                    <a:pt x="4811" y="1346"/>
                    <a:pt x="4894" y="1346"/>
                  </a:cubicBezTo>
                  <a:cubicBezTo>
                    <a:pt x="4990" y="1346"/>
                    <a:pt x="5061" y="1275"/>
                    <a:pt x="5061" y="1192"/>
                  </a:cubicBezTo>
                  <a:lnTo>
                    <a:pt x="5061" y="322"/>
                  </a:lnTo>
                  <a:cubicBezTo>
                    <a:pt x="5716" y="418"/>
                    <a:pt x="6216" y="965"/>
                    <a:pt x="6216" y="1644"/>
                  </a:cubicBezTo>
                  <a:lnTo>
                    <a:pt x="6216" y="2037"/>
                  </a:lnTo>
                  <a:lnTo>
                    <a:pt x="4418" y="2037"/>
                  </a:lnTo>
                  <a:cubicBezTo>
                    <a:pt x="4335" y="2037"/>
                    <a:pt x="4251" y="2108"/>
                    <a:pt x="4251" y="2204"/>
                  </a:cubicBezTo>
                  <a:cubicBezTo>
                    <a:pt x="4251" y="2287"/>
                    <a:pt x="4335" y="2358"/>
                    <a:pt x="4418" y="2358"/>
                  </a:cubicBezTo>
                  <a:lnTo>
                    <a:pt x="6216" y="2358"/>
                  </a:lnTo>
                  <a:lnTo>
                    <a:pt x="6216" y="2704"/>
                  </a:lnTo>
                  <a:lnTo>
                    <a:pt x="4418" y="2704"/>
                  </a:lnTo>
                  <a:cubicBezTo>
                    <a:pt x="4335" y="2704"/>
                    <a:pt x="4251" y="2775"/>
                    <a:pt x="4251" y="2870"/>
                  </a:cubicBezTo>
                  <a:cubicBezTo>
                    <a:pt x="4251" y="2966"/>
                    <a:pt x="4335" y="3037"/>
                    <a:pt x="4418" y="3037"/>
                  </a:cubicBezTo>
                  <a:lnTo>
                    <a:pt x="6216" y="3037"/>
                  </a:lnTo>
                  <a:lnTo>
                    <a:pt x="6216" y="3382"/>
                  </a:lnTo>
                  <a:lnTo>
                    <a:pt x="4894" y="3382"/>
                  </a:lnTo>
                  <a:cubicBezTo>
                    <a:pt x="4811" y="3382"/>
                    <a:pt x="4728" y="3454"/>
                    <a:pt x="4728" y="3537"/>
                  </a:cubicBezTo>
                  <a:cubicBezTo>
                    <a:pt x="4728" y="3632"/>
                    <a:pt x="4811" y="3704"/>
                    <a:pt x="4894" y="3704"/>
                  </a:cubicBezTo>
                  <a:lnTo>
                    <a:pt x="6216" y="3704"/>
                  </a:lnTo>
                  <a:lnTo>
                    <a:pt x="6216" y="4049"/>
                  </a:lnTo>
                  <a:lnTo>
                    <a:pt x="4894" y="4049"/>
                  </a:lnTo>
                  <a:cubicBezTo>
                    <a:pt x="4811" y="4049"/>
                    <a:pt x="4728" y="4121"/>
                    <a:pt x="4728" y="4216"/>
                  </a:cubicBezTo>
                  <a:cubicBezTo>
                    <a:pt x="4728" y="4299"/>
                    <a:pt x="4811" y="4371"/>
                    <a:pt x="4894" y="4371"/>
                  </a:cubicBezTo>
                  <a:lnTo>
                    <a:pt x="6216" y="4371"/>
                  </a:lnTo>
                  <a:lnTo>
                    <a:pt x="6216" y="4716"/>
                  </a:lnTo>
                  <a:lnTo>
                    <a:pt x="4418" y="4716"/>
                  </a:lnTo>
                  <a:cubicBezTo>
                    <a:pt x="4335" y="4716"/>
                    <a:pt x="4251" y="4787"/>
                    <a:pt x="4251" y="4883"/>
                  </a:cubicBezTo>
                  <a:cubicBezTo>
                    <a:pt x="4251" y="4966"/>
                    <a:pt x="4335" y="5049"/>
                    <a:pt x="4418" y="5049"/>
                  </a:cubicBezTo>
                  <a:lnTo>
                    <a:pt x="6216" y="5049"/>
                  </a:lnTo>
                  <a:lnTo>
                    <a:pt x="6216" y="5383"/>
                  </a:lnTo>
                  <a:lnTo>
                    <a:pt x="4418" y="5383"/>
                  </a:lnTo>
                  <a:cubicBezTo>
                    <a:pt x="4335" y="5383"/>
                    <a:pt x="4251" y="5466"/>
                    <a:pt x="4251" y="5549"/>
                  </a:cubicBezTo>
                  <a:cubicBezTo>
                    <a:pt x="4251" y="5645"/>
                    <a:pt x="4335" y="5716"/>
                    <a:pt x="4418" y="5716"/>
                  </a:cubicBezTo>
                  <a:lnTo>
                    <a:pt x="6216" y="5716"/>
                  </a:lnTo>
                  <a:lnTo>
                    <a:pt x="6216" y="6097"/>
                  </a:lnTo>
                  <a:cubicBezTo>
                    <a:pt x="6216" y="6788"/>
                    <a:pt x="5716" y="7335"/>
                    <a:pt x="5061" y="7430"/>
                  </a:cubicBezTo>
                  <a:lnTo>
                    <a:pt x="5061" y="6538"/>
                  </a:lnTo>
                  <a:cubicBezTo>
                    <a:pt x="5061" y="6442"/>
                    <a:pt x="4990" y="6371"/>
                    <a:pt x="4894" y="6371"/>
                  </a:cubicBezTo>
                  <a:cubicBezTo>
                    <a:pt x="4811" y="6371"/>
                    <a:pt x="4728" y="6442"/>
                    <a:pt x="4728" y="6538"/>
                  </a:cubicBezTo>
                  <a:lnTo>
                    <a:pt x="4728" y="7407"/>
                  </a:lnTo>
                  <a:lnTo>
                    <a:pt x="4394" y="7407"/>
                  </a:lnTo>
                  <a:lnTo>
                    <a:pt x="4394" y="6538"/>
                  </a:lnTo>
                  <a:cubicBezTo>
                    <a:pt x="4394" y="6442"/>
                    <a:pt x="4311" y="6371"/>
                    <a:pt x="4228" y="6371"/>
                  </a:cubicBezTo>
                  <a:cubicBezTo>
                    <a:pt x="4132" y="6371"/>
                    <a:pt x="4061" y="6442"/>
                    <a:pt x="4061" y="6538"/>
                  </a:cubicBezTo>
                  <a:lnTo>
                    <a:pt x="4061" y="7407"/>
                  </a:lnTo>
                  <a:lnTo>
                    <a:pt x="3716" y="7407"/>
                  </a:lnTo>
                  <a:lnTo>
                    <a:pt x="3716" y="6538"/>
                  </a:lnTo>
                  <a:cubicBezTo>
                    <a:pt x="3716" y="6442"/>
                    <a:pt x="3644" y="6371"/>
                    <a:pt x="3561" y="6371"/>
                  </a:cubicBezTo>
                  <a:cubicBezTo>
                    <a:pt x="3466" y="6371"/>
                    <a:pt x="3394" y="6442"/>
                    <a:pt x="3394" y="6538"/>
                  </a:cubicBezTo>
                  <a:lnTo>
                    <a:pt x="3394" y="7407"/>
                  </a:lnTo>
                  <a:lnTo>
                    <a:pt x="3049" y="7407"/>
                  </a:lnTo>
                  <a:lnTo>
                    <a:pt x="3049" y="6538"/>
                  </a:lnTo>
                  <a:cubicBezTo>
                    <a:pt x="3049" y="6442"/>
                    <a:pt x="2977" y="6371"/>
                    <a:pt x="2882" y="6371"/>
                  </a:cubicBezTo>
                  <a:cubicBezTo>
                    <a:pt x="2799" y="6371"/>
                    <a:pt x="2727" y="6442"/>
                    <a:pt x="2727" y="6538"/>
                  </a:cubicBezTo>
                  <a:lnTo>
                    <a:pt x="2727" y="7395"/>
                  </a:lnTo>
                  <a:cubicBezTo>
                    <a:pt x="2073" y="7311"/>
                    <a:pt x="1561" y="6752"/>
                    <a:pt x="1561" y="6073"/>
                  </a:cubicBezTo>
                  <a:lnTo>
                    <a:pt x="1561" y="5680"/>
                  </a:lnTo>
                  <a:lnTo>
                    <a:pt x="3358" y="5680"/>
                  </a:lnTo>
                  <a:cubicBezTo>
                    <a:pt x="3454" y="5680"/>
                    <a:pt x="3525" y="5609"/>
                    <a:pt x="3525" y="5525"/>
                  </a:cubicBezTo>
                  <a:cubicBezTo>
                    <a:pt x="3525" y="5430"/>
                    <a:pt x="3454" y="5359"/>
                    <a:pt x="3358" y="5359"/>
                  </a:cubicBezTo>
                  <a:lnTo>
                    <a:pt x="1561" y="5359"/>
                  </a:lnTo>
                  <a:lnTo>
                    <a:pt x="1561" y="5014"/>
                  </a:lnTo>
                  <a:lnTo>
                    <a:pt x="3358" y="5014"/>
                  </a:lnTo>
                  <a:cubicBezTo>
                    <a:pt x="3454" y="5014"/>
                    <a:pt x="3525" y="4942"/>
                    <a:pt x="3525" y="4847"/>
                  </a:cubicBezTo>
                  <a:cubicBezTo>
                    <a:pt x="3525" y="4763"/>
                    <a:pt x="3454" y="4680"/>
                    <a:pt x="3358" y="4680"/>
                  </a:cubicBezTo>
                  <a:lnTo>
                    <a:pt x="1561" y="4680"/>
                  </a:lnTo>
                  <a:lnTo>
                    <a:pt x="1561" y="4347"/>
                  </a:lnTo>
                  <a:lnTo>
                    <a:pt x="2894" y="4347"/>
                  </a:lnTo>
                  <a:cubicBezTo>
                    <a:pt x="2977" y="4347"/>
                    <a:pt x="3049" y="4263"/>
                    <a:pt x="3049" y="4180"/>
                  </a:cubicBezTo>
                  <a:cubicBezTo>
                    <a:pt x="3049" y="4085"/>
                    <a:pt x="2977" y="4013"/>
                    <a:pt x="2894" y="4013"/>
                  </a:cubicBezTo>
                  <a:lnTo>
                    <a:pt x="1561" y="4013"/>
                  </a:lnTo>
                  <a:lnTo>
                    <a:pt x="1561" y="3668"/>
                  </a:lnTo>
                  <a:lnTo>
                    <a:pt x="2894" y="3668"/>
                  </a:lnTo>
                  <a:cubicBezTo>
                    <a:pt x="2977" y="3668"/>
                    <a:pt x="3049" y="3597"/>
                    <a:pt x="3049" y="3513"/>
                  </a:cubicBezTo>
                  <a:cubicBezTo>
                    <a:pt x="3049" y="3418"/>
                    <a:pt x="2977" y="3347"/>
                    <a:pt x="2894" y="3347"/>
                  </a:cubicBezTo>
                  <a:lnTo>
                    <a:pt x="1561" y="3347"/>
                  </a:lnTo>
                  <a:lnTo>
                    <a:pt x="1561" y="3001"/>
                  </a:lnTo>
                  <a:lnTo>
                    <a:pt x="3358" y="3001"/>
                  </a:lnTo>
                  <a:cubicBezTo>
                    <a:pt x="3454" y="3001"/>
                    <a:pt x="3525" y="2930"/>
                    <a:pt x="3525" y="2835"/>
                  </a:cubicBezTo>
                  <a:cubicBezTo>
                    <a:pt x="3525" y="2751"/>
                    <a:pt x="3454" y="2680"/>
                    <a:pt x="3358" y="2680"/>
                  </a:cubicBezTo>
                  <a:lnTo>
                    <a:pt x="1561" y="2680"/>
                  </a:lnTo>
                  <a:lnTo>
                    <a:pt x="1561" y="2370"/>
                  </a:lnTo>
                  <a:lnTo>
                    <a:pt x="2156" y="2370"/>
                  </a:lnTo>
                  <a:cubicBezTo>
                    <a:pt x="2251" y="2370"/>
                    <a:pt x="2323" y="2287"/>
                    <a:pt x="2323" y="2204"/>
                  </a:cubicBezTo>
                  <a:cubicBezTo>
                    <a:pt x="2323" y="2108"/>
                    <a:pt x="2251" y="2037"/>
                    <a:pt x="2156" y="2037"/>
                  </a:cubicBezTo>
                  <a:lnTo>
                    <a:pt x="1561" y="2037"/>
                  </a:lnTo>
                  <a:lnTo>
                    <a:pt x="1561" y="1644"/>
                  </a:lnTo>
                  <a:cubicBezTo>
                    <a:pt x="1561" y="965"/>
                    <a:pt x="2073" y="418"/>
                    <a:pt x="2727" y="322"/>
                  </a:cubicBezTo>
                  <a:lnTo>
                    <a:pt x="2727" y="1192"/>
                  </a:lnTo>
                  <a:cubicBezTo>
                    <a:pt x="2727" y="1275"/>
                    <a:pt x="2799" y="1346"/>
                    <a:pt x="2882" y="1346"/>
                  </a:cubicBezTo>
                  <a:cubicBezTo>
                    <a:pt x="2977" y="1346"/>
                    <a:pt x="3049" y="1275"/>
                    <a:pt x="3049" y="1192"/>
                  </a:cubicBezTo>
                  <a:lnTo>
                    <a:pt x="3049" y="311"/>
                  </a:lnTo>
                  <a:lnTo>
                    <a:pt x="3394" y="311"/>
                  </a:lnTo>
                  <a:lnTo>
                    <a:pt x="3394" y="1192"/>
                  </a:lnTo>
                  <a:cubicBezTo>
                    <a:pt x="3394" y="1275"/>
                    <a:pt x="3466" y="1346"/>
                    <a:pt x="3561" y="1346"/>
                  </a:cubicBezTo>
                  <a:cubicBezTo>
                    <a:pt x="3644" y="1346"/>
                    <a:pt x="3716" y="1275"/>
                    <a:pt x="3716" y="1192"/>
                  </a:cubicBezTo>
                  <a:lnTo>
                    <a:pt x="3716" y="311"/>
                  </a:lnTo>
                  <a:lnTo>
                    <a:pt x="4061" y="311"/>
                  </a:lnTo>
                  <a:lnTo>
                    <a:pt x="4061" y="1192"/>
                  </a:lnTo>
                  <a:cubicBezTo>
                    <a:pt x="4061" y="1275"/>
                    <a:pt x="4132" y="1346"/>
                    <a:pt x="4228" y="1346"/>
                  </a:cubicBezTo>
                  <a:cubicBezTo>
                    <a:pt x="4311" y="1346"/>
                    <a:pt x="4394" y="1275"/>
                    <a:pt x="4394" y="1192"/>
                  </a:cubicBezTo>
                  <a:lnTo>
                    <a:pt x="4394" y="311"/>
                  </a:lnTo>
                  <a:close/>
                  <a:moveTo>
                    <a:pt x="6776" y="5025"/>
                  </a:moveTo>
                  <a:lnTo>
                    <a:pt x="6776" y="6192"/>
                  </a:lnTo>
                  <a:cubicBezTo>
                    <a:pt x="6776" y="7216"/>
                    <a:pt x="5942" y="8050"/>
                    <a:pt x="4906" y="8050"/>
                  </a:cubicBezTo>
                  <a:lnTo>
                    <a:pt x="2882" y="8050"/>
                  </a:lnTo>
                  <a:cubicBezTo>
                    <a:pt x="1858" y="8050"/>
                    <a:pt x="1025" y="7216"/>
                    <a:pt x="1025" y="6192"/>
                  </a:cubicBezTo>
                  <a:lnTo>
                    <a:pt x="1013" y="5025"/>
                  </a:lnTo>
                  <a:lnTo>
                    <a:pt x="1251" y="5025"/>
                  </a:lnTo>
                  <a:lnTo>
                    <a:pt x="1251" y="6085"/>
                  </a:lnTo>
                  <a:cubicBezTo>
                    <a:pt x="1251" y="6990"/>
                    <a:pt x="1977" y="7728"/>
                    <a:pt x="2882" y="7740"/>
                  </a:cubicBezTo>
                  <a:lnTo>
                    <a:pt x="4894" y="7740"/>
                  </a:lnTo>
                  <a:cubicBezTo>
                    <a:pt x="5799" y="7728"/>
                    <a:pt x="6537" y="6978"/>
                    <a:pt x="6537" y="6085"/>
                  </a:cubicBezTo>
                  <a:lnTo>
                    <a:pt x="6537" y="5025"/>
                  </a:lnTo>
                  <a:close/>
                  <a:moveTo>
                    <a:pt x="4144" y="8966"/>
                  </a:moveTo>
                  <a:lnTo>
                    <a:pt x="4144" y="9966"/>
                  </a:lnTo>
                  <a:lnTo>
                    <a:pt x="3620" y="9966"/>
                  </a:lnTo>
                  <a:lnTo>
                    <a:pt x="3620" y="8966"/>
                  </a:lnTo>
                  <a:close/>
                  <a:moveTo>
                    <a:pt x="6299" y="10300"/>
                  </a:moveTo>
                  <a:cubicBezTo>
                    <a:pt x="6561" y="10300"/>
                    <a:pt x="6787" y="10478"/>
                    <a:pt x="6859" y="10717"/>
                  </a:cubicBezTo>
                  <a:lnTo>
                    <a:pt x="918" y="10717"/>
                  </a:lnTo>
                  <a:cubicBezTo>
                    <a:pt x="1001" y="10478"/>
                    <a:pt x="1215" y="10300"/>
                    <a:pt x="1489" y="10300"/>
                  </a:cubicBezTo>
                  <a:close/>
                  <a:moveTo>
                    <a:pt x="2835" y="1"/>
                  </a:moveTo>
                  <a:cubicBezTo>
                    <a:pt x="1918" y="13"/>
                    <a:pt x="1191" y="763"/>
                    <a:pt x="1191" y="1656"/>
                  </a:cubicBezTo>
                  <a:lnTo>
                    <a:pt x="1191" y="4704"/>
                  </a:lnTo>
                  <a:lnTo>
                    <a:pt x="953" y="4704"/>
                  </a:lnTo>
                  <a:lnTo>
                    <a:pt x="953" y="4502"/>
                  </a:lnTo>
                  <a:cubicBezTo>
                    <a:pt x="953" y="4252"/>
                    <a:pt x="751" y="4037"/>
                    <a:pt x="477" y="4037"/>
                  </a:cubicBezTo>
                  <a:cubicBezTo>
                    <a:pt x="227" y="4037"/>
                    <a:pt x="1" y="4240"/>
                    <a:pt x="1" y="4502"/>
                  </a:cubicBezTo>
                  <a:lnTo>
                    <a:pt x="1" y="6168"/>
                  </a:lnTo>
                  <a:cubicBezTo>
                    <a:pt x="1" y="7716"/>
                    <a:pt x="1251" y="8966"/>
                    <a:pt x="2799" y="8966"/>
                  </a:cubicBezTo>
                  <a:lnTo>
                    <a:pt x="3227" y="8966"/>
                  </a:lnTo>
                  <a:lnTo>
                    <a:pt x="3227" y="9966"/>
                  </a:lnTo>
                  <a:lnTo>
                    <a:pt x="1406" y="9966"/>
                  </a:lnTo>
                  <a:cubicBezTo>
                    <a:pt x="906" y="9966"/>
                    <a:pt x="489" y="10371"/>
                    <a:pt x="489" y="10883"/>
                  </a:cubicBezTo>
                  <a:cubicBezTo>
                    <a:pt x="489" y="10967"/>
                    <a:pt x="572" y="11038"/>
                    <a:pt x="656" y="11038"/>
                  </a:cubicBezTo>
                  <a:lnTo>
                    <a:pt x="6966" y="11038"/>
                  </a:lnTo>
                  <a:cubicBezTo>
                    <a:pt x="7061" y="11038"/>
                    <a:pt x="7133" y="10967"/>
                    <a:pt x="7133" y="10883"/>
                  </a:cubicBezTo>
                  <a:cubicBezTo>
                    <a:pt x="7133" y="10383"/>
                    <a:pt x="6728" y="9966"/>
                    <a:pt x="6228" y="9966"/>
                  </a:cubicBezTo>
                  <a:lnTo>
                    <a:pt x="4466" y="9966"/>
                  </a:lnTo>
                  <a:lnTo>
                    <a:pt x="4466" y="8966"/>
                  </a:lnTo>
                  <a:lnTo>
                    <a:pt x="4894" y="8966"/>
                  </a:lnTo>
                  <a:cubicBezTo>
                    <a:pt x="6442" y="8966"/>
                    <a:pt x="7692" y="7728"/>
                    <a:pt x="7692" y="6168"/>
                  </a:cubicBezTo>
                  <a:lnTo>
                    <a:pt x="7692" y="5978"/>
                  </a:lnTo>
                  <a:cubicBezTo>
                    <a:pt x="7692" y="5895"/>
                    <a:pt x="7621" y="5811"/>
                    <a:pt x="7538" y="5811"/>
                  </a:cubicBezTo>
                  <a:cubicBezTo>
                    <a:pt x="7442" y="5811"/>
                    <a:pt x="7371" y="5895"/>
                    <a:pt x="7371" y="5978"/>
                  </a:cubicBezTo>
                  <a:lnTo>
                    <a:pt x="7371" y="6168"/>
                  </a:lnTo>
                  <a:cubicBezTo>
                    <a:pt x="7371" y="7538"/>
                    <a:pt x="6252" y="8657"/>
                    <a:pt x="4882" y="8657"/>
                  </a:cubicBezTo>
                  <a:lnTo>
                    <a:pt x="2858" y="8657"/>
                  </a:lnTo>
                  <a:cubicBezTo>
                    <a:pt x="1489" y="8657"/>
                    <a:pt x="370" y="7538"/>
                    <a:pt x="370" y="6168"/>
                  </a:cubicBezTo>
                  <a:lnTo>
                    <a:pt x="370" y="4502"/>
                  </a:lnTo>
                  <a:cubicBezTo>
                    <a:pt x="370" y="4418"/>
                    <a:pt x="453" y="4359"/>
                    <a:pt x="525" y="4359"/>
                  </a:cubicBezTo>
                  <a:cubicBezTo>
                    <a:pt x="596" y="4359"/>
                    <a:pt x="668" y="4430"/>
                    <a:pt x="668" y="4502"/>
                  </a:cubicBezTo>
                  <a:lnTo>
                    <a:pt x="668" y="6168"/>
                  </a:lnTo>
                  <a:cubicBezTo>
                    <a:pt x="668" y="7383"/>
                    <a:pt x="1656" y="8347"/>
                    <a:pt x="2846" y="8347"/>
                  </a:cubicBezTo>
                  <a:lnTo>
                    <a:pt x="4871" y="8347"/>
                  </a:lnTo>
                  <a:cubicBezTo>
                    <a:pt x="6073" y="8347"/>
                    <a:pt x="7037" y="7359"/>
                    <a:pt x="7037" y="6168"/>
                  </a:cubicBezTo>
                  <a:lnTo>
                    <a:pt x="7037" y="4502"/>
                  </a:lnTo>
                  <a:cubicBezTo>
                    <a:pt x="7037" y="4418"/>
                    <a:pt x="7121" y="4359"/>
                    <a:pt x="7192" y="4359"/>
                  </a:cubicBezTo>
                  <a:cubicBezTo>
                    <a:pt x="7276" y="4359"/>
                    <a:pt x="7335" y="4430"/>
                    <a:pt x="7335" y="4502"/>
                  </a:cubicBezTo>
                  <a:lnTo>
                    <a:pt x="7335" y="5252"/>
                  </a:lnTo>
                  <a:cubicBezTo>
                    <a:pt x="7335" y="5347"/>
                    <a:pt x="7418" y="5418"/>
                    <a:pt x="7502" y="5418"/>
                  </a:cubicBezTo>
                  <a:cubicBezTo>
                    <a:pt x="7585" y="5418"/>
                    <a:pt x="7668" y="5347"/>
                    <a:pt x="7668" y="5252"/>
                  </a:cubicBezTo>
                  <a:lnTo>
                    <a:pt x="7668" y="4502"/>
                  </a:lnTo>
                  <a:cubicBezTo>
                    <a:pt x="7668" y="4252"/>
                    <a:pt x="7454" y="4037"/>
                    <a:pt x="7192" y="4037"/>
                  </a:cubicBezTo>
                  <a:cubicBezTo>
                    <a:pt x="6930" y="4037"/>
                    <a:pt x="6716" y="4240"/>
                    <a:pt x="6716" y="4502"/>
                  </a:cubicBezTo>
                  <a:lnTo>
                    <a:pt x="6716" y="4704"/>
                  </a:lnTo>
                  <a:lnTo>
                    <a:pt x="6478" y="4704"/>
                  </a:lnTo>
                  <a:lnTo>
                    <a:pt x="6478" y="1656"/>
                  </a:lnTo>
                  <a:cubicBezTo>
                    <a:pt x="6478" y="739"/>
                    <a:pt x="5740" y="13"/>
                    <a:pt x="4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4"/>
          <p:cNvGrpSpPr/>
          <p:nvPr/>
        </p:nvGrpSpPr>
        <p:grpSpPr>
          <a:xfrm>
            <a:off x="4882340" y="1509358"/>
            <a:ext cx="246171" cy="351095"/>
            <a:chOff x="4882340" y="1509358"/>
            <a:chExt cx="246171" cy="351095"/>
          </a:xfrm>
        </p:grpSpPr>
        <p:sp>
          <p:nvSpPr>
            <p:cNvPr id="6539" name="Google Shape;6539;p64"/>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4"/>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4"/>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4"/>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4"/>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4"/>
          <p:cNvGrpSpPr/>
          <p:nvPr/>
        </p:nvGrpSpPr>
        <p:grpSpPr>
          <a:xfrm>
            <a:off x="6273204" y="1509008"/>
            <a:ext cx="236343" cy="351445"/>
            <a:chOff x="6273204" y="1509008"/>
            <a:chExt cx="236343" cy="351445"/>
          </a:xfrm>
        </p:grpSpPr>
        <p:sp>
          <p:nvSpPr>
            <p:cNvPr id="6545" name="Google Shape;6545;p64"/>
            <p:cNvSpPr/>
            <p:nvPr/>
          </p:nvSpPr>
          <p:spPr>
            <a:xfrm>
              <a:off x="6273204" y="1509008"/>
              <a:ext cx="236343" cy="351445"/>
            </a:xfrm>
            <a:custGeom>
              <a:avLst/>
              <a:gdLst/>
              <a:ahLst/>
              <a:cxnLst/>
              <a:rect l="l" t="t" r="r" b="b"/>
              <a:pathLst>
                <a:path w="7431" h="11050" extrusionOk="0">
                  <a:moveTo>
                    <a:pt x="5751" y="2417"/>
                  </a:moveTo>
                  <a:cubicBezTo>
                    <a:pt x="5787" y="2417"/>
                    <a:pt x="5835" y="2453"/>
                    <a:pt x="5847" y="2500"/>
                  </a:cubicBezTo>
                  <a:lnTo>
                    <a:pt x="5990" y="3000"/>
                  </a:lnTo>
                  <a:lnTo>
                    <a:pt x="1429" y="3000"/>
                  </a:lnTo>
                  <a:lnTo>
                    <a:pt x="1560" y="2500"/>
                  </a:lnTo>
                  <a:cubicBezTo>
                    <a:pt x="1584" y="2453"/>
                    <a:pt x="1620" y="2417"/>
                    <a:pt x="1668" y="2417"/>
                  </a:cubicBezTo>
                  <a:close/>
                  <a:moveTo>
                    <a:pt x="7085" y="3310"/>
                  </a:moveTo>
                  <a:lnTo>
                    <a:pt x="7085" y="3882"/>
                  </a:lnTo>
                  <a:lnTo>
                    <a:pt x="334" y="3882"/>
                  </a:lnTo>
                  <a:lnTo>
                    <a:pt x="334" y="3310"/>
                  </a:lnTo>
                  <a:close/>
                  <a:moveTo>
                    <a:pt x="5228" y="4191"/>
                  </a:moveTo>
                  <a:lnTo>
                    <a:pt x="5085" y="6001"/>
                  </a:lnTo>
                  <a:cubicBezTo>
                    <a:pt x="5085" y="6096"/>
                    <a:pt x="5144" y="6168"/>
                    <a:pt x="5239" y="6179"/>
                  </a:cubicBezTo>
                  <a:lnTo>
                    <a:pt x="5251" y="6179"/>
                  </a:lnTo>
                  <a:cubicBezTo>
                    <a:pt x="5347" y="6179"/>
                    <a:pt x="5406" y="6120"/>
                    <a:pt x="5418" y="6037"/>
                  </a:cubicBezTo>
                  <a:lnTo>
                    <a:pt x="5549" y="4203"/>
                  </a:lnTo>
                  <a:lnTo>
                    <a:pt x="6335" y="4203"/>
                  </a:lnTo>
                  <a:lnTo>
                    <a:pt x="5585" y="10382"/>
                  </a:lnTo>
                  <a:cubicBezTo>
                    <a:pt x="5549" y="10573"/>
                    <a:pt x="5394" y="10739"/>
                    <a:pt x="5192" y="10739"/>
                  </a:cubicBezTo>
                  <a:lnTo>
                    <a:pt x="5073" y="10739"/>
                  </a:lnTo>
                  <a:lnTo>
                    <a:pt x="5192" y="8954"/>
                  </a:lnTo>
                  <a:cubicBezTo>
                    <a:pt x="5192" y="8858"/>
                    <a:pt x="5132" y="8787"/>
                    <a:pt x="5049" y="8775"/>
                  </a:cubicBezTo>
                  <a:cubicBezTo>
                    <a:pt x="4954" y="8775"/>
                    <a:pt x="4882" y="8834"/>
                    <a:pt x="4870" y="8930"/>
                  </a:cubicBezTo>
                  <a:lnTo>
                    <a:pt x="4739" y="10739"/>
                  </a:lnTo>
                  <a:lnTo>
                    <a:pt x="4263" y="10739"/>
                  </a:lnTo>
                  <a:lnTo>
                    <a:pt x="4287" y="9358"/>
                  </a:lnTo>
                  <a:cubicBezTo>
                    <a:pt x="4287" y="9263"/>
                    <a:pt x="4216" y="9192"/>
                    <a:pt x="4120" y="9192"/>
                  </a:cubicBezTo>
                  <a:cubicBezTo>
                    <a:pt x="4037" y="9192"/>
                    <a:pt x="3965" y="9263"/>
                    <a:pt x="3965" y="9358"/>
                  </a:cubicBezTo>
                  <a:lnTo>
                    <a:pt x="3930" y="10739"/>
                  </a:lnTo>
                  <a:lnTo>
                    <a:pt x="3454" y="10739"/>
                  </a:lnTo>
                  <a:lnTo>
                    <a:pt x="3430" y="9358"/>
                  </a:lnTo>
                  <a:cubicBezTo>
                    <a:pt x="3430" y="9263"/>
                    <a:pt x="3346" y="9192"/>
                    <a:pt x="3263" y="9192"/>
                  </a:cubicBezTo>
                  <a:cubicBezTo>
                    <a:pt x="3168" y="9192"/>
                    <a:pt x="3096" y="9263"/>
                    <a:pt x="3096" y="9358"/>
                  </a:cubicBezTo>
                  <a:lnTo>
                    <a:pt x="3132" y="10739"/>
                  </a:lnTo>
                  <a:lnTo>
                    <a:pt x="2656" y="10739"/>
                  </a:lnTo>
                  <a:lnTo>
                    <a:pt x="2513" y="8930"/>
                  </a:lnTo>
                  <a:cubicBezTo>
                    <a:pt x="2513" y="8834"/>
                    <a:pt x="2430" y="8775"/>
                    <a:pt x="2334" y="8775"/>
                  </a:cubicBezTo>
                  <a:cubicBezTo>
                    <a:pt x="2251" y="8775"/>
                    <a:pt x="2180" y="8870"/>
                    <a:pt x="2191" y="8954"/>
                  </a:cubicBezTo>
                  <a:lnTo>
                    <a:pt x="2311" y="10739"/>
                  </a:lnTo>
                  <a:lnTo>
                    <a:pt x="2191" y="10739"/>
                  </a:lnTo>
                  <a:cubicBezTo>
                    <a:pt x="2001" y="10739"/>
                    <a:pt x="1822" y="10597"/>
                    <a:pt x="1799" y="10382"/>
                  </a:cubicBezTo>
                  <a:lnTo>
                    <a:pt x="1084" y="4203"/>
                  </a:lnTo>
                  <a:lnTo>
                    <a:pt x="1882" y="4203"/>
                  </a:lnTo>
                  <a:lnTo>
                    <a:pt x="2013" y="6048"/>
                  </a:lnTo>
                  <a:cubicBezTo>
                    <a:pt x="2013" y="6144"/>
                    <a:pt x="2084" y="6203"/>
                    <a:pt x="2180" y="6203"/>
                  </a:cubicBezTo>
                  <a:lnTo>
                    <a:pt x="2191" y="6203"/>
                  </a:lnTo>
                  <a:cubicBezTo>
                    <a:pt x="2275" y="6203"/>
                    <a:pt x="2358" y="6108"/>
                    <a:pt x="2334" y="6025"/>
                  </a:cubicBezTo>
                  <a:lnTo>
                    <a:pt x="2203" y="4191"/>
                  </a:lnTo>
                  <a:lnTo>
                    <a:pt x="2989" y="4191"/>
                  </a:lnTo>
                  <a:lnTo>
                    <a:pt x="3025" y="5560"/>
                  </a:lnTo>
                  <a:cubicBezTo>
                    <a:pt x="3025" y="5656"/>
                    <a:pt x="3096" y="5727"/>
                    <a:pt x="3192" y="5727"/>
                  </a:cubicBezTo>
                  <a:cubicBezTo>
                    <a:pt x="3275" y="5727"/>
                    <a:pt x="3346" y="5656"/>
                    <a:pt x="3346" y="5560"/>
                  </a:cubicBezTo>
                  <a:lnTo>
                    <a:pt x="3323" y="4203"/>
                  </a:lnTo>
                  <a:lnTo>
                    <a:pt x="4108" y="4203"/>
                  </a:lnTo>
                  <a:lnTo>
                    <a:pt x="4073" y="5548"/>
                  </a:lnTo>
                  <a:cubicBezTo>
                    <a:pt x="4073" y="5632"/>
                    <a:pt x="4156" y="5703"/>
                    <a:pt x="4239" y="5703"/>
                  </a:cubicBezTo>
                  <a:cubicBezTo>
                    <a:pt x="4335" y="5703"/>
                    <a:pt x="4406" y="5632"/>
                    <a:pt x="4406" y="5548"/>
                  </a:cubicBezTo>
                  <a:lnTo>
                    <a:pt x="4430" y="4191"/>
                  </a:lnTo>
                  <a:close/>
                  <a:moveTo>
                    <a:pt x="4108" y="0"/>
                  </a:moveTo>
                  <a:cubicBezTo>
                    <a:pt x="4037" y="0"/>
                    <a:pt x="3977" y="36"/>
                    <a:pt x="3942" y="119"/>
                  </a:cubicBezTo>
                  <a:lnTo>
                    <a:pt x="3442" y="2084"/>
                  </a:lnTo>
                  <a:lnTo>
                    <a:pt x="1656" y="2084"/>
                  </a:lnTo>
                  <a:cubicBezTo>
                    <a:pt x="1465" y="2084"/>
                    <a:pt x="1287" y="2215"/>
                    <a:pt x="1239" y="2405"/>
                  </a:cubicBezTo>
                  <a:lnTo>
                    <a:pt x="1084" y="3000"/>
                  </a:lnTo>
                  <a:lnTo>
                    <a:pt x="310" y="3000"/>
                  </a:lnTo>
                  <a:cubicBezTo>
                    <a:pt x="132" y="3000"/>
                    <a:pt x="1" y="3155"/>
                    <a:pt x="1" y="3310"/>
                  </a:cubicBezTo>
                  <a:lnTo>
                    <a:pt x="1" y="3893"/>
                  </a:lnTo>
                  <a:cubicBezTo>
                    <a:pt x="1" y="4072"/>
                    <a:pt x="155" y="4203"/>
                    <a:pt x="310" y="4203"/>
                  </a:cubicBezTo>
                  <a:lnTo>
                    <a:pt x="775" y="4203"/>
                  </a:lnTo>
                  <a:lnTo>
                    <a:pt x="1501" y="10418"/>
                  </a:lnTo>
                  <a:cubicBezTo>
                    <a:pt x="1549" y="10763"/>
                    <a:pt x="1846" y="11049"/>
                    <a:pt x="2215" y="11049"/>
                  </a:cubicBezTo>
                  <a:lnTo>
                    <a:pt x="5216" y="11049"/>
                  </a:lnTo>
                  <a:cubicBezTo>
                    <a:pt x="5585" y="11049"/>
                    <a:pt x="5882" y="10787"/>
                    <a:pt x="5918" y="10418"/>
                  </a:cubicBezTo>
                  <a:lnTo>
                    <a:pt x="6656" y="4203"/>
                  </a:lnTo>
                  <a:lnTo>
                    <a:pt x="7109" y="4203"/>
                  </a:lnTo>
                  <a:cubicBezTo>
                    <a:pt x="7299" y="4203"/>
                    <a:pt x="7430" y="4060"/>
                    <a:pt x="7430" y="3893"/>
                  </a:cubicBezTo>
                  <a:lnTo>
                    <a:pt x="7430" y="3310"/>
                  </a:lnTo>
                  <a:cubicBezTo>
                    <a:pt x="7418" y="3131"/>
                    <a:pt x="7264" y="3000"/>
                    <a:pt x="7085" y="3000"/>
                  </a:cubicBezTo>
                  <a:lnTo>
                    <a:pt x="6311" y="3000"/>
                  </a:lnTo>
                  <a:lnTo>
                    <a:pt x="6168" y="2405"/>
                  </a:lnTo>
                  <a:cubicBezTo>
                    <a:pt x="6121" y="2215"/>
                    <a:pt x="5942" y="2084"/>
                    <a:pt x="5751" y="2084"/>
                  </a:cubicBezTo>
                  <a:lnTo>
                    <a:pt x="3799" y="2084"/>
                  </a:lnTo>
                  <a:lnTo>
                    <a:pt x="4263" y="322"/>
                  </a:lnTo>
                  <a:lnTo>
                    <a:pt x="6001" y="322"/>
                  </a:lnTo>
                  <a:cubicBezTo>
                    <a:pt x="6085" y="322"/>
                    <a:pt x="6168" y="250"/>
                    <a:pt x="6168" y="155"/>
                  </a:cubicBezTo>
                  <a:cubicBezTo>
                    <a:pt x="6168" y="72"/>
                    <a:pt x="6085"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4"/>
            <p:cNvSpPr/>
            <p:nvPr/>
          </p:nvSpPr>
          <p:spPr>
            <a:xfrm>
              <a:off x="6330390" y="1703241"/>
              <a:ext cx="120064" cy="85237"/>
            </a:xfrm>
            <a:custGeom>
              <a:avLst/>
              <a:gdLst/>
              <a:ahLst/>
              <a:cxnLst/>
              <a:rect l="l" t="t" r="r" b="b"/>
              <a:pathLst>
                <a:path w="3775" h="2680" extrusionOk="0">
                  <a:moveTo>
                    <a:pt x="1894" y="334"/>
                  </a:moveTo>
                  <a:cubicBezTo>
                    <a:pt x="2310" y="334"/>
                    <a:pt x="2715" y="453"/>
                    <a:pt x="3013" y="644"/>
                  </a:cubicBezTo>
                  <a:cubicBezTo>
                    <a:pt x="3299" y="834"/>
                    <a:pt x="3441" y="1096"/>
                    <a:pt x="3441" y="1346"/>
                  </a:cubicBezTo>
                  <a:cubicBezTo>
                    <a:pt x="3441" y="1608"/>
                    <a:pt x="3299" y="1846"/>
                    <a:pt x="3013" y="2049"/>
                  </a:cubicBezTo>
                  <a:cubicBezTo>
                    <a:pt x="2715" y="2251"/>
                    <a:pt x="2310" y="2358"/>
                    <a:pt x="1894" y="2358"/>
                  </a:cubicBezTo>
                  <a:cubicBezTo>
                    <a:pt x="1477" y="2358"/>
                    <a:pt x="1072" y="2239"/>
                    <a:pt x="774" y="2049"/>
                  </a:cubicBezTo>
                  <a:cubicBezTo>
                    <a:pt x="501" y="1846"/>
                    <a:pt x="346" y="1596"/>
                    <a:pt x="346" y="1346"/>
                  </a:cubicBezTo>
                  <a:cubicBezTo>
                    <a:pt x="346" y="1073"/>
                    <a:pt x="501" y="834"/>
                    <a:pt x="774" y="644"/>
                  </a:cubicBezTo>
                  <a:cubicBezTo>
                    <a:pt x="1072" y="442"/>
                    <a:pt x="1477" y="334"/>
                    <a:pt x="1894" y="334"/>
                  </a:cubicBezTo>
                  <a:close/>
                  <a:moveTo>
                    <a:pt x="1882" y="1"/>
                  </a:moveTo>
                  <a:cubicBezTo>
                    <a:pt x="1394" y="1"/>
                    <a:pt x="929" y="144"/>
                    <a:pt x="572" y="382"/>
                  </a:cubicBezTo>
                  <a:cubicBezTo>
                    <a:pt x="203" y="632"/>
                    <a:pt x="1" y="977"/>
                    <a:pt x="1" y="1346"/>
                  </a:cubicBezTo>
                  <a:cubicBezTo>
                    <a:pt x="1" y="1715"/>
                    <a:pt x="215" y="2061"/>
                    <a:pt x="572" y="2311"/>
                  </a:cubicBezTo>
                  <a:cubicBezTo>
                    <a:pt x="929" y="2549"/>
                    <a:pt x="1394" y="2680"/>
                    <a:pt x="1882" y="2680"/>
                  </a:cubicBezTo>
                  <a:cubicBezTo>
                    <a:pt x="2370" y="2680"/>
                    <a:pt x="2834" y="2549"/>
                    <a:pt x="3191" y="2311"/>
                  </a:cubicBezTo>
                  <a:cubicBezTo>
                    <a:pt x="3561" y="2061"/>
                    <a:pt x="3751" y="1715"/>
                    <a:pt x="3751" y="1346"/>
                  </a:cubicBezTo>
                  <a:cubicBezTo>
                    <a:pt x="3775" y="977"/>
                    <a:pt x="3561" y="632"/>
                    <a:pt x="3191" y="382"/>
                  </a:cubicBezTo>
                  <a:cubicBezTo>
                    <a:pt x="2834" y="144"/>
                    <a:pt x="2370"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7" name="Google Shape;6547;p64"/>
          <p:cNvSpPr/>
          <p:nvPr/>
        </p:nvSpPr>
        <p:spPr>
          <a:xfrm>
            <a:off x="5809710" y="1509739"/>
            <a:ext cx="243913" cy="351445"/>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8" name="Google Shape;6548;p64"/>
          <p:cNvGrpSpPr/>
          <p:nvPr/>
        </p:nvGrpSpPr>
        <p:grpSpPr>
          <a:xfrm>
            <a:off x="7219530" y="1508244"/>
            <a:ext cx="191625" cy="352209"/>
            <a:chOff x="7219530" y="1508244"/>
            <a:chExt cx="191625" cy="352209"/>
          </a:xfrm>
        </p:grpSpPr>
        <p:sp>
          <p:nvSpPr>
            <p:cNvPr id="6549" name="Google Shape;6549;p64"/>
            <p:cNvSpPr/>
            <p:nvPr/>
          </p:nvSpPr>
          <p:spPr>
            <a:xfrm>
              <a:off x="7219530" y="1508244"/>
              <a:ext cx="191625" cy="352209"/>
            </a:xfrm>
            <a:custGeom>
              <a:avLst/>
              <a:gdLst/>
              <a:ahLst/>
              <a:cxnLst/>
              <a:rect l="l" t="t" r="r" b="b"/>
              <a:pathLst>
                <a:path w="6025" h="11074" extrusionOk="0">
                  <a:moveTo>
                    <a:pt x="4453" y="357"/>
                  </a:moveTo>
                  <a:cubicBezTo>
                    <a:pt x="4572" y="357"/>
                    <a:pt x="4656" y="453"/>
                    <a:pt x="4656" y="572"/>
                  </a:cubicBezTo>
                  <a:cubicBezTo>
                    <a:pt x="4656" y="691"/>
                    <a:pt x="4572" y="774"/>
                    <a:pt x="4453" y="774"/>
                  </a:cubicBezTo>
                  <a:lnTo>
                    <a:pt x="524" y="774"/>
                  </a:lnTo>
                  <a:cubicBezTo>
                    <a:pt x="405" y="774"/>
                    <a:pt x="310" y="691"/>
                    <a:pt x="310" y="572"/>
                  </a:cubicBezTo>
                  <a:cubicBezTo>
                    <a:pt x="310" y="453"/>
                    <a:pt x="393" y="357"/>
                    <a:pt x="524" y="357"/>
                  </a:cubicBezTo>
                  <a:close/>
                  <a:moveTo>
                    <a:pt x="3858" y="1108"/>
                  </a:moveTo>
                  <a:cubicBezTo>
                    <a:pt x="3382" y="1691"/>
                    <a:pt x="2763" y="2584"/>
                    <a:pt x="2739" y="3477"/>
                  </a:cubicBezTo>
                  <a:lnTo>
                    <a:pt x="2739" y="3501"/>
                  </a:lnTo>
                  <a:lnTo>
                    <a:pt x="2739" y="4263"/>
                  </a:lnTo>
                  <a:lnTo>
                    <a:pt x="2215" y="4263"/>
                  </a:lnTo>
                  <a:lnTo>
                    <a:pt x="2215" y="3501"/>
                  </a:lnTo>
                  <a:cubicBezTo>
                    <a:pt x="2203" y="2596"/>
                    <a:pt x="1608" y="1691"/>
                    <a:pt x="1120" y="1108"/>
                  </a:cubicBezTo>
                  <a:close/>
                  <a:moveTo>
                    <a:pt x="5489" y="4584"/>
                  </a:moveTo>
                  <a:cubicBezTo>
                    <a:pt x="5596" y="4584"/>
                    <a:pt x="5680" y="4679"/>
                    <a:pt x="5680" y="4787"/>
                  </a:cubicBezTo>
                  <a:cubicBezTo>
                    <a:pt x="5680" y="4882"/>
                    <a:pt x="5596" y="4977"/>
                    <a:pt x="5489" y="4977"/>
                  </a:cubicBezTo>
                  <a:lnTo>
                    <a:pt x="1679" y="4977"/>
                  </a:lnTo>
                  <a:lnTo>
                    <a:pt x="1679" y="4584"/>
                  </a:lnTo>
                  <a:close/>
                  <a:moveTo>
                    <a:pt x="2739" y="5287"/>
                  </a:moveTo>
                  <a:lnTo>
                    <a:pt x="2739" y="5787"/>
                  </a:lnTo>
                  <a:lnTo>
                    <a:pt x="2215" y="5787"/>
                  </a:lnTo>
                  <a:lnTo>
                    <a:pt x="2215" y="5287"/>
                  </a:lnTo>
                  <a:close/>
                  <a:moveTo>
                    <a:pt x="4287" y="5287"/>
                  </a:moveTo>
                  <a:lnTo>
                    <a:pt x="4287" y="5787"/>
                  </a:lnTo>
                  <a:lnTo>
                    <a:pt x="3060" y="5787"/>
                  </a:lnTo>
                  <a:lnTo>
                    <a:pt x="3060" y="5287"/>
                  </a:lnTo>
                  <a:close/>
                  <a:moveTo>
                    <a:pt x="5108" y="5287"/>
                  </a:moveTo>
                  <a:lnTo>
                    <a:pt x="5108" y="5787"/>
                  </a:lnTo>
                  <a:lnTo>
                    <a:pt x="4608" y="5787"/>
                  </a:lnTo>
                  <a:lnTo>
                    <a:pt x="4608" y="5287"/>
                  </a:lnTo>
                  <a:close/>
                  <a:moveTo>
                    <a:pt x="5489" y="6120"/>
                  </a:moveTo>
                  <a:cubicBezTo>
                    <a:pt x="5596" y="6120"/>
                    <a:pt x="5680" y="6215"/>
                    <a:pt x="5680" y="6311"/>
                  </a:cubicBezTo>
                  <a:cubicBezTo>
                    <a:pt x="5680" y="6418"/>
                    <a:pt x="5596" y="6513"/>
                    <a:pt x="5489" y="6513"/>
                  </a:cubicBezTo>
                  <a:lnTo>
                    <a:pt x="1679" y="6513"/>
                  </a:lnTo>
                  <a:lnTo>
                    <a:pt x="1679" y="6120"/>
                  </a:lnTo>
                  <a:close/>
                  <a:moveTo>
                    <a:pt x="2739" y="6834"/>
                  </a:moveTo>
                  <a:lnTo>
                    <a:pt x="2739" y="7346"/>
                  </a:lnTo>
                  <a:lnTo>
                    <a:pt x="2215" y="7346"/>
                  </a:lnTo>
                  <a:lnTo>
                    <a:pt x="2215" y="6834"/>
                  </a:lnTo>
                  <a:close/>
                  <a:moveTo>
                    <a:pt x="4287" y="6834"/>
                  </a:moveTo>
                  <a:lnTo>
                    <a:pt x="4287" y="7346"/>
                  </a:lnTo>
                  <a:lnTo>
                    <a:pt x="3060" y="7346"/>
                  </a:lnTo>
                  <a:lnTo>
                    <a:pt x="3060" y="6834"/>
                  </a:lnTo>
                  <a:close/>
                  <a:moveTo>
                    <a:pt x="5108" y="6834"/>
                  </a:moveTo>
                  <a:lnTo>
                    <a:pt x="5108" y="7346"/>
                  </a:lnTo>
                  <a:lnTo>
                    <a:pt x="4608" y="7346"/>
                  </a:lnTo>
                  <a:lnTo>
                    <a:pt x="4608" y="6834"/>
                  </a:lnTo>
                  <a:close/>
                  <a:moveTo>
                    <a:pt x="5489" y="7656"/>
                  </a:moveTo>
                  <a:cubicBezTo>
                    <a:pt x="5596" y="7656"/>
                    <a:pt x="5680" y="7739"/>
                    <a:pt x="5680" y="7846"/>
                  </a:cubicBezTo>
                  <a:cubicBezTo>
                    <a:pt x="5680" y="7954"/>
                    <a:pt x="5596" y="8037"/>
                    <a:pt x="5489" y="8037"/>
                  </a:cubicBezTo>
                  <a:lnTo>
                    <a:pt x="1679" y="8037"/>
                  </a:lnTo>
                  <a:lnTo>
                    <a:pt x="1679" y="7656"/>
                  </a:lnTo>
                  <a:close/>
                  <a:moveTo>
                    <a:pt x="2751" y="8370"/>
                  </a:moveTo>
                  <a:lnTo>
                    <a:pt x="2751" y="10001"/>
                  </a:lnTo>
                  <a:lnTo>
                    <a:pt x="2227" y="10001"/>
                  </a:lnTo>
                  <a:lnTo>
                    <a:pt x="2227" y="8370"/>
                  </a:lnTo>
                  <a:close/>
                  <a:moveTo>
                    <a:pt x="2917" y="10335"/>
                  </a:moveTo>
                  <a:lnTo>
                    <a:pt x="3060" y="10752"/>
                  </a:lnTo>
                  <a:lnTo>
                    <a:pt x="1894" y="10752"/>
                  </a:lnTo>
                  <a:lnTo>
                    <a:pt x="2024" y="10335"/>
                  </a:lnTo>
                  <a:close/>
                  <a:moveTo>
                    <a:pt x="536" y="0"/>
                  </a:moveTo>
                  <a:cubicBezTo>
                    <a:pt x="239" y="0"/>
                    <a:pt x="0" y="238"/>
                    <a:pt x="0" y="536"/>
                  </a:cubicBezTo>
                  <a:cubicBezTo>
                    <a:pt x="0" y="834"/>
                    <a:pt x="239" y="1072"/>
                    <a:pt x="536" y="1072"/>
                  </a:cubicBezTo>
                  <a:lnTo>
                    <a:pt x="715" y="1072"/>
                  </a:lnTo>
                  <a:cubicBezTo>
                    <a:pt x="1739" y="2239"/>
                    <a:pt x="1917" y="3072"/>
                    <a:pt x="1917" y="3477"/>
                  </a:cubicBezTo>
                  <a:lnTo>
                    <a:pt x="1917" y="4227"/>
                  </a:lnTo>
                  <a:lnTo>
                    <a:pt x="1620" y="4227"/>
                  </a:lnTo>
                  <a:cubicBezTo>
                    <a:pt x="1489" y="4227"/>
                    <a:pt x="1370" y="4346"/>
                    <a:pt x="1370" y="4489"/>
                  </a:cubicBezTo>
                  <a:lnTo>
                    <a:pt x="1370" y="4584"/>
                  </a:lnTo>
                  <a:lnTo>
                    <a:pt x="1155" y="4584"/>
                  </a:lnTo>
                  <a:lnTo>
                    <a:pt x="1155" y="4370"/>
                  </a:lnTo>
                  <a:cubicBezTo>
                    <a:pt x="1155" y="4275"/>
                    <a:pt x="1084" y="4203"/>
                    <a:pt x="989" y="4203"/>
                  </a:cubicBezTo>
                  <a:cubicBezTo>
                    <a:pt x="905" y="4203"/>
                    <a:pt x="834" y="4275"/>
                    <a:pt x="834" y="4370"/>
                  </a:cubicBezTo>
                  <a:lnTo>
                    <a:pt x="834" y="5144"/>
                  </a:lnTo>
                  <a:cubicBezTo>
                    <a:pt x="834" y="5227"/>
                    <a:pt x="905" y="5299"/>
                    <a:pt x="989" y="5299"/>
                  </a:cubicBezTo>
                  <a:cubicBezTo>
                    <a:pt x="1084" y="5299"/>
                    <a:pt x="1155" y="5227"/>
                    <a:pt x="1155" y="5144"/>
                  </a:cubicBezTo>
                  <a:lnTo>
                    <a:pt x="1155" y="4918"/>
                  </a:lnTo>
                  <a:lnTo>
                    <a:pt x="1370" y="4918"/>
                  </a:lnTo>
                  <a:lnTo>
                    <a:pt x="1370" y="5025"/>
                  </a:lnTo>
                  <a:cubicBezTo>
                    <a:pt x="1370" y="5156"/>
                    <a:pt x="1489" y="5275"/>
                    <a:pt x="1620" y="5275"/>
                  </a:cubicBezTo>
                  <a:lnTo>
                    <a:pt x="1917" y="5275"/>
                  </a:lnTo>
                  <a:lnTo>
                    <a:pt x="1917" y="5775"/>
                  </a:lnTo>
                  <a:lnTo>
                    <a:pt x="1620" y="5775"/>
                  </a:lnTo>
                  <a:cubicBezTo>
                    <a:pt x="1489" y="5775"/>
                    <a:pt x="1370" y="5894"/>
                    <a:pt x="1370" y="6037"/>
                  </a:cubicBezTo>
                  <a:lnTo>
                    <a:pt x="1370" y="6156"/>
                  </a:lnTo>
                  <a:lnTo>
                    <a:pt x="1155" y="6156"/>
                  </a:lnTo>
                  <a:lnTo>
                    <a:pt x="1155" y="5930"/>
                  </a:lnTo>
                  <a:cubicBezTo>
                    <a:pt x="1155" y="5834"/>
                    <a:pt x="1084" y="5763"/>
                    <a:pt x="989" y="5763"/>
                  </a:cubicBezTo>
                  <a:cubicBezTo>
                    <a:pt x="905" y="5763"/>
                    <a:pt x="834" y="5834"/>
                    <a:pt x="834" y="5930"/>
                  </a:cubicBezTo>
                  <a:lnTo>
                    <a:pt x="834" y="6703"/>
                  </a:lnTo>
                  <a:cubicBezTo>
                    <a:pt x="834" y="6787"/>
                    <a:pt x="905" y="6870"/>
                    <a:pt x="989" y="6870"/>
                  </a:cubicBezTo>
                  <a:cubicBezTo>
                    <a:pt x="1084" y="6870"/>
                    <a:pt x="1155" y="6787"/>
                    <a:pt x="1155" y="6703"/>
                  </a:cubicBezTo>
                  <a:lnTo>
                    <a:pt x="1155" y="6477"/>
                  </a:lnTo>
                  <a:lnTo>
                    <a:pt x="1370" y="6477"/>
                  </a:lnTo>
                  <a:lnTo>
                    <a:pt x="1370" y="6573"/>
                  </a:lnTo>
                  <a:cubicBezTo>
                    <a:pt x="1370" y="6703"/>
                    <a:pt x="1489" y="6823"/>
                    <a:pt x="1620" y="6823"/>
                  </a:cubicBezTo>
                  <a:lnTo>
                    <a:pt x="1917" y="6823"/>
                  </a:lnTo>
                  <a:lnTo>
                    <a:pt x="1917" y="7323"/>
                  </a:lnTo>
                  <a:lnTo>
                    <a:pt x="1620" y="7323"/>
                  </a:lnTo>
                  <a:cubicBezTo>
                    <a:pt x="1489" y="7323"/>
                    <a:pt x="1370" y="7442"/>
                    <a:pt x="1370" y="7585"/>
                  </a:cubicBezTo>
                  <a:lnTo>
                    <a:pt x="1370" y="7680"/>
                  </a:lnTo>
                  <a:lnTo>
                    <a:pt x="1155" y="7680"/>
                  </a:lnTo>
                  <a:lnTo>
                    <a:pt x="1155" y="7465"/>
                  </a:lnTo>
                  <a:cubicBezTo>
                    <a:pt x="1155" y="7370"/>
                    <a:pt x="1084" y="7299"/>
                    <a:pt x="989" y="7299"/>
                  </a:cubicBezTo>
                  <a:cubicBezTo>
                    <a:pt x="905" y="7299"/>
                    <a:pt x="834" y="7370"/>
                    <a:pt x="834" y="7465"/>
                  </a:cubicBezTo>
                  <a:lnTo>
                    <a:pt x="834" y="8239"/>
                  </a:lnTo>
                  <a:cubicBezTo>
                    <a:pt x="834" y="8323"/>
                    <a:pt x="905" y="8394"/>
                    <a:pt x="989" y="8394"/>
                  </a:cubicBezTo>
                  <a:cubicBezTo>
                    <a:pt x="1084" y="8394"/>
                    <a:pt x="1155" y="8323"/>
                    <a:pt x="1155" y="8239"/>
                  </a:cubicBezTo>
                  <a:lnTo>
                    <a:pt x="1155" y="8013"/>
                  </a:lnTo>
                  <a:lnTo>
                    <a:pt x="1370" y="8013"/>
                  </a:lnTo>
                  <a:lnTo>
                    <a:pt x="1370" y="8108"/>
                  </a:lnTo>
                  <a:cubicBezTo>
                    <a:pt x="1370" y="8251"/>
                    <a:pt x="1489" y="8370"/>
                    <a:pt x="1620" y="8370"/>
                  </a:cubicBezTo>
                  <a:lnTo>
                    <a:pt x="1917" y="8370"/>
                  </a:lnTo>
                  <a:lnTo>
                    <a:pt x="1917" y="10025"/>
                  </a:lnTo>
                  <a:cubicBezTo>
                    <a:pt x="1846" y="10049"/>
                    <a:pt x="1786" y="10109"/>
                    <a:pt x="1763" y="10180"/>
                  </a:cubicBezTo>
                  <a:lnTo>
                    <a:pt x="1572" y="10752"/>
                  </a:lnTo>
                  <a:cubicBezTo>
                    <a:pt x="1548" y="10823"/>
                    <a:pt x="1560" y="10918"/>
                    <a:pt x="1608" y="10978"/>
                  </a:cubicBezTo>
                  <a:cubicBezTo>
                    <a:pt x="1655" y="11037"/>
                    <a:pt x="1727" y="11073"/>
                    <a:pt x="1810" y="11073"/>
                  </a:cubicBezTo>
                  <a:lnTo>
                    <a:pt x="3179" y="11073"/>
                  </a:lnTo>
                  <a:cubicBezTo>
                    <a:pt x="3263" y="11073"/>
                    <a:pt x="3346" y="11037"/>
                    <a:pt x="3394" y="10978"/>
                  </a:cubicBezTo>
                  <a:cubicBezTo>
                    <a:pt x="3441" y="10918"/>
                    <a:pt x="3453" y="10823"/>
                    <a:pt x="3418" y="10752"/>
                  </a:cubicBezTo>
                  <a:lnTo>
                    <a:pt x="3227" y="10180"/>
                  </a:lnTo>
                  <a:cubicBezTo>
                    <a:pt x="3203" y="10109"/>
                    <a:pt x="3144" y="10049"/>
                    <a:pt x="3084" y="10025"/>
                  </a:cubicBezTo>
                  <a:lnTo>
                    <a:pt x="3084" y="8370"/>
                  </a:lnTo>
                  <a:lnTo>
                    <a:pt x="4239" y="8370"/>
                  </a:lnTo>
                  <a:cubicBezTo>
                    <a:pt x="4156" y="8585"/>
                    <a:pt x="3929" y="8739"/>
                    <a:pt x="3679" y="8739"/>
                  </a:cubicBezTo>
                  <a:cubicBezTo>
                    <a:pt x="3584" y="8739"/>
                    <a:pt x="3513" y="8811"/>
                    <a:pt x="3513" y="8906"/>
                  </a:cubicBezTo>
                  <a:cubicBezTo>
                    <a:pt x="3513" y="8989"/>
                    <a:pt x="3584" y="9073"/>
                    <a:pt x="3679" y="9073"/>
                  </a:cubicBezTo>
                  <a:cubicBezTo>
                    <a:pt x="4108" y="9073"/>
                    <a:pt x="4477" y="8775"/>
                    <a:pt x="4584" y="8370"/>
                  </a:cubicBezTo>
                  <a:lnTo>
                    <a:pt x="5084" y="8370"/>
                  </a:lnTo>
                  <a:cubicBezTo>
                    <a:pt x="4965" y="9037"/>
                    <a:pt x="4394" y="9561"/>
                    <a:pt x="3679" y="9561"/>
                  </a:cubicBezTo>
                  <a:cubicBezTo>
                    <a:pt x="3584" y="9561"/>
                    <a:pt x="3513" y="9632"/>
                    <a:pt x="3513" y="9728"/>
                  </a:cubicBezTo>
                  <a:cubicBezTo>
                    <a:pt x="3513" y="9811"/>
                    <a:pt x="3584" y="9882"/>
                    <a:pt x="3679" y="9882"/>
                  </a:cubicBezTo>
                  <a:cubicBezTo>
                    <a:pt x="4549" y="9882"/>
                    <a:pt x="5299" y="9228"/>
                    <a:pt x="5418" y="8382"/>
                  </a:cubicBezTo>
                  <a:lnTo>
                    <a:pt x="5501" y="8382"/>
                  </a:lnTo>
                  <a:cubicBezTo>
                    <a:pt x="5787" y="8382"/>
                    <a:pt x="6025" y="8144"/>
                    <a:pt x="6025" y="7858"/>
                  </a:cubicBezTo>
                  <a:cubicBezTo>
                    <a:pt x="6013" y="7561"/>
                    <a:pt x="5775" y="7323"/>
                    <a:pt x="5489" y="7323"/>
                  </a:cubicBezTo>
                  <a:lnTo>
                    <a:pt x="5418" y="7323"/>
                  </a:lnTo>
                  <a:lnTo>
                    <a:pt x="5418" y="6823"/>
                  </a:lnTo>
                  <a:lnTo>
                    <a:pt x="5489" y="6823"/>
                  </a:lnTo>
                  <a:cubicBezTo>
                    <a:pt x="5775" y="6823"/>
                    <a:pt x="6013" y="6584"/>
                    <a:pt x="6013" y="6299"/>
                  </a:cubicBezTo>
                  <a:cubicBezTo>
                    <a:pt x="6013" y="6013"/>
                    <a:pt x="5775" y="5775"/>
                    <a:pt x="5489" y="5775"/>
                  </a:cubicBezTo>
                  <a:lnTo>
                    <a:pt x="5418" y="5775"/>
                  </a:lnTo>
                  <a:lnTo>
                    <a:pt x="5418" y="5275"/>
                  </a:lnTo>
                  <a:lnTo>
                    <a:pt x="5489" y="5275"/>
                  </a:lnTo>
                  <a:cubicBezTo>
                    <a:pt x="5775" y="5275"/>
                    <a:pt x="6013" y="5037"/>
                    <a:pt x="6013" y="4751"/>
                  </a:cubicBezTo>
                  <a:cubicBezTo>
                    <a:pt x="6013" y="4465"/>
                    <a:pt x="5775" y="4227"/>
                    <a:pt x="5489" y="4227"/>
                  </a:cubicBezTo>
                  <a:lnTo>
                    <a:pt x="5406" y="4227"/>
                  </a:lnTo>
                  <a:cubicBezTo>
                    <a:pt x="5263" y="3441"/>
                    <a:pt x="4608" y="2822"/>
                    <a:pt x="3810" y="2763"/>
                  </a:cubicBezTo>
                  <a:cubicBezTo>
                    <a:pt x="3715" y="2763"/>
                    <a:pt x="3644" y="2822"/>
                    <a:pt x="3632" y="2905"/>
                  </a:cubicBezTo>
                  <a:cubicBezTo>
                    <a:pt x="3632" y="3001"/>
                    <a:pt x="3691" y="3072"/>
                    <a:pt x="3775" y="3084"/>
                  </a:cubicBezTo>
                  <a:cubicBezTo>
                    <a:pt x="4418" y="3132"/>
                    <a:pt x="4953" y="3608"/>
                    <a:pt x="5072" y="4227"/>
                  </a:cubicBezTo>
                  <a:lnTo>
                    <a:pt x="4572" y="4227"/>
                  </a:lnTo>
                  <a:cubicBezTo>
                    <a:pt x="4453" y="3846"/>
                    <a:pt x="4072" y="3572"/>
                    <a:pt x="3679" y="3572"/>
                  </a:cubicBezTo>
                  <a:cubicBezTo>
                    <a:pt x="3584" y="3572"/>
                    <a:pt x="3513" y="3655"/>
                    <a:pt x="3513" y="3739"/>
                  </a:cubicBezTo>
                  <a:cubicBezTo>
                    <a:pt x="3513" y="3834"/>
                    <a:pt x="3584" y="3906"/>
                    <a:pt x="3679" y="3906"/>
                  </a:cubicBezTo>
                  <a:cubicBezTo>
                    <a:pt x="3918" y="3906"/>
                    <a:pt x="4120" y="4036"/>
                    <a:pt x="4227" y="4227"/>
                  </a:cubicBezTo>
                  <a:lnTo>
                    <a:pt x="3084" y="4227"/>
                  </a:lnTo>
                  <a:lnTo>
                    <a:pt x="3084" y="3489"/>
                  </a:lnTo>
                  <a:lnTo>
                    <a:pt x="3084" y="3477"/>
                  </a:lnTo>
                  <a:cubicBezTo>
                    <a:pt x="3096" y="3072"/>
                    <a:pt x="3263" y="2227"/>
                    <a:pt x="4287" y="1072"/>
                  </a:cubicBezTo>
                  <a:lnTo>
                    <a:pt x="4465" y="1072"/>
                  </a:lnTo>
                  <a:cubicBezTo>
                    <a:pt x="4763" y="1072"/>
                    <a:pt x="5001" y="834"/>
                    <a:pt x="5001" y="536"/>
                  </a:cubicBezTo>
                  <a:cubicBezTo>
                    <a:pt x="5001" y="238"/>
                    <a:pt x="4763"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4"/>
            <p:cNvSpPr/>
            <p:nvPr/>
          </p:nvSpPr>
          <p:spPr>
            <a:xfrm>
              <a:off x="7376679" y="1654039"/>
              <a:ext cx="795" cy="32"/>
            </a:xfrm>
            <a:custGeom>
              <a:avLst/>
              <a:gdLst/>
              <a:ahLst/>
              <a:cxnLst/>
              <a:rect l="l" t="t" r="r" b="b"/>
              <a:pathLst>
                <a:path w="25" h="1" extrusionOk="0">
                  <a:moveTo>
                    <a:pt x="24"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4"/>
          <p:cNvGrpSpPr/>
          <p:nvPr/>
        </p:nvGrpSpPr>
        <p:grpSpPr>
          <a:xfrm>
            <a:off x="7699309" y="1508626"/>
            <a:ext cx="154922" cy="351827"/>
            <a:chOff x="7699309" y="1508626"/>
            <a:chExt cx="154922" cy="351827"/>
          </a:xfrm>
        </p:grpSpPr>
        <p:sp>
          <p:nvSpPr>
            <p:cNvPr id="6552" name="Google Shape;6552;p64"/>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4"/>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4"/>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4"/>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4"/>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4"/>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4"/>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4"/>
          <p:cNvGrpSpPr/>
          <p:nvPr/>
        </p:nvGrpSpPr>
        <p:grpSpPr>
          <a:xfrm>
            <a:off x="8161690" y="1509008"/>
            <a:ext cx="153396" cy="351064"/>
            <a:chOff x="8161690" y="1509008"/>
            <a:chExt cx="153396" cy="351064"/>
          </a:xfrm>
        </p:grpSpPr>
        <p:sp>
          <p:nvSpPr>
            <p:cNvPr id="6560" name="Google Shape;6560;p64"/>
            <p:cNvSpPr/>
            <p:nvPr/>
          </p:nvSpPr>
          <p:spPr>
            <a:xfrm>
              <a:off x="8207871" y="1699838"/>
              <a:ext cx="61384" cy="61765"/>
            </a:xfrm>
            <a:custGeom>
              <a:avLst/>
              <a:gdLst/>
              <a:ahLst/>
              <a:cxnLst/>
              <a:rect l="l" t="t" r="r" b="b"/>
              <a:pathLst>
                <a:path w="1930" h="1942" extrusionOk="0">
                  <a:moveTo>
                    <a:pt x="965" y="334"/>
                  </a:moveTo>
                  <a:cubicBezTo>
                    <a:pt x="1322" y="334"/>
                    <a:pt x="1608" y="620"/>
                    <a:pt x="1608" y="977"/>
                  </a:cubicBezTo>
                  <a:cubicBezTo>
                    <a:pt x="1608" y="1334"/>
                    <a:pt x="1322" y="1620"/>
                    <a:pt x="965" y="1620"/>
                  </a:cubicBezTo>
                  <a:cubicBezTo>
                    <a:pt x="608" y="1620"/>
                    <a:pt x="322" y="1334"/>
                    <a:pt x="322" y="977"/>
                  </a:cubicBezTo>
                  <a:cubicBezTo>
                    <a:pt x="322" y="620"/>
                    <a:pt x="608" y="334"/>
                    <a:pt x="965" y="334"/>
                  </a:cubicBezTo>
                  <a:close/>
                  <a:moveTo>
                    <a:pt x="965" y="1"/>
                  </a:moveTo>
                  <a:cubicBezTo>
                    <a:pt x="429" y="1"/>
                    <a:pt x="1" y="441"/>
                    <a:pt x="1" y="977"/>
                  </a:cubicBezTo>
                  <a:cubicBezTo>
                    <a:pt x="1" y="1513"/>
                    <a:pt x="429" y="1942"/>
                    <a:pt x="965" y="1942"/>
                  </a:cubicBezTo>
                  <a:cubicBezTo>
                    <a:pt x="1501" y="1942"/>
                    <a:pt x="1930" y="1513"/>
                    <a:pt x="1930" y="977"/>
                  </a:cubicBezTo>
                  <a:cubicBezTo>
                    <a:pt x="1930" y="441"/>
                    <a:pt x="1501"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4"/>
            <p:cNvSpPr/>
            <p:nvPr/>
          </p:nvSpPr>
          <p:spPr>
            <a:xfrm>
              <a:off x="8199919" y="1800564"/>
              <a:ext cx="77668" cy="29579"/>
            </a:xfrm>
            <a:custGeom>
              <a:avLst/>
              <a:gdLst/>
              <a:ahLst/>
              <a:cxnLst/>
              <a:rect l="l" t="t" r="r" b="b"/>
              <a:pathLst>
                <a:path w="2442" h="930" extrusionOk="0">
                  <a:moveTo>
                    <a:pt x="2120" y="322"/>
                  </a:moveTo>
                  <a:lnTo>
                    <a:pt x="2120" y="620"/>
                  </a:lnTo>
                  <a:lnTo>
                    <a:pt x="322" y="620"/>
                  </a:lnTo>
                  <a:lnTo>
                    <a:pt x="322" y="322"/>
                  </a:lnTo>
                  <a:close/>
                  <a:moveTo>
                    <a:pt x="239" y="1"/>
                  </a:moveTo>
                  <a:cubicBezTo>
                    <a:pt x="96" y="1"/>
                    <a:pt x="1" y="96"/>
                    <a:pt x="1" y="239"/>
                  </a:cubicBezTo>
                  <a:lnTo>
                    <a:pt x="1" y="691"/>
                  </a:lnTo>
                  <a:cubicBezTo>
                    <a:pt x="1" y="834"/>
                    <a:pt x="96" y="930"/>
                    <a:pt x="239" y="930"/>
                  </a:cubicBezTo>
                  <a:lnTo>
                    <a:pt x="2203" y="930"/>
                  </a:lnTo>
                  <a:cubicBezTo>
                    <a:pt x="2334" y="930"/>
                    <a:pt x="2441" y="834"/>
                    <a:pt x="2441" y="691"/>
                  </a:cubicBezTo>
                  <a:lnTo>
                    <a:pt x="2441" y="239"/>
                  </a:lnTo>
                  <a:cubicBezTo>
                    <a:pt x="2441" y="108"/>
                    <a:pt x="2334"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4"/>
            <p:cNvSpPr/>
            <p:nvPr/>
          </p:nvSpPr>
          <p:spPr>
            <a:xfrm>
              <a:off x="8161690" y="1664598"/>
              <a:ext cx="153396" cy="195474"/>
            </a:xfrm>
            <a:custGeom>
              <a:avLst/>
              <a:gdLst/>
              <a:ahLst/>
              <a:cxnLst/>
              <a:rect l="l" t="t" r="r" b="b"/>
              <a:pathLst>
                <a:path w="4823" h="6146" extrusionOk="0">
                  <a:moveTo>
                    <a:pt x="1264" y="1"/>
                  </a:moveTo>
                  <a:cubicBezTo>
                    <a:pt x="1234" y="1"/>
                    <a:pt x="1204" y="8"/>
                    <a:pt x="1179" y="25"/>
                  </a:cubicBezTo>
                  <a:cubicBezTo>
                    <a:pt x="1167" y="49"/>
                    <a:pt x="1155" y="61"/>
                    <a:pt x="1119" y="61"/>
                  </a:cubicBezTo>
                  <a:cubicBezTo>
                    <a:pt x="762" y="311"/>
                    <a:pt x="572" y="716"/>
                    <a:pt x="572" y="1192"/>
                  </a:cubicBezTo>
                  <a:cubicBezTo>
                    <a:pt x="572" y="1430"/>
                    <a:pt x="619" y="1668"/>
                    <a:pt x="703" y="1871"/>
                  </a:cubicBezTo>
                  <a:cubicBezTo>
                    <a:pt x="822" y="2157"/>
                    <a:pt x="774" y="2490"/>
                    <a:pt x="572" y="2728"/>
                  </a:cubicBezTo>
                  <a:cubicBezTo>
                    <a:pt x="214" y="3145"/>
                    <a:pt x="0" y="3692"/>
                    <a:pt x="0" y="4240"/>
                  </a:cubicBezTo>
                  <a:cubicBezTo>
                    <a:pt x="0" y="4824"/>
                    <a:pt x="226" y="5312"/>
                    <a:pt x="643" y="5633"/>
                  </a:cubicBezTo>
                  <a:cubicBezTo>
                    <a:pt x="1012" y="5931"/>
                    <a:pt x="1536" y="6109"/>
                    <a:pt x="2143" y="6145"/>
                  </a:cubicBezTo>
                  <a:lnTo>
                    <a:pt x="2679" y="6145"/>
                  </a:lnTo>
                  <a:cubicBezTo>
                    <a:pt x="3298" y="6109"/>
                    <a:pt x="3810" y="5931"/>
                    <a:pt x="4191" y="5633"/>
                  </a:cubicBezTo>
                  <a:cubicBezTo>
                    <a:pt x="4608" y="5300"/>
                    <a:pt x="4822" y="4824"/>
                    <a:pt x="4822" y="4240"/>
                  </a:cubicBezTo>
                  <a:cubicBezTo>
                    <a:pt x="4810" y="3681"/>
                    <a:pt x="4620" y="3145"/>
                    <a:pt x="4251" y="2728"/>
                  </a:cubicBezTo>
                  <a:cubicBezTo>
                    <a:pt x="4036" y="2478"/>
                    <a:pt x="4001" y="2157"/>
                    <a:pt x="4120" y="1871"/>
                  </a:cubicBezTo>
                  <a:cubicBezTo>
                    <a:pt x="4203" y="1657"/>
                    <a:pt x="4251" y="1430"/>
                    <a:pt x="4251" y="1192"/>
                  </a:cubicBezTo>
                  <a:cubicBezTo>
                    <a:pt x="4251" y="716"/>
                    <a:pt x="4060" y="323"/>
                    <a:pt x="3703" y="61"/>
                  </a:cubicBezTo>
                  <a:cubicBezTo>
                    <a:pt x="3679" y="37"/>
                    <a:pt x="3667" y="25"/>
                    <a:pt x="3655" y="25"/>
                  </a:cubicBezTo>
                  <a:cubicBezTo>
                    <a:pt x="3630" y="8"/>
                    <a:pt x="3600" y="1"/>
                    <a:pt x="3570" y="1"/>
                  </a:cubicBezTo>
                  <a:cubicBezTo>
                    <a:pt x="3516" y="1"/>
                    <a:pt x="3460" y="27"/>
                    <a:pt x="3429" y="73"/>
                  </a:cubicBezTo>
                  <a:cubicBezTo>
                    <a:pt x="3382" y="144"/>
                    <a:pt x="3405" y="252"/>
                    <a:pt x="3477" y="299"/>
                  </a:cubicBezTo>
                  <a:cubicBezTo>
                    <a:pt x="3489" y="311"/>
                    <a:pt x="3501" y="311"/>
                    <a:pt x="3524" y="323"/>
                  </a:cubicBezTo>
                  <a:cubicBezTo>
                    <a:pt x="3798" y="514"/>
                    <a:pt x="3941" y="811"/>
                    <a:pt x="3941" y="1192"/>
                  </a:cubicBezTo>
                  <a:cubicBezTo>
                    <a:pt x="3941" y="1383"/>
                    <a:pt x="3894" y="1573"/>
                    <a:pt x="3822" y="1752"/>
                  </a:cubicBezTo>
                  <a:cubicBezTo>
                    <a:pt x="3655" y="2157"/>
                    <a:pt x="3727" y="2597"/>
                    <a:pt x="4013" y="2930"/>
                  </a:cubicBezTo>
                  <a:cubicBezTo>
                    <a:pt x="4322" y="3288"/>
                    <a:pt x="4489" y="3764"/>
                    <a:pt x="4489" y="4240"/>
                  </a:cubicBezTo>
                  <a:cubicBezTo>
                    <a:pt x="4489" y="4728"/>
                    <a:pt x="4310" y="5121"/>
                    <a:pt x="3977" y="5407"/>
                  </a:cubicBezTo>
                  <a:cubicBezTo>
                    <a:pt x="3667" y="5657"/>
                    <a:pt x="3203" y="5824"/>
                    <a:pt x="2667" y="5836"/>
                  </a:cubicBezTo>
                  <a:lnTo>
                    <a:pt x="2167" y="5836"/>
                  </a:lnTo>
                  <a:cubicBezTo>
                    <a:pt x="1631" y="5800"/>
                    <a:pt x="1167" y="5657"/>
                    <a:pt x="857" y="5407"/>
                  </a:cubicBezTo>
                  <a:cubicBezTo>
                    <a:pt x="512" y="5121"/>
                    <a:pt x="345" y="4728"/>
                    <a:pt x="345" y="4240"/>
                  </a:cubicBezTo>
                  <a:cubicBezTo>
                    <a:pt x="345" y="3764"/>
                    <a:pt x="524" y="3300"/>
                    <a:pt x="822" y="2930"/>
                  </a:cubicBezTo>
                  <a:cubicBezTo>
                    <a:pt x="1107" y="2597"/>
                    <a:pt x="1179" y="2157"/>
                    <a:pt x="1012" y="1752"/>
                  </a:cubicBezTo>
                  <a:cubicBezTo>
                    <a:pt x="941" y="1573"/>
                    <a:pt x="905" y="1383"/>
                    <a:pt x="905" y="1192"/>
                  </a:cubicBezTo>
                  <a:cubicBezTo>
                    <a:pt x="905" y="811"/>
                    <a:pt x="1036" y="514"/>
                    <a:pt x="1310" y="323"/>
                  </a:cubicBezTo>
                  <a:cubicBezTo>
                    <a:pt x="1334" y="311"/>
                    <a:pt x="1346" y="311"/>
                    <a:pt x="1357" y="299"/>
                  </a:cubicBezTo>
                  <a:cubicBezTo>
                    <a:pt x="1429" y="252"/>
                    <a:pt x="1453" y="144"/>
                    <a:pt x="1405" y="73"/>
                  </a:cubicBezTo>
                  <a:cubicBezTo>
                    <a:pt x="1374" y="27"/>
                    <a:pt x="1319" y="1"/>
                    <a:pt x="1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4"/>
            <p:cNvSpPr/>
            <p:nvPr/>
          </p:nvSpPr>
          <p:spPr>
            <a:xfrm>
              <a:off x="8201828" y="1509008"/>
              <a:ext cx="73851" cy="181034"/>
            </a:xfrm>
            <a:custGeom>
              <a:avLst/>
              <a:gdLst/>
              <a:ahLst/>
              <a:cxnLst/>
              <a:rect l="l" t="t" r="r" b="b"/>
              <a:pathLst>
                <a:path w="2322" h="5692" extrusionOk="0">
                  <a:moveTo>
                    <a:pt x="1608" y="322"/>
                  </a:moveTo>
                  <a:lnTo>
                    <a:pt x="1500" y="1488"/>
                  </a:lnTo>
                  <a:lnTo>
                    <a:pt x="798" y="1488"/>
                  </a:lnTo>
                  <a:lnTo>
                    <a:pt x="691" y="322"/>
                  </a:lnTo>
                  <a:close/>
                  <a:moveTo>
                    <a:pt x="1286" y="1810"/>
                  </a:moveTo>
                  <a:lnTo>
                    <a:pt x="1429" y="5394"/>
                  </a:lnTo>
                  <a:lnTo>
                    <a:pt x="857" y="5394"/>
                  </a:lnTo>
                  <a:lnTo>
                    <a:pt x="988" y="1810"/>
                  </a:lnTo>
                  <a:close/>
                  <a:moveTo>
                    <a:pt x="679" y="0"/>
                  </a:moveTo>
                  <a:cubicBezTo>
                    <a:pt x="596" y="0"/>
                    <a:pt x="512" y="24"/>
                    <a:pt x="453" y="95"/>
                  </a:cubicBezTo>
                  <a:cubicBezTo>
                    <a:pt x="393" y="155"/>
                    <a:pt x="369" y="250"/>
                    <a:pt x="381" y="333"/>
                  </a:cubicBezTo>
                  <a:lnTo>
                    <a:pt x="381" y="369"/>
                  </a:lnTo>
                  <a:lnTo>
                    <a:pt x="155" y="369"/>
                  </a:lnTo>
                  <a:cubicBezTo>
                    <a:pt x="72" y="369"/>
                    <a:pt x="0" y="441"/>
                    <a:pt x="0" y="536"/>
                  </a:cubicBezTo>
                  <a:cubicBezTo>
                    <a:pt x="0" y="619"/>
                    <a:pt x="72" y="691"/>
                    <a:pt x="155" y="691"/>
                  </a:cubicBezTo>
                  <a:lnTo>
                    <a:pt x="393" y="691"/>
                  </a:lnTo>
                  <a:lnTo>
                    <a:pt x="441" y="1155"/>
                  </a:lnTo>
                  <a:lnTo>
                    <a:pt x="203" y="1155"/>
                  </a:lnTo>
                  <a:cubicBezTo>
                    <a:pt x="119" y="1155"/>
                    <a:pt x="36" y="1226"/>
                    <a:pt x="36" y="1322"/>
                  </a:cubicBezTo>
                  <a:cubicBezTo>
                    <a:pt x="36" y="1405"/>
                    <a:pt x="119" y="1488"/>
                    <a:pt x="203" y="1488"/>
                  </a:cubicBezTo>
                  <a:lnTo>
                    <a:pt x="465" y="1488"/>
                  </a:lnTo>
                  <a:lnTo>
                    <a:pt x="465" y="1524"/>
                  </a:lnTo>
                  <a:cubicBezTo>
                    <a:pt x="488" y="1643"/>
                    <a:pt x="560" y="1750"/>
                    <a:pt x="667" y="1786"/>
                  </a:cubicBezTo>
                  <a:lnTo>
                    <a:pt x="524" y="5441"/>
                  </a:lnTo>
                  <a:cubicBezTo>
                    <a:pt x="524" y="5513"/>
                    <a:pt x="560" y="5572"/>
                    <a:pt x="607" y="5620"/>
                  </a:cubicBezTo>
                  <a:cubicBezTo>
                    <a:pt x="643" y="5667"/>
                    <a:pt x="703" y="5691"/>
                    <a:pt x="786" y="5691"/>
                  </a:cubicBezTo>
                  <a:lnTo>
                    <a:pt x="1512" y="5691"/>
                  </a:lnTo>
                  <a:cubicBezTo>
                    <a:pt x="1584" y="5691"/>
                    <a:pt x="1643" y="5667"/>
                    <a:pt x="1691" y="5620"/>
                  </a:cubicBezTo>
                  <a:cubicBezTo>
                    <a:pt x="1739" y="5572"/>
                    <a:pt x="1762" y="5501"/>
                    <a:pt x="1762" y="5441"/>
                  </a:cubicBezTo>
                  <a:lnTo>
                    <a:pt x="1631" y="1786"/>
                  </a:lnTo>
                  <a:cubicBezTo>
                    <a:pt x="1739" y="1738"/>
                    <a:pt x="1810" y="1643"/>
                    <a:pt x="1822" y="1524"/>
                  </a:cubicBezTo>
                  <a:lnTo>
                    <a:pt x="1822" y="1488"/>
                  </a:lnTo>
                  <a:lnTo>
                    <a:pt x="2096" y="1488"/>
                  </a:lnTo>
                  <a:cubicBezTo>
                    <a:pt x="2179" y="1488"/>
                    <a:pt x="2251" y="1405"/>
                    <a:pt x="2251" y="1322"/>
                  </a:cubicBezTo>
                  <a:cubicBezTo>
                    <a:pt x="2251" y="1226"/>
                    <a:pt x="2203" y="1155"/>
                    <a:pt x="2108" y="1155"/>
                  </a:cubicBezTo>
                  <a:lnTo>
                    <a:pt x="1870" y="1155"/>
                  </a:lnTo>
                  <a:lnTo>
                    <a:pt x="1917" y="691"/>
                  </a:lnTo>
                  <a:lnTo>
                    <a:pt x="2155" y="691"/>
                  </a:lnTo>
                  <a:cubicBezTo>
                    <a:pt x="2239" y="691"/>
                    <a:pt x="2322" y="619"/>
                    <a:pt x="2322" y="536"/>
                  </a:cubicBezTo>
                  <a:cubicBezTo>
                    <a:pt x="2322" y="441"/>
                    <a:pt x="2239" y="369"/>
                    <a:pt x="2155" y="369"/>
                  </a:cubicBezTo>
                  <a:lnTo>
                    <a:pt x="1929" y="369"/>
                  </a:lnTo>
                  <a:lnTo>
                    <a:pt x="1929" y="333"/>
                  </a:lnTo>
                  <a:cubicBezTo>
                    <a:pt x="1941" y="250"/>
                    <a:pt x="1917" y="179"/>
                    <a:pt x="1858" y="95"/>
                  </a:cubicBezTo>
                  <a:cubicBezTo>
                    <a:pt x="1798" y="36"/>
                    <a:pt x="1727" y="0"/>
                    <a:pt x="1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4"/>
          <p:cNvGrpSpPr/>
          <p:nvPr/>
        </p:nvGrpSpPr>
        <p:grpSpPr>
          <a:xfrm>
            <a:off x="6746940" y="1508881"/>
            <a:ext cx="213221" cy="352304"/>
            <a:chOff x="6746940" y="1508881"/>
            <a:chExt cx="213221" cy="352304"/>
          </a:xfrm>
        </p:grpSpPr>
        <p:sp>
          <p:nvSpPr>
            <p:cNvPr id="6565" name="Google Shape;6565;p64"/>
            <p:cNvSpPr/>
            <p:nvPr/>
          </p:nvSpPr>
          <p:spPr>
            <a:xfrm>
              <a:off x="6805238" y="1661227"/>
              <a:ext cx="10655" cy="1024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4"/>
            <p:cNvSpPr/>
            <p:nvPr/>
          </p:nvSpPr>
          <p:spPr>
            <a:xfrm>
              <a:off x="6804125" y="1706294"/>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62"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4"/>
            <p:cNvSpPr/>
            <p:nvPr/>
          </p:nvSpPr>
          <p:spPr>
            <a:xfrm>
              <a:off x="6803362" y="1754002"/>
              <a:ext cx="10623" cy="10241"/>
            </a:xfrm>
            <a:custGeom>
              <a:avLst/>
              <a:gdLst/>
              <a:ahLst/>
              <a:cxnLst/>
              <a:rect l="l" t="t" r="r" b="b"/>
              <a:pathLst>
                <a:path w="334" h="322" extrusionOk="0">
                  <a:moveTo>
                    <a:pt x="167" y="0"/>
                  </a:moveTo>
                  <a:cubicBezTo>
                    <a:pt x="72" y="0"/>
                    <a:pt x="0" y="72"/>
                    <a:pt x="0" y="167"/>
                  </a:cubicBezTo>
                  <a:cubicBezTo>
                    <a:pt x="0" y="250"/>
                    <a:pt x="72" y="322"/>
                    <a:pt x="167" y="322"/>
                  </a:cubicBezTo>
                  <a:cubicBezTo>
                    <a:pt x="250" y="322"/>
                    <a:pt x="334" y="250"/>
                    <a:pt x="334" y="167"/>
                  </a:cubicBez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4"/>
            <p:cNvSpPr/>
            <p:nvPr/>
          </p:nvSpPr>
          <p:spPr>
            <a:xfrm>
              <a:off x="6746940" y="1508881"/>
              <a:ext cx="213221" cy="352304"/>
            </a:xfrm>
            <a:custGeom>
              <a:avLst/>
              <a:gdLst/>
              <a:ahLst/>
              <a:cxnLst/>
              <a:rect l="l" t="t" r="r" b="b"/>
              <a:pathLst>
                <a:path w="6704" h="11077" extrusionOk="0">
                  <a:moveTo>
                    <a:pt x="4072" y="3897"/>
                  </a:moveTo>
                  <a:lnTo>
                    <a:pt x="4822" y="4886"/>
                  </a:lnTo>
                  <a:lnTo>
                    <a:pt x="5453" y="5683"/>
                  </a:lnTo>
                  <a:cubicBezTo>
                    <a:pt x="4703" y="6302"/>
                    <a:pt x="4263" y="7243"/>
                    <a:pt x="4263" y="8231"/>
                  </a:cubicBezTo>
                  <a:lnTo>
                    <a:pt x="4263" y="8612"/>
                  </a:lnTo>
                  <a:lnTo>
                    <a:pt x="3298" y="8612"/>
                  </a:lnTo>
                  <a:lnTo>
                    <a:pt x="3298" y="6029"/>
                  </a:lnTo>
                  <a:cubicBezTo>
                    <a:pt x="3298" y="5493"/>
                    <a:pt x="3441" y="4969"/>
                    <a:pt x="3715" y="4505"/>
                  </a:cubicBezTo>
                  <a:lnTo>
                    <a:pt x="4072" y="3897"/>
                  </a:lnTo>
                  <a:close/>
                  <a:moveTo>
                    <a:pt x="4263" y="8934"/>
                  </a:moveTo>
                  <a:lnTo>
                    <a:pt x="4263" y="9374"/>
                  </a:lnTo>
                  <a:cubicBezTo>
                    <a:pt x="4263" y="10124"/>
                    <a:pt x="3656" y="10732"/>
                    <a:pt x="2906" y="10732"/>
                  </a:cubicBezTo>
                  <a:cubicBezTo>
                    <a:pt x="2536" y="10732"/>
                    <a:pt x="2191" y="10577"/>
                    <a:pt x="1941" y="10315"/>
                  </a:cubicBezTo>
                  <a:cubicBezTo>
                    <a:pt x="1691" y="10041"/>
                    <a:pt x="1548" y="9684"/>
                    <a:pt x="1572" y="9315"/>
                  </a:cubicBezTo>
                  <a:lnTo>
                    <a:pt x="1584" y="8934"/>
                  </a:lnTo>
                  <a:lnTo>
                    <a:pt x="2239" y="8934"/>
                  </a:lnTo>
                  <a:lnTo>
                    <a:pt x="2239" y="9005"/>
                  </a:lnTo>
                  <a:cubicBezTo>
                    <a:pt x="2239" y="9279"/>
                    <a:pt x="2477" y="9529"/>
                    <a:pt x="2763" y="9541"/>
                  </a:cubicBezTo>
                  <a:cubicBezTo>
                    <a:pt x="2894" y="9541"/>
                    <a:pt x="3025" y="9493"/>
                    <a:pt x="3132" y="9386"/>
                  </a:cubicBezTo>
                  <a:cubicBezTo>
                    <a:pt x="3239" y="9291"/>
                    <a:pt x="3298" y="9148"/>
                    <a:pt x="3298" y="9005"/>
                  </a:cubicBezTo>
                  <a:lnTo>
                    <a:pt x="3298" y="8934"/>
                  </a:lnTo>
                  <a:close/>
                  <a:moveTo>
                    <a:pt x="1602" y="0"/>
                  </a:moveTo>
                  <a:cubicBezTo>
                    <a:pt x="1462" y="0"/>
                    <a:pt x="1323" y="33"/>
                    <a:pt x="1191" y="99"/>
                  </a:cubicBezTo>
                  <a:lnTo>
                    <a:pt x="548" y="421"/>
                  </a:lnTo>
                  <a:lnTo>
                    <a:pt x="167" y="421"/>
                  </a:lnTo>
                  <a:cubicBezTo>
                    <a:pt x="84" y="421"/>
                    <a:pt x="0" y="492"/>
                    <a:pt x="0" y="576"/>
                  </a:cubicBezTo>
                  <a:cubicBezTo>
                    <a:pt x="0" y="671"/>
                    <a:pt x="84" y="742"/>
                    <a:pt x="167" y="742"/>
                  </a:cubicBezTo>
                  <a:lnTo>
                    <a:pt x="1048" y="742"/>
                  </a:lnTo>
                  <a:lnTo>
                    <a:pt x="1393" y="754"/>
                  </a:lnTo>
                  <a:cubicBezTo>
                    <a:pt x="1524" y="790"/>
                    <a:pt x="1632" y="909"/>
                    <a:pt x="1632" y="1052"/>
                  </a:cubicBezTo>
                  <a:lnTo>
                    <a:pt x="1596" y="1647"/>
                  </a:lnTo>
                  <a:cubicBezTo>
                    <a:pt x="1596" y="1742"/>
                    <a:pt x="1655" y="1814"/>
                    <a:pt x="1739" y="1814"/>
                  </a:cubicBezTo>
                  <a:cubicBezTo>
                    <a:pt x="1834" y="1814"/>
                    <a:pt x="1905" y="1754"/>
                    <a:pt x="1905" y="1671"/>
                  </a:cubicBezTo>
                  <a:lnTo>
                    <a:pt x="1941" y="1076"/>
                  </a:lnTo>
                  <a:cubicBezTo>
                    <a:pt x="1953" y="754"/>
                    <a:pt x="1727" y="492"/>
                    <a:pt x="1417" y="445"/>
                  </a:cubicBezTo>
                  <a:lnTo>
                    <a:pt x="1286" y="445"/>
                  </a:lnTo>
                  <a:lnTo>
                    <a:pt x="1358" y="421"/>
                  </a:lnTo>
                  <a:cubicBezTo>
                    <a:pt x="1448" y="376"/>
                    <a:pt x="1546" y="352"/>
                    <a:pt x="1643" y="352"/>
                  </a:cubicBezTo>
                  <a:cubicBezTo>
                    <a:pt x="1751" y="352"/>
                    <a:pt x="1859" y="382"/>
                    <a:pt x="1953" y="445"/>
                  </a:cubicBezTo>
                  <a:cubicBezTo>
                    <a:pt x="2132" y="552"/>
                    <a:pt x="2239" y="730"/>
                    <a:pt x="2251" y="933"/>
                  </a:cubicBezTo>
                  <a:lnTo>
                    <a:pt x="2251" y="968"/>
                  </a:lnTo>
                  <a:lnTo>
                    <a:pt x="2251" y="3219"/>
                  </a:lnTo>
                  <a:lnTo>
                    <a:pt x="2251" y="8648"/>
                  </a:lnTo>
                  <a:lnTo>
                    <a:pt x="1608" y="8648"/>
                  </a:lnTo>
                  <a:lnTo>
                    <a:pt x="1894" y="2445"/>
                  </a:lnTo>
                  <a:cubicBezTo>
                    <a:pt x="1894" y="2350"/>
                    <a:pt x="1834" y="2278"/>
                    <a:pt x="1751" y="2278"/>
                  </a:cubicBezTo>
                  <a:cubicBezTo>
                    <a:pt x="1655" y="2278"/>
                    <a:pt x="1584" y="2338"/>
                    <a:pt x="1584" y="2421"/>
                  </a:cubicBezTo>
                  <a:lnTo>
                    <a:pt x="1393" y="6648"/>
                  </a:lnTo>
                  <a:lnTo>
                    <a:pt x="1155" y="6648"/>
                  </a:lnTo>
                  <a:lnTo>
                    <a:pt x="1155" y="6469"/>
                  </a:lnTo>
                  <a:cubicBezTo>
                    <a:pt x="1155" y="6386"/>
                    <a:pt x="1072" y="6314"/>
                    <a:pt x="989" y="6314"/>
                  </a:cubicBezTo>
                  <a:cubicBezTo>
                    <a:pt x="893" y="6314"/>
                    <a:pt x="822" y="6386"/>
                    <a:pt x="822" y="6469"/>
                  </a:cubicBezTo>
                  <a:lnTo>
                    <a:pt x="822" y="7160"/>
                  </a:lnTo>
                  <a:cubicBezTo>
                    <a:pt x="822" y="7243"/>
                    <a:pt x="893" y="7326"/>
                    <a:pt x="989" y="7326"/>
                  </a:cubicBezTo>
                  <a:cubicBezTo>
                    <a:pt x="1072" y="7326"/>
                    <a:pt x="1155" y="7243"/>
                    <a:pt x="1155" y="7160"/>
                  </a:cubicBezTo>
                  <a:lnTo>
                    <a:pt x="1155" y="6981"/>
                  </a:lnTo>
                  <a:lnTo>
                    <a:pt x="1370" y="6981"/>
                  </a:lnTo>
                  <a:lnTo>
                    <a:pt x="1334" y="7946"/>
                  </a:lnTo>
                  <a:lnTo>
                    <a:pt x="1155" y="7946"/>
                  </a:lnTo>
                  <a:lnTo>
                    <a:pt x="1155" y="7743"/>
                  </a:lnTo>
                  <a:cubicBezTo>
                    <a:pt x="1155" y="7648"/>
                    <a:pt x="1072" y="7576"/>
                    <a:pt x="989" y="7576"/>
                  </a:cubicBezTo>
                  <a:cubicBezTo>
                    <a:pt x="893" y="7576"/>
                    <a:pt x="822" y="7648"/>
                    <a:pt x="822" y="7743"/>
                  </a:cubicBezTo>
                  <a:lnTo>
                    <a:pt x="822" y="8422"/>
                  </a:lnTo>
                  <a:cubicBezTo>
                    <a:pt x="822" y="8517"/>
                    <a:pt x="893" y="8588"/>
                    <a:pt x="989" y="8588"/>
                  </a:cubicBezTo>
                  <a:cubicBezTo>
                    <a:pt x="1072" y="8588"/>
                    <a:pt x="1155" y="8517"/>
                    <a:pt x="1155" y="8422"/>
                  </a:cubicBezTo>
                  <a:lnTo>
                    <a:pt x="1155" y="8243"/>
                  </a:lnTo>
                  <a:lnTo>
                    <a:pt x="1310" y="8243"/>
                  </a:lnTo>
                  <a:lnTo>
                    <a:pt x="1274" y="9315"/>
                  </a:lnTo>
                  <a:cubicBezTo>
                    <a:pt x="1251" y="9779"/>
                    <a:pt x="1417" y="10208"/>
                    <a:pt x="1727" y="10553"/>
                  </a:cubicBezTo>
                  <a:cubicBezTo>
                    <a:pt x="2048" y="10874"/>
                    <a:pt x="2477" y="11077"/>
                    <a:pt x="2941" y="11077"/>
                  </a:cubicBezTo>
                  <a:cubicBezTo>
                    <a:pt x="3858" y="11077"/>
                    <a:pt x="4608" y="10327"/>
                    <a:pt x="4608" y="9410"/>
                  </a:cubicBezTo>
                  <a:lnTo>
                    <a:pt x="4608" y="8243"/>
                  </a:lnTo>
                  <a:cubicBezTo>
                    <a:pt x="4608" y="7362"/>
                    <a:pt x="5001" y="6529"/>
                    <a:pt x="5680" y="5969"/>
                  </a:cubicBezTo>
                  <a:lnTo>
                    <a:pt x="5680" y="5981"/>
                  </a:lnTo>
                  <a:cubicBezTo>
                    <a:pt x="5763" y="6100"/>
                    <a:pt x="5894" y="6172"/>
                    <a:pt x="6049" y="6195"/>
                  </a:cubicBezTo>
                  <a:lnTo>
                    <a:pt x="6120" y="6195"/>
                  </a:lnTo>
                  <a:cubicBezTo>
                    <a:pt x="6239" y="6195"/>
                    <a:pt x="6358" y="6148"/>
                    <a:pt x="6466" y="6076"/>
                  </a:cubicBezTo>
                  <a:cubicBezTo>
                    <a:pt x="6668" y="5862"/>
                    <a:pt x="6704" y="5517"/>
                    <a:pt x="6525" y="5279"/>
                  </a:cubicBezTo>
                  <a:lnTo>
                    <a:pt x="6108" y="4743"/>
                  </a:lnTo>
                  <a:cubicBezTo>
                    <a:pt x="6075" y="4702"/>
                    <a:pt x="6029" y="4681"/>
                    <a:pt x="5983" y="4681"/>
                  </a:cubicBezTo>
                  <a:cubicBezTo>
                    <a:pt x="5948" y="4681"/>
                    <a:pt x="5913" y="4693"/>
                    <a:pt x="5882" y="4719"/>
                  </a:cubicBezTo>
                  <a:cubicBezTo>
                    <a:pt x="5811" y="4778"/>
                    <a:pt x="5799" y="4862"/>
                    <a:pt x="5858" y="4945"/>
                  </a:cubicBezTo>
                  <a:lnTo>
                    <a:pt x="6275" y="5481"/>
                  </a:lnTo>
                  <a:cubicBezTo>
                    <a:pt x="6346" y="5576"/>
                    <a:pt x="6335" y="5719"/>
                    <a:pt x="6227" y="5791"/>
                  </a:cubicBezTo>
                  <a:cubicBezTo>
                    <a:pt x="6186" y="5811"/>
                    <a:pt x="6136" y="5840"/>
                    <a:pt x="6085" y="5840"/>
                  </a:cubicBezTo>
                  <a:cubicBezTo>
                    <a:pt x="6077" y="5840"/>
                    <a:pt x="6069" y="5840"/>
                    <a:pt x="6061" y="5838"/>
                  </a:cubicBezTo>
                  <a:cubicBezTo>
                    <a:pt x="6001" y="5814"/>
                    <a:pt x="5942" y="5791"/>
                    <a:pt x="5918" y="5743"/>
                  </a:cubicBezTo>
                  <a:lnTo>
                    <a:pt x="4561" y="3969"/>
                  </a:lnTo>
                  <a:lnTo>
                    <a:pt x="4191" y="3493"/>
                  </a:lnTo>
                  <a:lnTo>
                    <a:pt x="4025" y="3290"/>
                  </a:lnTo>
                  <a:cubicBezTo>
                    <a:pt x="3953" y="3183"/>
                    <a:pt x="3965" y="3052"/>
                    <a:pt x="4072" y="2981"/>
                  </a:cubicBezTo>
                  <a:cubicBezTo>
                    <a:pt x="4102" y="2951"/>
                    <a:pt x="4147" y="2930"/>
                    <a:pt x="4196" y="2930"/>
                  </a:cubicBezTo>
                  <a:cubicBezTo>
                    <a:pt x="4206" y="2930"/>
                    <a:pt x="4217" y="2931"/>
                    <a:pt x="4227" y="2933"/>
                  </a:cubicBezTo>
                  <a:cubicBezTo>
                    <a:pt x="4287" y="2945"/>
                    <a:pt x="4346" y="2981"/>
                    <a:pt x="4382" y="3016"/>
                  </a:cubicBezTo>
                  <a:lnTo>
                    <a:pt x="5394" y="4350"/>
                  </a:lnTo>
                  <a:cubicBezTo>
                    <a:pt x="5428" y="4390"/>
                    <a:pt x="5469" y="4412"/>
                    <a:pt x="5514" y="4412"/>
                  </a:cubicBezTo>
                  <a:cubicBezTo>
                    <a:pt x="5548" y="4412"/>
                    <a:pt x="5584" y="4399"/>
                    <a:pt x="5620" y="4374"/>
                  </a:cubicBezTo>
                  <a:cubicBezTo>
                    <a:pt x="5692" y="4314"/>
                    <a:pt x="5704" y="4231"/>
                    <a:pt x="5644" y="4147"/>
                  </a:cubicBezTo>
                  <a:lnTo>
                    <a:pt x="4632" y="2826"/>
                  </a:lnTo>
                  <a:cubicBezTo>
                    <a:pt x="4549" y="2707"/>
                    <a:pt x="4406" y="2635"/>
                    <a:pt x="4263" y="2623"/>
                  </a:cubicBezTo>
                  <a:cubicBezTo>
                    <a:pt x="4231" y="2619"/>
                    <a:pt x="4201" y="2616"/>
                    <a:pt x="4171" y="2616"/>
                  </a:cubicBezTo>
                  <a:cubicBezTo>
                    <a:pt x="4055" y="2616"/>
                    <a:pt x="3953" y="2652"/>
                    <a:pt x="3858" y="2719"/>
                  </a:cubicBezTo>
                  <a:cubicBezTo>
                    <a:pt x="3620" y="2897"/>
                    <a:pt x="3572" y="3254"/>
                    <a:pt x="3751" y="3493"/>
                  </a:cubicBezTo>
                  <a:lnTo>
                    <a:pt x="3846" y="3612"/>
                  </a:lnTo>
                  <a:lnTo>
                    <a:pt x="3418" y="4326"/>
                  </a:lnTo>
                  <a:cubicBezTo>
                    <a:pt x="3120" y="4838"/>
                    <a:pt x="2953" y="5421"/>
                    <a:pt x="2953" y="6017"/>
                  </a:cubicBezTo>
                  <a:lnTo>
                    <a:pt x="2953" y="9005"/>
                  </a:lnTo>
                  <a:cubicBezTo>
                    <a:pt x="2953" y="9065"/>
                    <a:pt x="2917" y="9124"/>
                    <a:pt x="2894" y="9172"/>
                  </a:cubicBezTo>
                  <a:cubicBezTo>
                    <a:pt x="2846" y="9208"/>
                    <a:pt x="2798" y="9231"/>
                    <a:pt x="2739" y="9231"/>
                  </a:cubicBezTo>
                  <a:cubicBezTo>
                    <a:pt x="2620" y="9231"/>
                    <a:pt x="2536" y="9136"/>
                    <a:pt x="2536" y="9017"/>
                  </a:cubicBezTo>
                  <a:lnTo>
                    <a:pt x="2536" y="4493"/>
                  </a:lnTo>
                  <a:lnTo>
                    <a:pt x="2715" y="4493"/>
                  </a:lnTo>
                  <a:lnTo>
                    <a:pt x="2715" y="4671"/>
                  </a:lnTo>
                  <a:cubicBezTo>
                    <a:pt x="2715" y="4767"/>
                    <a:pt x="2786" y="4838"/>
                    <a:pt x="2870" y="4838"/>
                  </a:cubicBezTo>
                  <a:cubicBezTo>
                    <a:pt x="2965" y="4838"/>
                    <a:pt x="3037" y="4767"/>
                    <a:pt x="3037" y="4671"/>
                  </a:cubicBezTo>
                  <a:lnTo>
                    <a:pt x="3037" y="3993"/>
                  </a:lnTo>
                  <a:cubicBezTo>
                    <a:pt x="3037" y="3897"/>
                    <a:pt x="2965" y="3826"/>
                    <a:pt x="2870" y="3826"/>
                  </a:cubicBezTo>
                  <a:cubicBezTo>
                    <a:pt x="2786" y="3826"/>
                    <a:pt x="2715" y="3897"/>
                    <a:pt x="2715" y="3993"/>
                  </a:cubicBezTo>
                  <a:lnTo>
                    <a:pt x="2715" y="4171"/>
                  </a:lnTo>
                  <a:lnTo>
                    <a:pt x="2536" y="4171"/>
                  </a:lnTo>
                  <a:lnTo>
                    <a:pt x="2536" y="3350"/>
                  </a:lnTo>
                  <a:lnTo>
                    <a:pt x="2715" y="3350"/>
                  </a:lnTo>
                  <a:lnTo>
                    <a:pt x="2715" y="3528"/>
                  </a:lnTo>
                  <a:cubicBezTo>
                    <a:pt x="2715" y="3612"/>
                    <a:pt x="2786" y="3695"/>
                    <a:pt x="2870" y="3695"/>
                  </a:cubicBezTo>
                  <a:cubicBezTo>
                    <a:pt x="2965" y="3695"/>
                    <a:pt x="3037" y="3612"/>
                    <a:pt x="3037" y="3528"/>
                  </a:cubicBezTo>
                  <a:lnTo>
                    <a:pt x="3037" y="2838"/>
                  </a:lnTo>
                  <a:cubicBezTo>
                    <a:pt x="3037" y="2754"/>
                    <a:pt x="2965" y="2683"/>
                    <a:pt x="2870" y="2683"/>
                  </a:cubicBezTo>
                  <a:cubicBezTo>
                    <a:pt x="2786" y="2683"/>
                    <a:pt x="2715" y="2754"/>
                    <a:pt x="2715" y="2838"/>
                  </a:cubicBezTo>
                  <a:lnTo>
                    <a:pt x="2715" y="3016"/>
                  </a:lnTo>
                  <a:lnTo>
                    <a:pt x="2536" y="3016"/>
                  </a:lnTo>
                  <a:lnTo>
                    <a:pt x="2536" y="921"/>
                  </a:lnTo>
                  <a:lnTo>
                    <a:pt x="2536" y="873"/>
                  </a:lnTo>
                  <a:cubicBezTo>
                    <a:pt x="2525" y="564"/>
                    <a:pt x="2358" y="278"/>
                    <a:pt x="2084" y="135"/>
                  </a:cubicBezTo>
                  <a:cubicBezTo>
                    <a:pt x="1930" y="45"/>
                    <a:pt x="1766" y="0"/>
                    <a:pt x="16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4"/>
          <p:cNvGrpSpPr/>
          <p:nvPr/>
        </p:nvGrpSpPr>
        <p:grpSpPr>
          <a:xfrm>
            <a:off x="5770336" y="2007615"/>
            <a:ext cx="350682" cy="292097"/>
            <a:chOff x="5770336" y="2007615"/>
            <a:chExt cx="350682" cy="292097"/>
          </a:xfrm>
        </p:grpSpPr>
        <p:sp>
          <p:nvSpPr>
            <p:cNvPr id="6570" name="Google Shape;6570;p64"/>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4"/>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4"/>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4"/>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4"/>
          <p:cNvGrpSpPr/>
          <p:nvPr/>
        </p:nvGrpSpPr>
        <p:grpSpPr>
          <a:xfrm>
            <a:off x="5326878" y="1980358"/>
            <a:ext cx="350332" cy="346229"/>
            <a:chOff x="5326878" y="1980358"/>
            <a:chExt cx="350332" cy="346229"/>
          </a:xfrm>
        </p:grpSpPr>
        <p:sp>
          <p:nvSpPr>
            <p:cNvPr id="6575" name="Google Shape;6575;p64"/>
            <p:cNvSpPr/>
            <p:nvPr/>
          </p:nvSpPr>
          <p:spPr>
            <a:xfrm>
              <a:off x="5352259" y="2005834"/>
              <a:ext cx="94715" cy="94683"/>
            </a:xfrm>
            <a:custGeom>
              <a:avLst/>
              <a:gdLst/>
              <a:ahLst/>
              <a:cxnLst/>
              <a:rect l="l" t="t" r="r" b="b"/>
              <a:pathLst>
                <a:path w="2978" h="2977" extrusionOk="0">
                  <a:moveTo>
                    <a:pt x="1501" y="298"/>
                  </a:moveTo>
                  <a:cubicBezTo>
                    <a:pt x="1799" y="298"/>
                    <a:pt x="2096" y="417"/>
                    <a:pt x="2334" y="643"/>
                  </a:cubicBezTo>
                  <a:cubicBezTo>
                    <a:pt x="2763" y="1107"/>
                    <a:pt x="2763" y="1846"/>
                    <a:pt x="2322" y="2310"/>
                  </a:cubicBezTo>
                  <a:cubicBezTo>
                    <a:pt x="2090" y="2542"/>
                    <a:pt x="1787" y="2658"/>
                    <a:pt x="1486" y="2658"/>
                  </a:cubicBezTo>
                  <a:cubicBezTo>
                    <a:pt x="1185" y="2658"/>
                    <a:pt x="888" y="2542"/>
                    <a:pt x="667" y="2310"/>
                  </a:cubicBezTo>
                  <a:cubicBezTo>
                    <a:pt x="441" y="2084"/>
                    <a:pt x="322" y="1786"/>
                    <a:pt x="322" y="1476"/>
                  </a:cubicBezTo>
                  <a:cubicBezTo>
                    <a:pt x="322" y="1155"/>
                    <a:pt x="441" y="857"/>
                    <a:pt x="667" y="643"/>
                  </a:cubicBezTo>
                  <a:cubicBezTo>
                    <a:pt x="894" y="417"/>
                    <a:pt x="1203" y="298"/>
                    <a:pt x="1501" y="298"/>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63"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4"/>
            <p:cNvSpPr/>
            <p:nvPr/>
          </p:nvSpPr>
          <p:spPr>
            <a:xfrm>
              <a:off x="5534024" y="2005834"/>
              <a:ext cx="94715" cy="94683"/>
            </a:xfrm>
            <a:custGeom>
              <a:avLst/>
              <a:gdLst/>
              <a:ahLst/>
              <a:cxnLst/>
              <a:rect l="l" t="t" r="r" b="b"/>
              <a:pathLst>
                <a:path w="2978" h="2977" extrusionOk="0">
                  <a:moveTo>
                    <a:pt x="1489" y="310"/>
                  </a:moveTo>
                  <a:cubicBezTo>
                    <a:pt x="1787" y="310"/>
                    <a:pt x="2084" y="429"/>
                    <a:pt x="2322" y="655"/>
                  </a:cubicBezTo>
                  <a:cubicBezTo>
                    <a:pt x="2763" y="1107"/>
                    <a:pt x="2763" y="1846"/>
                    <a:pt x="2299" y="2310"/>
                  </a:cubicBezTo>
                  <a:cubicBezTo>
                    <a:pt x="2072" y="2542"/>
                    <a:pt x="1772" y="2658"/>
                    <a:pt x="1473" y="2658"/>
                  </a:cubicBezTo>
                  <a:cubicBezTo>
                    <a:pt x="1173" y="2658"/>
                    <a:pt x="876" y="2542"/>
                    <a:pt x="656" y="2310"/>
                  </a:cubicBezTo>
                  <a:cubicBezTo>
                    <a:pt x="191" y="1846"/>
                    <a:pt x="191" y="1107"/>
                    <a:pt x="656" y="655"/>
                  </a:cubicBezTo>
                  <a:cubicBezTo>
                    <a:pt x="870" y="429"/>
                    <a:pt x="1191" y="310"/>
                    <a:pt x="1489" y="310"/>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51"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4"/>
            <p:cNvSpPr/>
            <p:nvPr/>
          </p:nvSpPr>
          <p:spPr>
            <a:xfrm>
              <a:off x="5326878" y="1980358"/>
              <a:ext cx="350332" cy="144776"/>
            </a:xfrm>
            <a:custGeom>
              <a:avLst/>
              <a:gdLst/>
              <a:ahLst/>
              <a:cxnLst/>
              <a:rect l="l" t="t" r="r" b="b"/>
              <a:pathLst>
                <a:path w="11015" h="4552" extrusionOk="0">
                  <a:moveTo>
                    <a:pt x="5144" y="420"/>
                  </a:moveTo>
                  <a:cubicBezTo>
                    <a:pt x="5454" y="420"/>
                    <a:pt x="5692" y="670"/>
                    <a:pt x="5692" y="968"/>
                  </a:cubicBezTo>
                  <a:lnTo>
                    <a:pt x="5692" y="980"/>
                  </a:lnTo>
                  <a:lnTo>
                    <a:pt x="5645" y="956"/>
                  </a:lnTo>
                  <a:cubicBezTo>
                    <a:pt x="5585" y="920"/>
                    <a:pt x="5537" y="908"/>
                    <a:pt x="5478" y="896"/>
                  </a:cubicBezTo>
                  <a:lnTo>
                    <a:pt x="5466" y="896"/>
                  </a:lnTo>
                  <a:cubicBezTo>
                    <a:pt x="5364" y="864"/>
                    <a:pt x="5257" y="848"/>
                    <a:pt x="5148" y="848"/>
                  </a:cubicBezTo>
                  <a:cubicBezTo>
                    <a:pt x="4976" y="848"/>
                    <a:pt x="4800" y="888"/>
                    <a:pt x="4633" y="968"/>
                  </a:cubicBezTo>
                  <a:lnTo>
                    <a:pt x="4585" y="992"/>
                  </a:lnTo>
                  <a:lnTo>
                    <a:pt x="4585" y="980"/>
                  </a:lnTo>
                  <a:cubicBezTo>
                    <a:pt x="4585" y="670"/>
                    <a:pt x="4823" y="420"/>
                    <a:pt x="5144" y="420"/>
                  </a:cubicBezTo>
                  <a:close/>
                  <a:moveTo>
                    <a:pt x="5129" y="1184"/>
                  </a:moveTo>
                  <a:cubicBezTo>
                    <a:pt x="5263" y="1184"/>
                    <a:pt x="5391" y="1216"/>
                    <a:pt x="5514" y="1265"/>
                  </a:cubicBezTo>
                  <a:lnTo>
                    <a:pt x="5883" y="1444"/>
                  </a:lnTo>
                  <a:cubicBezTo>
                    <a:pt x="5764" y="1706"/>
                    <a:pt x="5704" y="2004"/>
                    <a:pt x="5716" y="2301"/>
                  </a:cubicBezTo>
                  <a:lnTo>
                    <a:pt x="5645" y="2277"/>
                  </a:lnTo>
                  <a:cubicBezTo>
                    <a:pt x="5484" y="2200"/>
                    <a:pt x="5308" y="2161"/>
                    <a:pt x="5134" y="2161"/>
                  </a:cubicBezTo>
                  <a:cubicBezTo>
                    <a:pt x="4960" y="2161"/>
                    <a:pt x="4787" y="2200"/>
                    <a:pt x="4633" y="2277"/>
                  </a:cubicBezTo>
                  <a:lnTo>
                    <a:pt x="4561" y="2301"/>
                  </a:lnTo>
                  <a:cubicBezTo>
                    <a:pt x="4561" y="2004"/>
                    <a:pt x="4502" y="1706"/>
                    <a:pt x="4394" y="1432"/>
                  </a:cubicBezTo>
                  <a:lnTo>
                    <a:pt x="4525" y="1373"/>
                  </a:lnTo>
                  <a:lnTo>
                    <a:pt x="4763" y="1265"/>
                  </a:lnTo>
                  <a:cubicBezTo>
                    <a:pt x="4823" y="1230"/>
                    <a:pt x="4883" y="1218"/>
                    <a:pt x="4942" y="1206"/>
                  </a:cubicBezTo>
                  <a:cubicBezTo>
                    <a:pt x="5006" y="1191"/>
                    <a:pt x="5068" y="1184"/>
                    <a:pt x="5129" y="1184"/>
                  </a:cubicBezTo>
                  <a:close/>
                  <a:moveTo>
                    <a:pt x="10348" y="1885"/>
                  </a:moveTo>
                  <a:cubicBezTo>
                    <a:pt x="10538" y="1885"/>
                    <a:pt x="10693" y="2039"/>
                    <a:pt x="10693" y="2230"/>
                  </a:cubicBezTo>
                  <a:lnTo>
                    <a:pt x="10693" y="2301"/>
                  </a:lnTo>
                  <a:cubicBezTo>
                    <a:pt x="10693" y="2504"/>
                    <a:pt x="10538" y="2647"/>
                    <a:pt x="10348" y="2647"/>
                  </a:cubicBezTo>
                  <a:lnTo>
                    <a:pt x="10240" y="2647"/>
                  </a:lnTo>
                  <a:lnTo>
                    <a:pt x="10240" y="2599"/>
                  </a:lnTo>
                  <a:lnTo>
                    <a:pt x="10240" y="2587"/>
                  </a:lnTo>
                  <a:cubicBezTo>
                    <a:pt x="10240" y="2563"/>
                    <a:pt x="10252" y="2516"/>
                    <a:pt x="10252" y="2480"/>
                  </a:cubicBezTo>
                  <a:cubicBezTo>
                    <a:pt x="10252" y="2420"/>
                    <a:pt x="10276" y="2385"/>
                    <a:pt x="10276" y="2325"/>
                  </a:cubicBezTo>
                  <a:lnTo>
                    <a:pt x="10276" y="2218"/>
                  </a:lnTo>
                  <a:cubicBezTo>
                    <a:pt x="10276" y="2158"/>
                    <a:pt x="10276" y="2111"/>
                    <a:pt x="10252" y="2051"/>
                  </a:cubicBezTo>
                  <a:cubicBezTo>
                    <a:pt x="10252" y="2027"/>
                    <a:pt x="10252" y="1980"/>
                    <a:pt x="10240" y="1944"/>
                  </a:cubicBezTo>
                  <a:lnTo>
                    <a:pt x="10240" y="1932"/>
                  </a:lnTo>
                  <a:lnTo>
                    <a:pt x="10240" y="1885"/>
                  </a:lnTo>
                  <a:close/>
                  <a:moveTo>
                    <a:pt x="2287" y="325"/>
                  </a:moveTo>
                  <a:cubicBezTo>
                    <a:pt x="2787" y="325"/>
                    <a:pt x="3275" y="515"/>
                    <a:pt x="3668" y="896"/>
                  </a:cubicBezTo>
                  <a:cubicBezTo>
                    <a:pt x="3823" y="1051"/>
                    <a:pt x="3954" y="1230"/>
                    <a:pt x="4049" y="1432"/>
                  </a:cubicBezTo>
                  <a:cubicBezTo>
                    <a:pt x="4049" y="1444"/>
                    <a:pt x="4061" y="1456"/>
                    <a:pt x="4061" y="1456"/>
                  </a:cubicBezTo>
                  <a:cubicBezTo>
                    <a:pt x="4085" y="1468"/>
                    <a:pt x="4085" y="1504"/>
                    <a:pt x="4097" y="1515"/>
                  </a:cubicBezTo>
                  <a:lnTo>
                    <a:pt x="4097" y="1527"/>
                  </a:lnTo>
                  <a:cubicBezTo>
                    <a:pt x="4109" y="1563"/>
                    <a:pt x="4109" y="1587"/>
                    <a:pt x="4121" y="1623"/>
                  </a:cubicBezTo>
                  <a:lnTo>
                    <a:pt x="4121" y="1634"/>
                  </a:lnTo>
                  <a:cubicBezTo>
                    <a:pt x="4371" y="2325"/>
                    <a:pt x="4216" y="3123"/>
                    <a:pt x="3668" y="3659"/>
                  </a:cubicBezTo>
                  <a:cubicBezTo>
                    <a:pt x="3287" y="4040"/>
                    <a:pt x="2784" y="4230"/>
                    <a:pt x="2281" y="4230"/>
                  </a:cubicBezTo>
                  <a:cubicBezTo>
                    <a:pt x="1778" y="4230"/>
                    <a:pt x="1275" y="4040"/>
                    <a:pt x="894" y="3659"/>
                  </a:cubicBezTo>
                  <a:cubicBezTo>
                    <a:pt x="525" y="3289"/>
                    <a:pt x="311" y="2801"/>
                    <a:pt x="311" y="2277"/>
                  </a:cubicBezTo>
                  <a:cubicBezTo>
                    <a:pt x="311" y="1754"/>
                    <a:pt x="525" y="1265"/>
                    <a:pt x="894" y="896"/>
                  </a:cubicBezTo>
                  <a:cubicBezTo>
                    <a:pt x="1287" y="503"/>
                    <a:pt x="1775" y="325"/>
                    <a:pt x="2287" y="325"/>
                  </a:cubicBezTo>
                  <a:close/>
                  <a:moveTo>
                    <a:pt x="7978" y="337"/>
                  </a:moveTo>
                  <a:cubicBezTo>
                    <a:pt x="8490" y="337"/>
                    <a:pt x="8978" y="527"/>
                    <a:pt x="9371" y="908"/>
                  </a:cubicBezTo>
                  <a:cubicBezTo>
                    <a:pt x="9633" y="1170"/>
                    <a:pt x="9800" y="1480"/>
                    <a:pt x="9883" y="1825"/>
                  </a:cubicBezTo>
                  <a:cubicBezTo>
                    <a:pt x="9967" y="2123"/>
                    <a:pt x="9967" y="2444"/>
                    <a:pt x="9883" y="2754"/>
                  </a:cubicBezTo>
                  <a:cubicBezTo>
                    <a:pt x="9800" y="3099"/>
                    <a:pt x="9633" y="3409"/>
                    <a:pt x="9371" y="3670"/>
                  </a:cubicBezTo>
                  <a:cubicBezTo>
                    <a:pt x="8990" y="4051"/>
                    <a:pt x="8487" y="4242"/>
                    <a:pt x="7984" y="4242"/>
                  </a:cubicBezTo>
                  <a:cubicBezTo>
                    <a:pt x="7481" y="4242"/>
                    <a:pt x="6978" y="4051"/>
                    <a:pt x="6597" y="3670"/>
                  </a:cubicBezTo>
                  <a:cubicBezTo>
                    <a:pt x="6049" y="3123"/>
                    <a:pt x="5895" y="2337"/>
                    <a:pt x="6133" y="1646"/>
                  </a:cubicBezTo>
                  <a:lnTo>
                    <a:pt x="6133" y="1634"/>
                  </a:lnTo>
                  <a:cubicBezTo>
                    <a:pt x="6157" y="1611"/>
                    <a:pt x="6157" y="1575"/>
                    <a:pt x="6168" y="1539"/>
                  </a:cubicBezTo>
                  <a:lnTo>
                    <a:pt x="6168" y="1527"/>
                  </a:lnTo>
                  <a:cubicBezTo>
                    <a:pt x="6180" y="1515"/>
                    <a:pt x="6180" y="1480"/>
                    <a:pt x="6192" y="1468"/>
                  </a:cubicBezTo>
                  <a:cubicBezTo>
                    <a:pt x="6192" y="1456"/>
                    <a:pt x="6216" y="1444"/>
                    <a:pt x="6216" y="1444"/>
                  </a:cubicBezTo>
                  <a:cubicBezTo>
                    <a:pt x="6299" y="1242"/>
                    <a:pt x="6430" y="1063"/>
                    <a:pt x="6597" y="908"/>
                  </a:cubicBezTo>
                  <a:cubicBezTo>
                    <a:pt x="6990" y="515"/>
                    <a:pt x="7478" y="337"/>
                    <a:pt x="7978" y="337"/>
                  </a:cubicBezTo>
                  <a:close/>
                  <a:moveTo>
                    <a:pt x="2287" y="0"/>
                  </a:moveTo>
                  <a:cubicBezTo>
                    <a:pt x="1701" y="0"/>
                    <a:pt x="1114" y="224"/>
                    <a:pt x="668" y="670"/>
                  </a:cubicBezTo>
                  <a:cubicBezTo>
                    <a:pt x="239" y="1099"/>
                    <a:pt x="1" y="1670"/>
                    <a:pt x="1" y="2277"/>
                  </a:cubicBezTo>
                  <a:cubicBezTo>
                    <a:pt x="1" y="2885"/>
                    <a:pt x="239" y="3456"/>
                    <a:pt x="668" y="3885"/>
                  </a:cubicBezTo>
                  <a:cubicBezTo>
                    <a:pt x="1120" y="4325"/>
                    <a:pt x="1704" y="4552"/>
                    <a:pt x="2275" y="4552"/>
                  </a:cubicBezTo>
                  <a:cubicBezTo>
                    <a:pt x="2858" y="4552"/>
                    <a:pt x="3442" y="4325"/>
                    <a:pt x="3882" y="3885"/>
                  </a:cubicBezTo>
                  <a:cubicBezTo>
                    <a:pt x="4228" y="3539"/>
                    <a:pt x="4442" y="3111"/>
                    <a:pt x="4525" y="2658"/>
                  </a:cubicBezTo>
                  <a:lnTo>
                    <a:pt x="4763" y="2563"/>
                  </a:lnTo>
                  <a:cubicBezTo>
                    <a:pt x="4883" y="2510"/>
                    <a:pt x="5011" y="2483"/>
                    <a:pt x="5139" y="2483"/>
                  </a:cubicBezTo>
                  <a:cubicBezTo>
                    <a:pt x="5267" y="2483"/>
                    <a:pt x="5395" y="2510"/>
                    <a:pt x="5514" y="2563"/>
                  </a:cubicBezTo>
                  <a:lnTo>
                    <a:pt x="5752" y="2658"/>
                  </a:lnTo>
                  <a:cubicBezTo>
                    <a:pt x="5823" y="3111"/>
                    <a:pt x="6026" y="3539"/>
                    <a:pt x="6383" y="3885"/>
                  </a:cubicBezTo>
                  <a:cubicBezTo>
                    <a:pt x="6835" y="4325"/>
                    <a:pt x="7419" y="4552"/>
                    <a:pt x="7990" y="4552"/>
                  </a:cubicBezTo>
                  <a:cubicBezTo>
                    <a:pt x="8573" y="4552"/>
                    <a:pt x="9157" y="4325"/>
                    <a:pt x="9597" y="3885"/>
                  </a:cubicBezTo>
                  <a:cubicBezTo>
                    <a:pt x="9871" y="3611"/>
                    <a:pt x="10050" y="3301"/>
                    <a:pt x="10169" y="2956"/>
                  </a:cubicBezTo>
                  <a:lnTo>
                    <a:pt x="10348" y="2956"/>
                  </a:lnTo>
                  <a:cubicBezTo>
                    <a:pt x="10717" y="2956"/>
                    <a:pt x="11014" y="2658"/>
                    <a:pt x="11014" y="2289"/>
                  </a:cubicBezTo>
                  <a:lnTo>
                    <a:pt x="11014" y="2230"/>
                  </a:lnTo>
                  <a:cubicBezTo>
                    <a:pt x="11002" y="1885"/>
                    <a:pt x="10705" y="1587"/>
                    <a:pt x="10348" y="1587"/>
                  </a:cubicBezTo>
                  <a:lnTo>
                    <a:pt x="10169" y="1587"/>
                  </a:lnTo>
                  <a:cubicBezTo>
                    <a:pt x="10062" y="1253"/>
                    <a:pt x="9871" y="932"/>
                    <a:pt x="9609" y="670"/>
                  </a:cubicBezTo>
                  <a:cubicBezTo>
                    <a:pt x="9163" y="224"/>
                    <a:pt x="8576" y="0"/>
                    <a:pt x="7990" y="0"/>
                  </a:cubicBezTo>
                  <a:cubicBezTo>
                    <a:pt x="7404" y="0"/>
                    <a:pt x="6817" y="224"/>
                    <a:pt x="6371" y="670"/>
                  </a:cubicBezTo>
                  <a:cubicBezTo>
                    <a:pt x="6228" y="813"/>
                    <a:pt x="6109" y="968"/>
                    <a:pt x="6014" y="1134"/>
                  </a:cubicBezTo>
                  <a:lnTo>
                    <a:pt x="6002" y="1111"/>
                  </a:lnTo>
                  <a:cubicBezTo>
                    <a:pt x="6014" y="1075"/>
                    <a:pt x="6014" y="1015"/>
                    <a:pt x="6014" y="968"/>
                  </a:cubicBezTo>
                  <a:cubicBezTo>
                    <a:pt x="6014" y="491"/>
                    <a:pt x="5633" y="87"/>
                    <a:pt x="5133" y="87"/>
                  </a:cubicBezTo>
                  <a:cubicBezTo>
                    <a:pt x="4644" y="87"/>
                    <a:pt x="4263" y="480"/>
                    <a:pt x="4263" y="968"/>
                  </a:cubicBezTo>
                  <a:cubicBezTo>
                    <a:pt x="4263" y="1015"/>
                    <a:pt x="4263" y="1075"/>
                    <a:pt x="4275" y="1111"/>
                  </a:cubicBezTo>
                  <a:lnTo>
                    <a:pt x="4263" y="1134"/>
                  </a:lnTo>
                  <a:cubicBezTo>
                    <a:pt x="4156" y="968"/>
                    <a:pt x="4037" y="801"/>
                    <a:pt x="3906" y="670"/>
                  </a:cubicBezTo>
                  <a:cubicBezTo>
                    <a:pt x="3460" y="224"/>
                    <a:pt x="2873" y="0"/>
                    <a:pt x="2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4"/>
            <p:cNvSpPr/>
            <p:nvPr/>
          </p:nvSpPr>
          <p:spPr>
            <a:xfrm>
              <a:off x="5627181" y="2089131"/>
              <a:ext cx="42460" cy="237456"/>
            </a:xfrm>
            <a:custGeom>
              <a:avLst/>
              <a:gdLst/>
              <a:ahLst/>
              <a:cxnLst/>
              <a:rect l="l" t="t" r="r" b="b"/>
              <a:pathLst>
                <a:path w="1335" h="7466" extrusionOk="0">
                  <a:moveTo>
                    <a:pt x="834" y="3799"/>
                  </a:moveTo>
                  <a:lnTo>
                    <a:pt x="1013" y="7025"/>
                  </a:lnTo>
                  <a:cubicBezTo>
                    <a:pt x="1025" y="7073"/>
                    <a:pt x="1013" y="7097"/>
                    <a:pt x="977" y="7120"/>
                  </a:cubicBezTo>
                  <a:cubicBezTo>
                    <a:pt x="953" y="7144"/>
                    <a:pt x="917" y="7156"/>
                    <a:pt x="894" y="7156"/>
                  </a:cubicBezTo>
                  <a:lnTo>
                    <a:pt x="429" y="7156"/>
                  </a:lnTo>
                  <a:cubicBezTo>
                    <a:pt x="405" y="7156"/>
                    <a:pt x="370" y="7144"/>
                    <a:pt x="346" y="7120"/>
                  </a:cubicBezTo>
                  <a:cubicBezTo>
                    <a:pt x="310" y="7085"/>
                    <a:pt x="310" y="7061"/>
                    <a:pt x="310" y="7025"/>
                  </a:cubicBezTo>
                  <a:lnTo>
                    <a:pt x="489" y="3799"/>
                  </a:lnTo>
                  <a:close/>
                  <a:moveTo>
                    <a:pt x="1001" y="0"/>
                  </a:moveTo>
                  <a:cubicBezTo>
                    <a:pt x="906" y="0"/>
                    <a:pt x="834" y="72"/>
                    <a:pt x="834" y="167"/>
                  </a:cubicBezTo>
                  <a:lnTo>
                    <a:pt x="834" y="3489"/>
                  </a:lnTo>
                  <a:lnTo>
                    <a:pt x="501" y="3489"/>
                  </a:lnTo>
                  <a:lnTo>
                    <a:pt x="501" y="881"/>
                  </a:lnTo>
                  <a:cubicBezTo>
                    <a:pt x="501" y="786"/>
                    <a:pt x="429" y="715"/>
                    <a:pt x="346" y="715"/>
                  </a:cubicBezTo>
                  <a:cubicBezTo>
                    <a:pt x="251" y="715"/>
                    <a:pt x="179" y="786"/>
                    <a:pt x="179" y="881"/>
                  </a:cubicBezTo>
                  <a:lnTo>
                    <a:pt x="179" y="3668"/>
                  </a:lnTo>
                  <a:lnTo>
                    <a:pt x="1" y="7013"/>
                  </a:lnTo>
                  <a:cubicBezTo>
                    <a:pt x="1" y="7132"/>
                    <a:pt x="48" y="7251"/>
                    <a:pt x="120" y="7335"/>
                  </a:cubicBezTo>
                  <a:cubicBezTo>
                    <a:pt x="203" y="7430"/>
                    <a:pt x="310" y="7466"/>
                    <a:pt x="429" y="7466"/>
                  </a:cubicBezTo>
                  <a:lnTo>
                    <a:pt x="894" y="7466"/>
                  </a:lnTo>
                  <a:cubicBezTo>
                    <a:pt x="1013" y="7466"/>
                    <a:pt x="1132" y="7430"/>
                    <a:pt x="1203" y="7335"/>
                  </a:cubicBezTo>
                  <a:cubicBezTo>
                    <a:pt x="1287" y="7251"/>
                    <a:pt x="1334" y="7132"/>
                    <a:pt x="1334" y="7013"/>
                  </a:cubicBezTo>
                  <a:lnTo>
                    <a:pt x="1156" y="3632"/>
                  </a:lnTo>
                  <a:lnTo>
                    <a:pt x="1156" y="167"/>
                  </a:lnTo>
                  <a:cubicBezTo>
                    <a:pt x="1156" y="72"/>
                    <a:pt x="1084"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9" name="Google Shape;6579;p64"/>
          <p:cNvSpPr/>
          <p:nvPr/>
        </p:nvSpPr>
        <p:spPr>
          <a:xfrm>
            <a:off x="7992774" y="1977782"/>
            <a:ext cx="330645" cy="349950"/>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0" name="Google Shape;6580;p64"/>
          <p:cNvGrpSpPr/>
          <p:nvPr/>
        </p:nvGrpSpPr>
        <p:grpSpPr>
          <a:xfrm>
            <a:off x="4883835" y="1992571"/>
            <a:ext cx="350300" cy="323043"/>
            <a:chOff x="4883835" y="1992571"/>
            <a:chExt cx="350300" cy="323043"/>
          </a:xfrm>
        </p:grpSpPr>
        <p:sp>
          <p:nvSpPr>
            <p:cNvPr id="6581" name="Google Shape;6581;p64"/>
            <p:cNvSpPr/>
            <p:nvPr/>
          </p:nvSpPr>
          <p:spPr>
            <a:xfrm>
              <a:off x="4883835" y="1992571"/>
              <a:ext cx="350300" cy="123085"/>
            </a:xfrm>
            <a:custGeom>
              <a:avLst/>
              <a:gdLst/>
              <a:ahLst/>
              <a:cxnLst/>
              <a:rect l="l" t="t" r="r" b="b"/>
              <a:pathLst>
                <a:path w="11014" h="3870" extrusionOk="0">
                  <a:moveTo>
                    <a:pt x="8323" y="298"/>
                  </a:moveTo>
                  <a:cubicBezTo>
                    <a:pt x="9430" y="298"/>
                    <a:pt x="10335" y="393"/>
                    <a:pt x="10704" y="429"/>
                  </a:cubicBezTo>
                  <a:lnTo>
                    <a:pt x="10704" y="762"/>
                  </a:lnTo>
                  <a:cubicBezTo>
                    <a:pt x="10645" y="846"/>
                    <a:pt x="10562" y="1060"/>
                    <a:pt x="10562" y="1417"/>
                  </a:cubicBezTo>
                  <a:cubicBezTo>
                    <a:pt x="10562" y="2179"/>
                    <a:pt x="10419" y="2691"/>
                    <a:pt x="10145" y="3025"/>
                  </a:cubicBezTo>
                  <a:cubicBezTo>
                    <a:pt x="9930" y="3263"/>
                    <a:pt x="9621" y="3382"/>
                    <a:pt x="9395" y="3441"/>
                  </a:cubicBezTo>
                  <a:cubicBezTo>
                    <a:pt x="9097" y="3513"/>
                    <a:pt x="8787" y="3513"/>
                    <a:pt x="8490" y="3525"/>
                  </a:cubicBezTo>
                  <a:cubicBezTo>
                    <a:pt x="8097" y="3525"/>
                    <a:pt x="7728" y="3525"/>
                    <a:pt x="7406" y="3370"/>
                  </a:cubicBezTo>
                  <a:cubicBezTo>
                    <a:pt x="6990" y="3155"/>
                    <a:pt x="6728" y="2739"/>
                    <a:pt x="6537" y="2393"/>
                  </a:cubicBezTo>
                  <a:cubicBezTo>
                    <a:pt x="6430" y="2191"/>
                    <a:pt x="6347" y="1965"/>
                    <a:pt x="6275" y="1739"/>
                  </a:cubicBezTo>
                  <a:cubicBezTo>
                    <a:pt x="6180" y="1429"/>
                    <a:pt x="5894" y="1203"/>
                    <a:pt x="5573" y="1203"/>
                  </a:cubicBezTo>
                  <a:lnTo>
                    <a:pt x="5454" y="1203"/>
                  </a:lnTo>
                  <a:cubicBezTo>
                    <a:pt x="5120" y="1203"/>
                    <a:pt x="4847" y="1429"/>
                    <a:pt x="4751" y="1739"/>
                  </a:cubicBezTo>
                  <a:cubicBezTo>
                    <a:pt x="4692" y="1965"/>
                    <a:pt x="4608" y="2191"/>
                    <a:pt x="4489" y="2393"/>
                  </a:cubicBezTo>
                  <a:cubicBezTo>
                    <a:pt x="4311" y="2739"/>
                    <a:pt x="4037" y="3155"/>
                    <a:pt x="3620" y="3370"/>
                  </a:cubicBezTo>
                  <a:cubicBezTo>
                    <a:pt x="3311" y="3513"/>
                    <a:pt x="2918" y="3525"/>
                    <a:pt x="2537" y="3525"/>
                  </a:cubicBezTo>
                  <a:cubicBezTo>
                    <a:pt x="2239" y="3525"/>
                    <a:pt x="1906" y="3513"/>
                    <a:pt x="1632" y="3441"/>
                  </a:cubicBezTo>
                  <a:cubicBezTo>
                    <a:pt x="1406" y="3382"/>
                    <a:pt x="1108" y="3275"/>
                    <a:pt x="882" y="3025"/>
                  </a:cubicBezTo>
                  <a:cubicBezTo>
                    <a:pt x="596" y="2715"/>
                    <a:pt x="465" y="2179"/>
                    <a:pt x="465" y="1417"/>
                  </a:cubicBezTo>
                  <a:cubicBezTo>
                    <a:pt x="465" y="1048"/>
                    <a:pt x="382" y="846"/>
                    <a:pt x="322" y="762"/>
                  </a:cubicBezTo>
                  <a:lnTo>
                    <a:pt x="322" y="429"/>
                  </a:lnTo>
                  <a:cubicBezTo>
                    <a:pt x="691" y="393"/>
                    <a:pt x="1584" y="298"/>
                    <a:pt x="2703" y="298"/>
                  </a:cubicBezTo>
                  <a:cubicBezTo>
                    <a:pt x="3656" y="298"/>
                    <a:pt x="4323" y="572"/>
                    <a:pt x="4632" y="727"/>
                  </a:cubicBezTo>
                  <a:cubicBezTo>
                    <a:pt x="4787" y="810"/>
                    <a:pt x="4942" y="869"/>
                    <a:pt x="5108" y="893"/>
                  </a:cubicBezTo>
                  <a:cubicBezTo>
                    <a:pt x="5245" y="923"/>
                    <a:pt x="5379" y="938"/>
                    <a:pt x="5513" y="938"/>
                  </a:cubicBezTo>
                  <a:cubicBezTo>
                    <a:pt x="5647" y="938"/>
                    <a:pt x="5781" y="923"/>
                    <a:pt x="5918" y="893"/>
                  </a:cubicBezTo>
                  <a:cubicBezTo>
                    <a:pt x="6073" y="869"/>
                    <a:pt x="6240" y="810"/>
                    <a:pt x="6394" y="727"/>
                  </a:cubicBezTo>
                  <a:cubicBezTo>
                    <a:pt x="6704" y="572"/>
                    <a:pt x="7371" y="298"/>
                    <a:pt x="8323" y="298"/>
                  </a:cubicBezTo>
                  <a:close/>
                  <a:moveTo>
                    <a:pt x="2715" y="0"/>
                  </a:moveTo>
                  <a:cubicBezTo>
                    <a:pt x="1548" y="0"/>
                    <a:pt x="620" y="96"/>
                    <a:pt x="263" y="131"/>
                  </a:cubicBezTo>
                  <a:cubicBezTo>
                    <a:pt x="108" y="155"/>
                    <a:pt x="1" y="274"/>
                    <a:pt x="1" y="417"/>
                  </a:cubicBezTo>
                  <a:lnTo>
                    <a:pt x="1" y="786"/>
                  </a:lnTo>
                  <a:cubicBezTo>
                    <a:pt x="1" y="846"/>
                    <a:pt x="24" y="893"/>
                    <a:pt x="48" y="953"/>
                  </a:cubicBezTo>
                  <a:cubicBezTo>
                    <a:pt x="84" y="989"/>
                    <a:pt x="155" y="1131"/>
                    <a:pt x="155" y="1441"/>
                  </a:cubicBezTo>
                  <a:cubicBezTo>
                    <a:pt x="155" y="2298"/>
                    <a:pt x="322" y="2870"/>
                    <a:pt x="644" y="3263"/>
                  </a:cubicBezTo>
                  <a:cubicBezTo>
                    <a:pt x="858" y="3501"/>
                    <a:pt x="1167" y="3679"/>
                    <a:pt x="1548" y="3787"/>
                  </a:cubicBezTo>
                  <a:cubicBezTo>
                    <a:pt x="1882" y="3858"/>
                    <a:pt x="2227" y="3870"/>
                    <a:pt x="2537" y="3870"/>
                  </a:cubicBezTo>
                  <a:cubicBezTo>
                    <a:pt x="2953" y="3870"/>
                    <a:pt x="3382" y="3858"/>
                    <a:pt x="3763" y="3679"/>
                  </a:cubicBezTo>
                  <a:cubicBezTo>
                    <a:pt x="4263" y="3441"/>
                    <a:pt x="4573" y="2965"/>
                    <a:pt x="4763" y="2572"/>
                  </a:cubicBezTo>
                  <a:cubicBezTo>
                    <a:pt x="4882" y="2358"/>
                    <a:pt x="4989" y="2120"/>
                    <a:pt x="5049" y="1858"/>
                  </a:cubicBezTo>
                  <a:cubicBezTo>
                    <a:pt x="5097" y="1679"/>
                    <a:pt x="5263" y="1560"/>
                    <a:pt x="5430" y="1560"/>
                  </a:cubicBezTo>
                  <a:lnTo>
                    <a:pt x="5549" y="1560"/>
                  </a:lnTo>
                  <a:cubicBezTo>
                    <a:pt x="5728" y="1560"/>
                    <a:pt x="5894" y="1679"/>
                    <a:pt x="5942" y="1858"/>
                  </a:cubicBezTo>
                  <a:cubicBezTo>
                    <a:pt x="6013" y="2096"/>
                    <a:pt x="6109" y="2334"/>
                    <a:pt x="6228" y="2572"/>
                  </a:cubicBezTo>
                  <a:cubicBezTo>
                    <a:pt x="6430" y="2965"/>
                    <a:pt x="6728" y="3441"/>
                    <a:pt x="7216" y="3679"/>
                  </a:cubicBezTo>
                  <a:cubicBezTo>
                    <a:pt x="7585" y="3858"/>
                    <a:pt x="7966" y="3870"/>
                    <a:pt x="8347" y="3870"/>
                  </a:cubicBezTo>
                  <a:lnTo>
                    <a:pt x="8454" y="3870"/>
                  </a:lnTo>
                  <a:cubicBezTo>
                    <a:pt x="8764" y="3870"/>
                    <a:pt x="9109" y="3858"/>
                    <a:pt x="9442" y="3787"/>
                  </a:cubicBezTo>
                  <a:cubicBezTo>
                    <a:pt x="9811" y="3691"/>
                    <a:pt x="10121" y="3513"/>
                    <a:pt x="10347" y="3263"/>
                  </a:cubicBezTo>
                  <a:cubicBezTo>
                    <a:pt x="10669" y="2870"/>
                    <a:pt x="10835" y="2298"/>
                    <a:pt x="10835" y="1441"/>
                  </a:cubicBezTo>
                  <a:cubicBezTo>
                    <a:pt x="10835" y="1131"/>
                    <a:pt x="10907" y="1000"/>
                    <a:pt x="10943" y="953"/>
                  </a:cubicBezTo>
                  <a:cubicBezTo>
                    <a:pt x="10966" y="905"/>
                    <a:pt x="10990" y="846"/>
                    <a:pt x="10990" y="786"/>
                  </a:cubicBezTo>
                  <a:lnTo>
                    <a:pt x="10990" y="417"/>
                  </a:lnTo>
                  <a:cubicBezTo>
                    <a:pt x="11014" y="274"/>
                    <a:pt x="10919" y="155"/>
                    <a:pt x="10776" y="131"/>
                  </a:cubicBezTo>
                  <a:cubicBezTo>
                    <a:pt x="10442" y="96"/>
                    <a:pt x="9502" y="0"/>
                    <a:pt x="8323" y="0"/>
                  </a:cubicBezTo>
                  <a:cubicBezTo>
                    <a:pt x="7299" y="0"/>
                    <a:pt x="6585" y="298"/>
                    <a:pt x="6240" y="477"/>
                  </a:cubicBezTo>
                  <a:cubicBezTo>
                    <a:pt x="6120" y="536"/>
                    <a:pt x="5990" y="596"/>
                    <a:pt x="5859" y="608"/>
                  </a:cubicBezTo>
                  <a:cubicBezTo>
                    <a:pt x="5745" y="631"/>
                    <a:pt x="5632" y="643"/>
                    <a:pt x="5519" y="643"/>
                  </a:cubicBezTo>
                  <a:cubicBezTo>
                    <a:pt x="5406" y="643"/>
                    <a:pt x="5293" y="631"/>
                    <a:pt x="5180" y="608"/>
                  </a:cubicBezTo>
                  <a:cubicBezTo>
                    <a:pt x="5049" y="584"/>
                    <a:pt x="4918" y="536"/>
                    <a:pt x="4799" y="477"/>
                  </a:cubicBezTo>
                  <a:cubicBezTo>
                    <a:pt x="4454" y="298"/>
                    <a:pt x="3739"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4"/>
            <p:cNvSpPr/>
            <p:nvPr/>
          </p:nvSpPr>
          <p:spPr>
            <a:xfrm>
              <a:off x="5084174" y="2009237"/>
              <a:ext cx="130655" cy="88641"/>
            </a:xfrm>
            <a:custGeom>
              <a:avLst/>
              <a:gdLst/>
              <a:ahLst/>
              <a:cxnLst/>
              <a:rect l="l" t="t" r="r" b="b"/>
              <a:pathLst>
                <a:path w="4108" h="2787" extrusionOk="0">
                  <a:moveTo>
                    <a:pt x="2036" y="345"/>
                  </a:moveTo>
                  <a:cubicBezTo>
                    <a:pt x="2750" y="345"/>
                    <a:pt x="3381" y="381"/>
                    <a:pt x="3786" y="417"/>
                  </a:cubicBezTo>
                  <a:cubicBezTo>
                    <a:pt x="3739" y="548"/>
                    <a:pt x="3727" y="715"/>
                    <a:pt x="3727" y="905"/>
                  </a:cubicBezTo>
                  <a:cubicBezTo>
                    <a:pt x="3727" y="1679"/>
                    <a:pt x="3572" y="2012"/>
                    <a:pt x="3441" y="2155"/>
                  </a:cubicBezTo>
                  <a:cubicBezTo>
                    <a:pt x="3322" y="2286"/>
                    <a:pt x="3131" y="2370"/>
                    <a:pt x="2977" y="2393"/>
                  </a:cubicBezTo>
                  <a:cubicBezTo>
                    <a:pt x="2739" y="2453"/>
                    <a:pt x="2477" y="2453"/>
                    <a:pt x="2191" y="2465"/>
                  </a:cubicBezTo>
                  <a:lnTo>
                    <a:pt x="2096" y="2465"/>
                  </a:lnTo>
                  <a:cubicBezTo>
                    <a:pt x="1786" y="2465"/>
                    <a:pt x="1536" y="2453"/>
                    <a:pt x="1357" y="2370"/>
                  </a:cubicBezTo>
                  <a:cubicBezTo>
                    <a:pt x="1143" y="2262"/>
                    <a:pt x="953" y="2036"/>
                    <a:pt x="750" y="1631"/>
                  </a:cubicBezTo>
                  <a:cubicBezTo>
                    <a:pt x="655" y="1453"/>
                    <a:pt x="583" y="1274"/>
                    <a:pt x="524" y="1084"/>
                  </a:cubicBezTo>
                  <a:cubicBezTo>
                    <a:pt x="488" y="953"/>
                    <a:pt x="429" y="834"/>
                    <a:pt x="357" y="715"/>
                  </a:cubicBezTo>
                  <a:cubicBezTo>
                    <a:pt x="631" y="584"/>
                    <a:pt x="1203" y="345"/>
                    <a:pt x="2036" y="345"/>
                  </a:cubicBezTo>
                  <a:close/>
                  <a:moveTo>
                    <a:pt x="2024" y="0"/>
                  </a:moveTo>
                  <a:cubicBezTo>
                    <a:pt x="1119" y="0"/>
                    <a:pt x="476" y="250"/>
                    <a:pt x="191" y="417"/>
                  </a:cubicBezTo>
                  <a:cubicBezTo>
                    <a:pt x="107" y="465"/>
                    <a:pt x="48" y="536"/>
                    <a:pt x="36" y="619"/>
                  </a:cubicBezTo>
                  <a:cubicBezTo>
                    <a:pt x="0" y="715"/>
                    <a:pt x="36" y="798"/>
                    <a:pt x="72" y="893"/>
                  </a:cubicBezTo>
                  <a:cubicBezTo>
                    <a:pt x="131" y="977"/>
                    <a:pt x="179" y="1072"/>
                    <a:pt x="214" y="1155"/>
                  </a:cubicBezTo>
                  <a:cubicBezTo>
                    <a:pt x="274" y="1369"/>
                    <a:pt x="357" y="1572"/>
                    <a:pt x="453" y="1774"/>
                  </a:cubicBezTo>
                  <a:cubicBezTo>
                    <a:pt x="703" y="2250"/>
                    <a:pt x="929" y="2512"/>
                    <a:pt x="1203" y="2643"/>
                  </a:cubicBezTo>
                  <a:cubicBezTo>
                    <a:pt x="1441" y="2762"/>
                    <a:pt x="1738" y="2786"/>
                    <a:pt x="2096" y="2786"/>
                  </a:cubicBezTo>
                  <a:lnTo>
                    <a:pt x="2203" y="2786"/>
                  </a:lnTo>
                  <a:cubicBezTo>
                    <a:pt x="2500" y="2786"/>
                    <a:pt x="2798" y="2762"/>
                    <a:pt x="3072" y="2703"/>
                  </a:cubicBezTo>
                  <a:cubicBezTo>
                    <a:pt x="3262" y="2667"/>
                    <a:pt x="3512" y="2560"/>
                    <a:pt x="3691" y="2370"/>
                  </a:cubicBezTo>
                  <a:cubicBezTo>
                    <a:pt x="3929" y="2084"/>
                    <a:pt x="4048" y="1608"/>
                    <a:pt x="4048" y="905"/>
                  </a:cubicBezTo>
                  <a:cubicBezTo>
                    <a:pt x="4048" y="762"/>
                    <a:pt x="4060" y="607"/>
                    <a:pt x="4096" y="476"/>
                  </a:cubicBezTo>
                  <a:cubicBezTo>
                    <a:pt x="4108" y="381"/>
                    <a:pt x="4096" y="286"/>
                    <a:pt x="4036" y="203"/>
                  </a:cubicBezTo>
                  <a:cubicBezTo>
                    <a:pt x="3977" y="131"/>
                    <a:pt x="3893" y="84"/>
                    <a:pt x="3798" y="72"/>
                  </a:cubicBezTo>
                  <a:cubicBezTo>
                    <a:pt x="3393" y="48"/>
                    <a:pt x="2750"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4"/>
            <p:cNvSpPr/>
            <p:nvPr/>
          </p:nvSpPr>
          <p:spPr>
            <a:xfrm>
              <a:off x="4904285" y="2009237"/>
              <a:ext cx="130687" cy="88641"/>
            </a:xfrm>
            <a:custGeom>
              <a:avLst/>
              <a:gdLst/>
              <a:ahLst/>
              <a:cxnLst/>
              <a:rect l="l" t="t" r="r" b="b"/>
              <a:pathLst>
                <a:path w="4109" h="2787" extrusionOk="0">
                  <a:moveTo>
                    <a:pt x="2084" y="310"/>
                  </a:moveTo>
                  <a:cubicBezTo>
                    <a:pt x="2918" y="322"/>
                    <a:pt x="3501" y="560"/>
                    <a:pt x="3763" y="715"/>
                  </a:cubicBezTo>
                  <a:cubicBezTo>
                    <a:pt x="3692" y="834"/>
                    <a:pt x="3632" y="953"/>
                    <a:pt x="3608" y="1072"/>
                  </a:cubicBezTo>
                  <a:cubicBezTo>
                    <a:pt x="3549" y="1262"/>
                    <a:pt x="3465" y="1441"/>
                    <a:pt x="3382" y="1619"/>
                  </a:cubicBezTo>
                  <a:cubicBezTo>
                    <a:pt x="3168" y="2024"/>
                    <a:pt x="2977" y="2239"/>
                    <a:pt x="2775" y="2346"/>
                  </a:cubicBezTo>
                  <a:cubicBezTo>
                    <a:pt x="2596" y="2441"/>
                    <a:pt x="2334" y="2453"/>
                    <a:pt x="2025" y="2453"/>
                  </a:cubicBezTo>
                  <a:lnTo>
                    <a:pt x="1941" y="2453"/>
                  </a:lnTo>
                  <a:cubicBezTo>
                    <a:pt x="1656" y="2453"/>
                    <a:pt x="1382" y="2441"/>
                    <a:pt x="1144" y="2381"/>
                  </a:cubicBezTo>
                  <a:cubicBezTo>
                    <a:pt x="1001" y="2346"/>
                    <a:pt x="810" y="2274"/>
                    <a:pt x="691" y="2143"/>
                  </a:cubicBezTo>
                  <a:cubicBezTo>
                    <a:pt x="548" y="1989"/>
                    <a:pt x="405" y="1667"/>
                    <a:pt x="405" y="893"/>
                  </a:cubicBezTo>
                  <a:cubicBezTo>
                    <a:pt x="405" y="715"/>
                    <a:pt x="394" y="548"/>
                    <a:pt x="346" y="381"/>
                  </a:cubicBezTo>
                  <a:cubicBezTo>
                    <a:pt x="751" y="357"/>
                    <a:pt x="1370" y="310"/>
                    <a:pt x="2084" y="310"/>
                  </a:cubicBezTo>
                  <a:close/>
                  <a:moveTo>
                    <a:pt x="2084" y="0"/>
                  </a:moveTo>
                  <a:cubicBezTo>
                    <a:pt x="1358" y="0"/>
                    <a:pt x="727" y="48"/>
                    <a:pt x="310" y="72"/>
                  </a:cubicBezTo>
                  <a:cubicBezTo>
                    <a:pt x="227" y="84"/>
                    <a:pt x="132" y="131"/>
                    <a:pt x="72" y="203"/>
                  </a:cubicBezTo>
                  <a:cubicBezTo>
                    <a:pt x="13" y="286"/>
                    <a:pt x="1" y="369"/>
                    <a:pt x="13" y="476"/>
                  </a:cubicBezTo>
                  <a:cubicBezTo>
                    <a:pt x="48" y="607"/>
                    <a:pt x="60" y="738"/>
                    <a:pt x="60" y="905"/>
                  </a:cubicBezTo>
                  <a:cubicBezTo>
                    <a:pt x="60" y="1608"/>
                    <a:pt x="179" y="2096"/>
                    <a:pt x="417" y="2370"/>
                  </a:cubicBezTo>
                  <a:cubicBezTo>
                    <a:pt x="596" y="2572"/>
                    <a:pt x="846" y="2667"/>
                    <a:pt x="1048" y="2703"/>
                  </a:cubicBezTo>
                  <a:cubicBezTo>
                    <a:pt x="1310" y="2762"/>
                    <a:pt x="1608" y="2786"/>
                    <a:pt x="1906" y="2786"/>
                  </a:cubicBezTo>
                  <a:lnTo>
                    <a:pt x="2013" y="2786"/>
                  </a:lnTo>
                  <a:cubicBezTo>
                    <a:pt x="2370" y="2786"/>
                    <a:pt x="2668" y="2751"/>
                    <a:pt x="2906" y="2643"/>
                  </a:cubicBezTo>
                  <a:cubicBezTo>
                    <a:pt x="3191" y="2512"/>
                    <a:pt x="3430" y="2250"/>
                    <a:pt x="3668" y="1774"/>
                  </a:cubicBezTo>
                  <a:cubicBezTo>
                    <a:pt x="3763" y="1572"/>
                    <a:pt x="3846" y="1369"/>
                    <a:pt x="3894" y="1155"/>
                  </a:cubicBezTo>
                  <a:cubicBezTo>
                    <a:pt x="3930" y="1072"/>
                    <a:pt x="3977" y="965"/>
                    <a:pt x="4013" y="893"/>
                  </a:cubicBezTo>
                  <a:cubicBezTo>
                    <a:pt x="4096" y="822"/>
                    <a:pt x="4108" y="715"/>
                    <a:pt x="4073" y="619"/>
                  </a:cubicBezTo>
                  <a:cubicBezTo>
                    <a:pt x="4049" y="536"/>
                    <a:pt x="4001" y="453"/>
                    <a:pt x="3918" y="417"/>
                  </a:cubicBezTo>
                  <a:cubicBezTo>
                    <a:pt x="3620" y="262"/>
                    <a:pt x="2989"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4"/>
            <p:cNvSpPr/>
            <p:nvPr/>
          </p:nvSpPr>
          <p:spPr>
            <a:xfrm>
              <a:off x="4943660" y="2123576"/>
              <a:ext cx="231413" cy="66631"/>
            </a:xfrm>
            <a:custGeom>
              <a:avLst/>
              <a:gdLst/>
              <a:ahLst/>
              <a:cxnLst/>
              <a:rect l="l" t="t" r="r" b="b"/>
              <a:pathLst>
                <a:path w="7276" h="2095" extrusionOk="0">
                  <a:moveTo>
                    <a:pt x="4549" y="346"/>
                  </a:moveTo>
                  <a:cubicBezTo>
                    <a:pt x="4942" y="346"/>
                    <a:pt x="5263" y="632"/>
                    <a:pt x="5561" y="894"/>
                  </a:cubicBezTo>
                  <a:cubicBezTo>
                    <a:pt x="5859" y="1168"/>
                    <a:pt x="6144" y="1406"/>
                    <a:pt x="6502" y="1406"/>
                  </a:cubicBezTo>
                  <a:cubicBezTo>
                    <a:pt x="6609" y="1406"/>
                    <a:pt x="6692" y="1394"/>
                    <a:pt x="6764" y="1358"/>
                  </a:cubicBezTo>
                  <a:lnTo>
                    <a:pt x="6764" y="1358"/>
                  </a:lnTo>
                  <a:cubicBezTo>
                    <a:pt x="6692" y="1489"/>
                    <a:pt x="6537" y="1596"/>
                    <a:pt x="6335" y="1668"/>
                  </a:cubicBezTo>
                  <a:cubicBezTo>
                    <a:pt x="6227" y="1713"/>
                    <a:pt x="6071" y="1756"/>
                    <a:pt x="5873" y="1756"/>
                  </a:cubicBezTo>
                  <a:cubicBezTo>
                    <a:pt x="5656" y="1756"/>
                    <a:pt x="5390" y="1704"/>
                    <a:pt x="5085" y="1549"/>
                  </a:cubicBezTo>
                  <a:cubicBezTo>
                    <a:pt x="4833" y="1423"/>
                    <a:pt x="4182" y="1131"/>
                    <a:pt x="3720" y="1131"/>
                  </a:cubicBezTo>
                  <a:cubicBezTo>
                    <a:pt x="3702" y="1131"/>
                    <a:pt x="3685" y="1131"/>
                    <a:pt x="3668" y="1132"/>
                  </a:cubicBezTo>
                  <a:lnTo>
                    <a:pt x="3597" y="1132"/>
                  </a:lnTo>
                  <a:cubicBezTo>
                    <a:pt x="3572" y="1130"/>
                    <a:pt x="3548" y="1129"/>
                    <a:pt x="3522" y="1129"/>
                  </a:cubicBezTo>
                  <a:cubicBezTo>
                    <a:pt x="3063" y="1129"/>
                    <a:pt x="2439" y="1425"/>
                    <a:pt x="2180" y="1549"/>
                  </a:cubicBezTo>
                  <a:cubicBezTo>
                    <a:pt x="1885" y="1702"/>
                    <a:pt x="1622" y="1751"/>
                    <a:pt x="1405" y="1751"/>
                  </a:cubicBezTo>
                  <a:cubicBezTo>
                    <a:pt x="1202" y="1751"/>
                    <a:pt x="1039" y="1708"/>
                    <a:pt x="930" y="1668"/>
                  </a:cubicBezTo>
                  <a:cubicBezTo>
                    <a:pt x="739" y="1596"/>
                    <a:pt x="572" y="1489"/>
                    <a:pt x="489" y="1358"/>
                  </a:cubicBezTo>
                  <a:lnTo>
                    <a:pt x="489" y="1358"/>
                  </a:lnTo>
                  <a:cubicBezTo>
                    <a:pt x="560" y="1394"/>
                    <a:pt x="656" y="1406"/>
                    <a:pt x="751" y="1406"/>
                  </a:cubicBezTo>
                  <a:cubicBezTo>
                    <a:pt x="1108" y="1406"/>
                    <a:pt x="1394" y="1156"/>
                    <a:pt x="1692" y="894"/>
                  </a:cubicBezTo>
                  <a:cubicBezTo>
                    <a:pt x="2001" y="632"/>
                    <a:pt x="2323" y="346"/>
                    <a:pt x="2704" y="346"/>
                  </a:cubicBezTo>
                  <a:cubicBezTo>
                    <a:pt x="2894" y="346"/>
                    <a:pt x="3347" y="394"/>
                    <a:pt x="3466" y="799"/>
                  </a:cubicBezTo>
                  <a:cubicBezTo>
                    <a:pt x="3477" y="870"/>
                    <a:pt x="3549" y="930"/>
                    <a:pt x="3632" y="930"/>
                  </a:cubicBezTo>
                  <a:cubicBezTo>
                    <a:pt x="3704" y="930"/>
                    <a:pt x="3775" y="882"/>
                    <a:pt x="3787" y="799"/>
                  </a:cubicBezTo>
                  <a:cubicBezTo>
                    <a:pt x="3906" y="394"/>
                    <a:pt x="4359" y="346"/>
                    <a:pt x="4549" y="346"/>
                  </a:cubicBezTo>
                  <a:close/>
                  <a:moveTo>
                    <a:pt x="4561" y="1"/>
                  </a:moveTo>
                  <a:cubicBezTo>
                    <a:pt x="4061" y="1"/>
                    <a:pt x="3787" y="215"/>
                    <a:pt x="3644" y="406"/>
                  </a:cubicBezTo>
                  <a:cubicBezTo>
                    <a:pt x="3608" y="358"/>
                    <a:pt x="3573" y="310"/>
                    <a:pt x="3513" y="275"/>
                  </a:cubicBezTo>
                  <a:cubicBezTo>
                    <a:pt x="3311" y="96"/>
                    <a:pt x="3049" y="25"/>
                    <a:pt x="2704" y="25"/>
                  </a:cubicBezTo>
                  <a:cubicBezTo>
                    <a:pt x="2180" y="25"/>
                    <a:pt x="1811" y="346"/>
                    <a:pt x="1465" y="644"/>
                  </a:cubicBezTo>
                  <a:cubicBezTo>
                    <a:pt x="1215" y="870"/>
                    <a:pt x="977" y="1072"/>
                    <a:pt x="739" y="1072"/>
                  </a:cubicBezTo>
                  <a:cubicBezTo>
                    <a:pt x="620" y="1072"/>
                    <a:pt x="549" y="1049"/>
                    <a:pt x="513" y="1013"/>
                  </a:cubicBezTo>
                  <a:cubicBezTo>
                    <a:pt x="489" y="977"/>
                    <a:pt x="489" y="882"/>
                    <a:pt x="537" y="775"/>
                  </a:cubicBezTo>
                  <a:cubicBezTo>
                    <a:pt x="560" y="703"/>
                    <a:pt x="537" y="608"/>
                    <a:pt x="453" y="572"/>
                  </a:cubicBezTo>
                  <a:cubicBezTo>
                    <a:pt x="426" y="554"/>
                    <a:pt x="396" y="545"/>
                    <a:pt x="367" y="545"/>
                  </a:cubicBezTo>
                  <a:cubicBezTo>
                    <a:pt x="321" y="545"/>
                    <a:pt x="276" y="569"/>
                    <a:pt x="239" y="620"/>
                  </a:cubicBezTo>
                  <a:cubicBezTo>
                    <a:pt x="60" y="834"/>
                    <a:pt x="1" y="1120"/>
                    <a:pt x="96" y="1358"/>
                  </a:cubicBezTo>
                  <a:cubicBezTo>
                    <a:pt x="203" y="1632"/>
                    <a:pt x="477" y="1870"/>
                    <a:pt x="810" y="1989"/>
                  </a:cubicBezTo>
                  <a:cubicBezTo>
                    <a:pt x="994" y="2060"/>
                    <a:pt x="1188" y="2095"/>
                    <a:pt x="1388" y="2095"/>
                  </a:cubicBezTo>
                  <a:cubicBezTo>
                    <a:pt x="1694" y="2095"/>
                    <a:pt x="2013" y="2012"/>
                    <a:pt x="2323" y="1846"/>
                  </a:cubicBezTo>
                  <a:cubicBezTo>
                    <a:pt x="3073" y="1465"/>
                    <a:pt x="3466" y="1465"/>
                    <a:pt x="3573" y="1465"/>
                  </a:cubicBezTo>
                  <a:lnTo>
                    <a:pt x="3692" y="1465"/>
                  </a:lnTo>
                  <a:cubicBezTo>
                    <a:pt x="3704" y="1464"/>
                    <a:pt x="3721" y="1463"/>
                    <a:pt x="3744" y="1463"/>
                  </a:cubicBezTo>
                  <a:cubicBezTo>
                    <a:pt x="3895" y="1463"/>
                    <a:pt x="4278" y="1515"/>
                    <a:pt x="4942" y="1846"/>
                  </a:cubicBezTo>
                  <a:cubicBezTo>
                    <a:pt x="5240" y="2001"/>
                    <a:pt x="5561" y="2084"/>
                    <a:pt x="5859" y="2084"/>
                  </a:cubicBezTo>
                  <a:cubicBezTo>
                    <a:pt x="6073" y="2084"/>
                    <a:pt x="6264" y="2061"/>
                    <a:pt x="6442" y="1989"/>
                  </a:cubicBezTo>
                  <a:cubicBezTo>
                    <a:pt x="6787" y="1846"/>
                    <a:pt x="7049" y="1632"/>
                    <a:pt x="7157" y="1358"/>
                  </a:cubicBezTo>
                  <a:cubicBezTo>
                    <a:pt x="7276" y="1108"/>
                    <a:pt x="7216" y="834"/>
                    <a:pt x="7037" y="596"/>
                  </a:cubicBezTo>
                  <a:cubicBezTo>
                    <a:pt x="7002" y="553"/>
                    <a:pt x="6957" y="532"/>
                    <a:pt x="6910" y="532"/>
                  </a:cubicBezTo>
                  <a:cubicBezTo>
                    <a:pt x="6878" y="532"/>
                    <a:pt x="6845" y="541"/>
                    <a:pt x="6811" y="560"/>
                  </a:cubicBezTo>
                  <a:cubicBezTo>
                    <a:pt x="6740" y="596"/>
                    <a:pt x="6704" y="691"/>
                    <a:pt x="6740" y="763"/>
                  </a:cubicBezTo>
                  <a:cubicBezTo>
                    <a:pt x="6776" y="870"/>
                    <a:pt x="6787" y="953"/>
                    <a:pt x="6752" y="1001"/>
                  </a:cubicBezTo>
                  <a:cubicBezTo>
                    <a:pt x="6728" y="1049"/>
                    <a:pt x="6645" y="1061"/>
                    <a:pt x="6525" y="1061"/>
                  </a:cubicBezTo>
                  <a:cubicBezTo>
                    <a:pt x="6299" y="1061"/>
                    <a:pt x="6049" y="858"/>
                    <a:pt x="5799" y="632"/>
                  </a:cubicBezTo>
                  <a:cubicBezTo>
                    <a:pt x="5454" y="334"/>
                    <a:pt x="5085"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4"/>
            <p:cNvSpPr/>
            <p:nvPr/>
          </p:nvSpPr>
          <p:spPr>
            <a:xfrm>
              <a:off x="5142473" y="2191384"/>
              <a:ext cx="26907" cy="123467"/>
            </a:xfrm>
            <a:custGeom>
              <a:avLst/>
              <a:gdLst/>
              <a:ahLst/>
              <a:cxnLst/>
              <a:rect l="l" t="t" r="r" b="b"/>
              <a:pathLst>
                <a:path w="846" h="3882" extrusionOk="0">
                  <a:moveTo>
                    <a:pt x="501" y="2215"/>
                  </a:moveTo>
                  <a:lnTo>
                    <a:pt x="501" y="3465"/>
                  </a:lnTo>
                  <a:lnTo>
                    <a:pt x="525" y="3465"/>
                  </a:lnTo>
                  <a:cubicBezTo>
                    <a:pt x="525" y="3524"/>
                    <a:pt x="477" y="3572"/>
                    <a:pt x="417" y="3572"/>
                  </a:cubicBezTo>
                  <a:cubicBezTo>
                    <a:pt x="358" y="3572"/>
                    <a:pt x="310" y="3524"/>
                    <a:pt x="310" y="3465"/>
                  </a:cubicBezTo>
                  <a:lnTo>
                    <a:pt x="310" y="2215"/>
                  </a:lnTo>
                  <a:close/>
                  <a:moveTo>
                    <a:pt x="679" y="0"/>
                  </a:moveTo>
                  <a:cubicBezTo>
                    <a:pt x="596" y="0"/>
                    <a:pt x="525" y="72"/>
                    <a:pt x="525" y="167"/>
                  </a:cubicBezTo>
                  <a:lnTo>
                    <a:pt x="525" y="1905"/>
                  </a:lnTo>
                  <a:lnTo>
                    <a:pt x="322" y="1905"/>
                  </a:lnTo>
                  <a:lnTo>
                    <a:pt x="322" y="429"/>
                  </a:lnTo>
                  <a:cubicBezTo>
                    <a:pt x="322" y="345"/>
                    <a:pt x="251" y="274"/>
                    <a:pt x="167" y="274"/>
                  </a:cubicBezTo>
                  <a:cubicBezTo>
                    <a:pt x="72" y="274"/>
                    <a:pt x="1" y="345"/>
                    <a:pt x="1" y="429"/>
                  </a:cubicBezTo>
                  <a:lnTo>
                    <a:pt x="1" y="3465"/>
                  </a:lnTo>
                  <a:cubicBezTo>
                    <a:pt x="1" y="3703"/>
                    <a:pt x="191" y="3882"/>
                    <a:pt x="417" y="3882"/>
                  </a:cubicBezTo>
                  <a:cubicBezTo>
                    <a:pt x="655" y="3882"/>
                    <a:pt x="834" y="3691"/>
                    <a:pt x="834" y="3465"/>
                  </a:cubicBezTo>
                  <a:lnTo>
                    <a:pt x="834" y="167"/>
                  </a:lnTo>
                  <a:cubicBezTo>
                    <a:pt x="846" y="72"/>
                    <a:pt x="775"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4"/>
            <p:cNvSpPr/>
            <p:nvPr/>
          </p:nvSpPr>
          <p:spPr>
            <a:xfrm>
              <a:off x="5203825" y="2089513"/>
              <a:ext cx="27289" cy="226102"/>
            </a:xfrm>
            <a:custGeom>
              <a:avLst/>
              <a:gdLst/>
              <a:ahLst/>
              <a:cxnLst/>
              <a:rect l="l" t="t" r="r" b="b"/>
              <a:pathLst>
                <a:path w="858" h="7109" extrusionOk="0">
                  <a:moveTo>
                    <a:pt x="512" y="5418"/>
                  </a:moveTo>
                  <a:lnTo>
                    <a:pt x="512" y="6668"/>
                  </a:lnTo>
                  <a:lnTo>
                    <a:pt x="524" y="6668"/>
                  </a:lnTo>
                  <a:cubicBezTo>
                    <a:pt x="524" y="6727"/>
                    <a:pt x="477" y="6775"/>
                    <a:pt x="417" y="6775"/>
                  </a:cubicBezTo>
                  <a:cubicBezTo>
                    <a:pt x="358" y="6775"/>
                    <a:pt x="310" y="6727"/>
                    <a:pt x="310" y="6668"/>
                  </a:cubicBezTo>
                  <a:lnTo>
                    <a:pt x="310" y="5418"/>
                  </a:lnTo>
                  <a:close/>
                  <a:moveTo>
                    <a:pt x="691" y="0"/>
                  </a:moveTo>
                  <a:cubicBezTo>
                    <a:pt x="596" y="0"/>
                    <a:pt x="524" y="84"/>
                    <a:pt x="524" y="167"/>
                  </a:cubicBezTo>
                  <a:lnTo>
                    <a:pt x="524" y="5108"/>
                  </a:lnTo>
                  <a:lnTo>
                    <a:pt x="334" y="5108"/>
                  </a:lnTo>
                  <a:lnTo>
                    <a:pt x="334" y="703"/>
                  </a:lnTo>
                  <a:cubicBezTo>
                    <a:pt x="334" y="608"/>
                    <a:pt x="262" y="536"/>
                    <a:pt x="167" y="536"/>
                  </a:cubicBezTo>
                  <a:cubicBezTo>
                    <a:pt x="84" y="536"/>
                    <a:pt x="0" y="608"/>
                    <a:pt x="0" y="703"/>
                  </a:cubicBezTo>
                  <a:lnTo>
                    <a:pt x="0" y="6692"/>
                  </a:lnTo>
                  <a:cubicBezTo>
                    <a:pt x="0" y="6930"/>
                    <a:pt x="203" y="7108"/>
                    <a:pt x="417" y="7108"/>
                  </a:cubicBezTo>
                  <a:cubicBezTo>
                    <a:pt x="655" y="7108"/>
                    <a:pt x="834" y="6906"/>
                    <a:pt x="834" y="6692"/>
                  </a:cubicBezTo>
                  <a:lnTo>
                    <a:pt x="834" y="179"/>
                  </a:lnTo>
                  <a:cubicBezTo>
                    <a:pt x="858" y="84"/>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4"/>
          <p:cNvGrpSpPr/>
          <p:nvPr/>
        </p:nvGrpSpPr>
        <p:grpSpPr>
          <a:xfrm>
            <a:off x="7548967" y="1978927"/>
            <a:ext cx="333285" cy="349950"/>
            <a:chOff x="7548967" y="1978927"/>
            <a:chExt cx="333285" cy="349950"/>
          </a:xfrm>
        </p:grpSpPr>
        <p:sp>
          <p:nvSpPr>
            <p:cNvPr id="6588" name="Google Shape;6588;p64"/>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4"/>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4"/>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4"/>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4"/>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4"/>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4"/>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4"/>
          <p:cNvGrpSpPr/>
          <p:nvPr/>
        </p:nvGrpSpPr>
        <p:grpSpPr>
          <a:xfrm>
            <a:off x="6214142" y="1978927"/>
            <a:ext cx="346515" cy="350300"/>
            <a:chOff x="6214142" y="1978927"/>
            <a:chExt cx="346515" cy="350300"/>
          </a:xfrm>
        </p:grpSpPr>
        <p:sp>
          <p:nvSpPr>
            <p:cNvPr id="6596" name="Google Shape;6596;p64"/>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4"/>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4"/>
          <p:cNvGrpSpPr/>
          <p:nvPr/>
        </p:nvGrpSpPr>
        <p:grpSpPr>
          <a:xfrm>
            <a:off x="7105923" y="1978545"/>
            <a:ext cx="333285" cy="350682"/>
            <a:chOff x="7105923" y="1978545"/>
            <a:chExt cx="333285" cy="350682"/>
          </a:xfrm>
        </p:grpSpPr>
        <p:sp>
          <p:nvSpPr>
            <p:cNvPr id="6599" name="Google Shape;6599;p64"/>
            <p:cNvSpPr/>
            <p:nvPr/>
          </p:nvSpPr>
          <p:spPr>
            <a:xfrm>
              <a:off x="7128632" y="2237978"/>
              <a:ext cx="220059" cy="91249"/>
            </a:xfrm>
            <a:custGeom>
              <a:avLst/>
              <a:gdLst/>
              <a:ahLst/>
              <a:cxnLst/>
              <a:rect l="l" t="t" r="r" b="b"/>
              <a:pathLst>
                <a:path w="6919" h="2869" extrusionOk="0">
                  <a:moveTo>
                    <a:pt x="6271" y="1"/>
                  </a:moveTo>
                  <a:cubicBezTo>
                    <a:pt x="6254" y="1"/>
                    <a:pt x="6235" y="4"/>
                    <a:pt x="6216" y="11"/>
                  </a:cubicBezTo>
                  <a:cubicBezTo>
                    <a:pt x="6133" y="23"/>
                    <a:pt x="6073" y="107"/>
                    <a:pt x="6097" y="202"/>
                  </a:cubicBezTo>
                  <a:cubicBezTo>
                    <a:pt x="6323" y="1214"/>
                    <a:pt x="6549" y="1893"/>
                    <a:pt x="6597" y="2059"/>
                  </a:cubicBezTo>
                  <a:lnTo>
                    <a:pt x="6597" y="2083"/>
                  </a:lnTo>
                  <a:cubicBezTo>
                    <a:pt x="6549" y="2143"/>
                    <a:pt x="6335" y="2274"/>
                    <a:pt x="5668" y="2393"/>
                  </a:cubicBezTo>
                  <a:cubicBezTo>
                    <a:pt x="5073" y="2500"/>
                    <a:pt x="4287" y="2559"/>
                    <a:pt x="3466" y="2559"/>
                  </a:cubicBezTo>
                  <a:cubicBezTo>
                    <a:pt x="2644" y="2559"/>
                    <a:pt x="1870" y="2500"/>
                    <a:pt x="1263" y="2393"/>
                  </a:cubicBezTo>
                  <a:cubicBezTo>
                    <a:pt x="596" y="2274"/>
                    <a:pt x="370" y="2143"/>
                    <a:pt x="346" y="2083"/>
                  </a:cubicBezTo>
                  <a:lnTo>
                    <a:pt x="346" y="2059"/>
                  </a:lnTo>
                  <a:cubicBezTo>
                    <a:pt x="406" y="1893"/>
                    <a:pt x="620" y="1214"/>
                    <a:pt x="834" y="202"/>
                  </a:cubicBezTo>
                  <a:cubicBezTo>
                    <a:pt x="846" y="107"/>
                    <a:pt x="799" y="23"/>
                    <a:pt x="715" y="11"/>
                  </a:cubicBezTo>
                  <a:cubicBezTo>
                    <a:pt x="699" y="7"/>
                    <a:pt x="683" y="5"/>
                    <a:pt x="668" y="5"/>
                  </a:cubicBezTo>
                  <a:cubicBezTo>
                    <a:pt x="594" y="5"/>
                    <a:pt x="535" y="52"/>
                    <a:pt x="525" y="131"/>
                  </a:cubicBezTo>
                  <a:cubicBezTo>
                    <a:pt x="263" y="1250"/>
                    <a:pt x="25" y="1988"/>
                    <a:pt x="13" y="2000"/>
                  </a:cubicBezTo>
                  <a:cubicBezTo>
                    <a:pt x="1" y="2024"/>
                    <a:pt x="1" y="2047"/>
                    <a:pt x="1" y="2059"/>
                  </a:cubicBezTo>
                  <a:lnTo>
                    <a:pt x="1" y="2083"/>
                  </a:lnTo>
                  <a:cubicBezTo>
                    <a:pt x="1" y="2345"/>
                    <a:pt x="346" y="2536"/>
                    <a:pt x="1096" y="2678"/>
                  </a:cubicBezTo>
                  <a:cubicBezTo>
                    <a:pt x="1727" y="2798"/>
                    <a:pt x="2573" y="2869"/>
                    <a:pt x="3454" y="2869"/>
                  </a:cubicBezTo>
                  <a:cubicBezTo>
                    <a:pt x="4347" y="2869"/>
                    <a:pt x="5180" y="2809"/>
                    <a:pt x="5799" y="2678"/>
                  </a:cubicBezTo>
                  <a:cubicBezTo>
                    <a:pt x="6549" y="2524"/>
                    <a:pt x="6907" y="2345"/>
                    <a:pt x="6907" y="2083"/>
                  </a:cubicBezTo>
                  <a:lnTo>
                    <a:pt x="6907" y="2059"/>
                  </a:lnTo>
                  <a:cubicBezTo>
                    <a:pt x="6918" y="2036"/>
                    <a:pt x="6918" y="2000"/>
                    <a:pt x="6918" y="1988"/>
                  </a:cubicBezTo>
                  <a:cubicBezTo>
                    <a:pt x="6918" y="1988"/>
                    <a:pt x="6668" y="1250"/>
                    <a:pt x="6406" y="131"/>
                  </a:cubicBezTo>
                  <a:cubicBezTo>
                    <a:pt x="6397" y="54"/>
                    <a:pt x="6342" y="1"/>
                    <a:pt x="6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4"/>
            <p:cNvSpPr/>
            <p:nvPr/>
          </p:nvSpPr>
          <p:spPr>
            <a:xfrm>
              <a:off x="7105923" y="2079271"/>
              <a:ext cx="266621" cy="145063"/>
            </a:xfrm>
            <a:custGeom>
              <a:avLst/>
              <a:gdLst/>
              <a:ahLst/>
              <a:cxnLst/>
              <a:rect l="l" t="t" r="r" b="b"/>
              <a:pathLst>
                <a:path w="8383" h="4561" extrusionOk="0">
                  <a:moveTo>
                    <a:pt x="4227" y="310"/>
                  </a:moveTo>
                  <a:cubicBezTo>
                    <a:pt x="5287" y="310"/>
                    <a:pt x="6275" y="418"/>
                    <a:pt x="7037" y="596"/>
                  </a:cubicBezTo>
                  <a:cubicBezTo>
                    <a:pt x="7763" y="775"/>
                    <a:pt x="8097" y="989"/>
                    <a:pt x="8097" y="1132"/>
                  </a:cubicBezTo>
                  <a:cubicBezTo>
                    <a:pt x="8049" y="1191"/>
                    <a:pt x="7966" y="1275"/>
                    <a:pt x="7811" y="1370"/>
                  </a:cubicBezTo>
                  <a:cubicBezTo>
                    <a:pt x="7621" y="1477"/>
                    <a:pt x="7335" y="1572"/>
                    <a:pt x="6990" y="1668"/>
                  </a:cubicBezTo>
                  <a:cubicBezTo>
                    <a:pt x="6835" y="1715"/>
                    <a:pt x="6668" y="1739"/>
                    <a:pt x="6489" y="1775"/>
                  </a:cubicBezTo>
                  <a:cubicBezTo>
                    <a:pt x="6454" y="1775"/>
                    <a:pt x="6418" y="1787"/>
                    <a:pt x="6382" y="1787"/>
                  </a:cubicBezTo>
                  <a:lnTo>
                    <a:pt x="6347" y="1787"/>
                  </a:lnTo>
                  <a:cubicBezTo>
                    <a:pt x="6323" y="1787"/>
                    <a:pt x="6287" y="1799"/>
                    <a:pt x="6263" y="1799"/>
                  </a:cubicBezTo>
                  <a:lnTo>
                    <a:pt x="6228" y="1799"/>
                  </a:lnTo>
                  <a:cubicBezTo>
                    <a:pt x="6192" y="1799"/>
                    <a:pt x="6156" y="1811"/>
                    <a:pt x="6120" y="1811"/>
                  </a:cubicBezTo>
                  <a:lnTo>
                    <a:pt x="6097" y="1811"/>
                  </a:lnTo>
                  <a:cubicBezTo>
                    <a:pt x="6061" y="1811"/>
                    <a:pt x="6025" y="1834"/>
                    <a:pt x="5977" y="1834"/>
                  </a:cubicBezTo>
                  <a:lnTo>
                    <a:pt x="5942" y="1834"/>
                  </a:lnTo>
                  <a:cubicBezTo>
                    <a:pt x="5906" y="1834"/>
                    <a:pt x="5882" y="1834"/>
                    <a:pt x="5847" y="1846"/>
                  </a:cubicBezTo>
                  <a:lnTo>
                    <a:pt x="5799" y="1846"/>
                  </a:lnTo>
                  <a:cubicBezTo>
                    <a:pt x="5763" y="1846"/>
                    <a:pt x="5716" y="1858"/>
                    <a:pt x="5680" y="1858"/>
                  </a:cubicBezTo>
                  <a:lnTo>
                    <a:pt x="5668" y="1858"/>
                  </a:lnTo>
                  <a:cubicBezTo>
                    <a:pt x="5644" y="1858"/>
                    <a:pt x="5596" y="1858"/>
                    <a:pt x="5561" y="1870"/>
                  </a:cubicBezTo>
                  <a:lnTo>
                    <a:pt x="5382" y="1870"/>
                  </a:lnTo>
                  <a:cubicBezTo>
                    <a:pt x="5346" y="1870"/>
                    <a:pt x="5299" y="1870"/>
                    <a:pt x="5263" y="1894"/>
                  </a:cubicBezTo>
                  <a:lnTo>
                    <a:pt x="3156" y="1894"/>
                  </a:lnTo>
                  <a:cubicBezTo>
                    <a:pt x="3108" y="1894"/>
                    <a:pt x="3060" y="1894"/>
                    <a:pt x="3037" y="1870"/>
                  </a:cubicBezTo>
                  <a:lnTo>
                    <a:pt x="2858" y="1870"/>
                  </a:lnTo>
                  <a:cubicBezTo>
                    <a:pt x="2810" y="1870"/>
                    <a:pt x="2787" y="1870"/>
                    <a:pt x="2751" y="1858"/>
                  </a:cubicBezTo>
                  <a:lnTo>
                    <a:pt x="2739" y="1858"/>
                  </a:lnTo>
                  <a:cubicBezTo>
                    <a:pt x="2691" y="1858"/>
                    <a:pt x="2644" y="1846"/>
                    <a:pt x="2620" y="1846"/>
                  </a:cubicBezTo>
                  <a:lnTo>
                    <a:pt x="2572" y="1846"/>
                  </a:lnTo>
                  <a:cubicBezTo>
                    <a:pt x="2548" y="1846"/>
                    <a:pt x="2513" y="1846"/>
                    <a:pt x="2489" y="1834"/>
                  </a:cubicBezTo>
                  <a:lnTo>
                    <a:pt x="2441" y="1834"/>
                  </a:lnTo>
                  <a:cubicBezTo>
                    <a:pt x="2394" y="1834"/>
                    <a:pt x="2370" y="1811"/>
                    <a:pt x="2322" y="1811"/>
                  </a:cubicBezTo>
                  <a:lnTo>
                    <a:pt x="2310" y="1811"/>
                  </a:lnTo>
                  <a:cubicBezTo>
                    <a:pt x="2263" y="1811"/>
                    <a:pt x="2227" y="1799"/>
                    <a:pt x="2191" y="1799"/>
                  </a:cubicBezTo>
                  <a:lnTo>
                    <a:pt x="2156" y="1799"/>
                  </a:lnTo>
                  <a:cubicBezTo>
                    <a:pt x="2132" y="1799"/>
                    <a:pt x="2096" y="1787"/>
                    <a:pt x="2072" y="1787"/>
                  </a:cubicBezTo>
                  <a:lnTo>
                    <a:pt x="2037" y="1787"/>
                  </a:lnTo>
                  <a:cubicBezTo>
                    <a:pt x="1989" y="1787"/>
                    <a:pt x="1965" y="1775"/>
                    <a:pt x="1917" y="1775"/>
                  </a:cubicBezTo>
                  <a:cubicBezTo>
                    <a:pt x="1739" y="1739"/>
                    <a:pt x="1572" y="1715"/>
                    <a:pt x="1417" y="1668"/>
                  </a:cubicBezTo>
                  <a:cubicBezTo>
                    <a:pt x="679" y="1489"/>
                    <a:pt x="358" y="1263"/>
                    <a:pt x="358" y="1132"/>
                  </a:cubicBezTo>
                  <a:cubicBezTo>
                    <a:pt x="358" y="1072"/>
                    <a:pt x="441" y="977"/>
                    <a:pt x="596" y="894"/>
                  </a:cubicBezTo>
                  <a:cubicBezTo>
                    <a:pt x="786" y="787"/>
                    <a:pt x="1072" y="680"/>
                    <a:pt x="1417" y="596"/>
                  </a:cubicBezTo>
                  <a:cubicBezTo>
                    <a:pt x="2156" y="418"/>
                    <a:pt x="3156" y="310"/>
                    <a:pt x="4227" y="310"/>
                  </a:cubicBezTo>
                  <a:close/>
                  <a:moveTo>
                    <a:pt x="6347" y="2108"/>
                  </a:moveTo>
                  <a:lnTo>
                    <a:pt x="6347" y="2180"/>
                  </a:lnTo>
                  <a:cubicBezTo>
                    <a:pt x="6347" y="2239"/>
                    <a:pt x="6370" y="2287"/>
                    <a:pt x="6370" y="2346"/>
                  </a:cubicBezTo>
                  <a:lnTo>
                    <a:pt x="6370" y="2442"/>
                  </a:lnTo>
                  <a:cubicBezTo>
                    <a:pt x="6370" y="2513"/>
                    <a:pt x="6382" y="2608"/>
                    <a:pt x="6382" y="2680"/>
                  </a:cubicBezTo>
                  <a:lnTo>
                    <a:pt x="6382" y="2692"/>
                  </a:lnTo>
                  <a:cubicBezTo>
                    <a:pt x="6382" y="2739"/>
                    <a:pt x="6394" y="2799"/>
                    <a:pt x="6394" y="2846"/>
                  </a:cubicBezTo>
                  <a:cubicBezTo>
                    <a:pt x="5739" y="2930"/>
                    <a:pt x="4965" y="2977"/>
                    <a:pt x="4180" y="2977"/>
                  </a:cubicBezTo>
                  <a:cubicBezTo>
                    <a:pt x="3394" y="2977"/>
                    <a:pt x="2620" y="2930"/>
                    <a:pt x="1929" y="2823"/>
                  </a:cubicBezTo>
                  <a:cubicBezTo>
                    <a:pt x="1929" y="2787"/>
                    <a:pt x="1953" y="2727"/>
                    <a:pt x="1953" y="2680"/>
                  </a:cubicBezTo>
                  <a:lnTo>
                    <a:pt x="1953" y="2668"/>
                  </a:lnTo>
                  <a:cubicBezTo>
                    <a:pt x="1965" y="2585"/>
                    <a:pt x="1965" y="2501"/>
                    <a:pt x="1965" y="2418"/>
                  </a:cubicBezTo>
                  <a:cubicBezTo>
                    <a:pt x="1965" y="2394"/>
                    <a:pt x="1965" y="2370"/>
                    <a:pt x="1977" y="2334"/>
                  </a:cubicBezTo>
                  <a:cubicBezTo>
                    <a:pt x="1977" y="2287"/>
                    <a:pt x="1989" y="2227"/>
                    <a:pt x="1989" y="2180"/>
                  </a:cubicBezTo>
                  <a:lnTo>
                    <a:pt x="1989" y="2108"/>
                  </a:lnTo>
                  <a:cubicBezTo>
                    <a:pt x="2322" y="2156"/>
                    <a:pt x="2656" y="2204"/>
                    <a:pt x="3037" y="2227"/>
                  </a:cubicBezTo>
                  <a:lnTo>
                    <a:pt x="3120" y="2227"/>
                  </a:lnTo>
                  <a:cubicBezTo>
                    <a:pt x="3180" y="2227"/>
                    <a:pt x="3239" y="2227"/>
                    <a:pt x="3299" y="2251"/>
                  </a:cubicBezTo>
                  <a:lnTo>
                    <a:pt x="5037" y="2251"/>
                  </a:lnTo>
                  <a:cubicBezTo>
                    <a:pt x="5096" y="2251"/>
                    <a:pt x="5156" y="2251"/>
                    <a:pt x="5239" y="2227"/>
                  </a:cubicBezTo>
                  <a:lnTo>
                    <a:pt x="5311" y="2227"/>
                  </a:lnTo>
                  <a:cubicBezTo>
                    <a:pt x="5680" y="2204"/>
                    <a:pt x="6025" y="2168"/>
                    <a:pt x="6347" y="2108"/>
                  </a:cubicBezTo>
                  <a:close/>
                  <a:moveTo>
                    <a:pt x="4180" y="1"/>
                  </a:moveTo>
                  <a:cubicBezTo>
                    <a:pt x="3096" y="1"/>
                    <a:pt x="2060" y="108"/>
                    <a:pt x="1286" y="287"/>
                  </a:cubicBezTo>
                  <a:cubicBezTo>
                    <a:pt x="429" y="489"/>
                    <a:pt x="1" y="775"/>
                    <a:pt x="1" y="1132"/>
                  </a:cubicBezTo>
                  <a:cubicBezTo>
                    <a:pt x="1" y="1489"/>
                    <a:pt x="429" y="1775"/>
                    <a:pt x="1286" y="1977"/>
                  </a:cubicBezTo>
                  <a:cubicBezTo>
                    <a:pt x="1405" y="2001"/>
                    <a:pt x="1548" y="2037"/>
                    <a:pt x="1679" y="2073"/>
                  </a:cubicBezTo>
                  <a:cubicBezTo>
                    <a:pt x="1667" y="2287"/>
                    <a:pt x="1644" y="2501"/>
                    <a:pt x="1620" y="2715"/>
                  </a:cubicBezTo>
                  <a:lnTo>
                    <a:pt x="1620" y="2763"/>
                  </a:lnTo>
                  <a:cubicBezTo>
                    <a:pt x="1620" y="2811"/>
                    <a:pt x="1608" y="2858"/>
                    <a:pt x="1608" y="2894"/>
                  </a:cubicBezTo>
                  <a:cubicBezTo>
                    <a:pt x="1548" y="3370"/>
                    <a:pt x="1465" y="3870"/>
                    <a:pt x="1382" y="4370"/>
                  </a:cubicBezTo>
                  <a:cubicBezTo>
                    <a:pt x="1370" y="4466"/>
                    <a:pt x="1429" y="4549"/>
                    <a:pt x="1513" y="4561"/>
                  </a:cubicBezTo>
                  <a:lnTo>
                    <a:pt x="1548" y="4561"/>
                  </a:lnTo>
                  <a:cubicBezTo>
                    <a:pt x="1620" y="4561"/>
                    <a:pt x="1691" y="4501"/>
                    <a:pt x="1703" y="4430"/>
                  </a:cubicBezTo>
                  <a:cubicBezTo>
                    <a:pt x="1786" y="4001"/>
                    <a:pt x="1858" y="3585"/>
                    <a:pt x="1906" y="3156"/>
                  </a:cubicBezTo>
                  <a:cubicBezTo>
                    <a:pt x="2596" y="3239"/>
                    <a:pt x="3370" y="3299"/>
                    <a:pt x="4180" y="3299"/>
                  </a:cubicBezTo>
                  <a:cubicBezTo>
                    <a:pt x="4977" y="3299"/>
                    <a:pt x="5775" y="3251"/>
                    <a:pt x="6454" y="3156"/>
                  </a:cubicBezTo>
                  <a:cubicBezTo>
                    <a:pt x="6501" y="3573"/>
                    <a:pt x="6573" y="4001"/>
                    <a:pt x="6644" y="4418"/>
                  </a:cubicBezTo>
                  <a:cubicBezTo>
                    <a:pt x="6666" y="4494"/>
                    <a:pt x="6738" y="4551"/>
                    <a:pt x="6822" y="4551"/>
                  </a:cubicBezTo>
                  <a:cubicBezTo>
                    <a:pt x="6830" y="4551"/>
                    <a:pt x="6838" y="4550"/>
                    <a:pt x="6847" y="4549"/>
                  </a:cubicBezTo>
                  <a:cubicBezTo>
                    <a:pt x="6930" y="4537"/>
                    <a:pt x="6990" y="4442"/>
                    <a:pt x="6978" y="4359"/>
                  </a:cubicBezTo>
                  <a:cubicBezTo>
                    <a:pt x="6882" y="3870"/>
                    <a:pt x="6811" y="3370"/>
                    <a:pt x="6751" y="2882"/>
                  </a:cubicBezTo>
                  <a:cubicBezTo>
                    <a:pt x="6751" y="2835"/>
                    <a:pt x="6739" y="2799"/>
                    <a:pt x="6739" y="2751"/>
                  </a:cubicBezTo>
                  <a:lnTo>
                    <a:pt x="6739" y="2704"/>
                  </a:lnTo>
                  <a:cubicBezTo>
                    <a:pt x="6728" y="2477"/>
                    <a:pt x="6692" y="2275"/>
                    <a:pt x="6680" y="2049"/>
                  </a:cubicBezTo>
                  <a:cubicBezTo>
                    <a:pt x="6811" y="2025"/>
                    <a:pt x="6942" y="1989"/>
                    <a:pt x="7061" y="1965"/>
                  </a:cubicBezTo>
                  <a:cubicBezTo>
                    <a:pt x="7930" y="1751"/>
                    <a:pt x="8359" y="1465"/>
                    <a:pt x="8359" y="1108"/>
                  </a:cubicBezTo>
                  <a:cubicBezTo>
                    <a:pt x="8383" y="775"/>
                    <a:pt x="7930" y="489"/>
                    <a:pt x="7073" y="287"/>
                  </a:cubicBezTo>
                  <a:cubicBezTo>
                    <a:pt x="6299" y="84"/>
                    <a:pt x="5263"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4"/>
            <p:cNvSpPr/>
            <p:nvPr/>
          </p:nvSpPr>
          <p:spPr>
            <a:xfrm>
              <a:off x="7144184" y="2098609"/>
              <a:ext cx="190480" cy="33332"/>
            </a:xfrm>
            <a:custGeom>
              <a:avLst/>
              <a:gdLst/>
              <a:ahLst/>
              <a:cxnLst/>
              <a:rect l="l" t="t" r="r" b="b"/>
              <a:pathLst>
                <a:path w="5989" h="1048" extrusionOk="0">
                  <a:moveTo>
                    <a:pt x="2977" y="322"/>
                  </a:moveTo>
                  <a:cubicBezTo>
                    <a:pt x="3822" y="322"/>
                    <a:pt x="4655" y="405"/>
                    <a:pt x="5310" y="524"/>
                  </a:cubicBezTo>
                  <a:cubicBezTo>
                    <a:pt x="4655" y="643"/>
                    <a:pt x="3846" y="714"/>
                    <a:pt x="2977" y="714"/>
                  </a:cubicBezTo>
                  <a:cubicBezTo>
                    <a:pt x="2131" y="714"/>
                    <a:pt x="1298" y="643"/>
                    <a:pt x="643" y="524"/>
                  </a:cubicBezTo>
                  <a:cubicBezTo>
                    <a:pt x="1298" y="405"/>
                    <a:pt x="2131" y="322"/>
                    <a:pt x="2977" y="322"/>
                  </a:cubicBezTo>
                  <a:close/>
                  <a:moveTo>
                    <a:pt x="2989" y="0"/>
                  </a:moveTo>
                  <a:cubicBezTo>
                    <a:pt x="2119" y="0"/>
                    <a:pt x="1250" y="72"/>
                    <a:pt x="583" y="214"/>
                  </a:cubicBezTo>
                  <a:cubicBezTo>
                    <a:pt x="429" y="238"/>
                    <a:pt x="298" y="274"/>
                    <a:pt x="179" y="298"/>
                  </a:cubicBezTo>
                  <a:cubicBezTo>
                    <a:pt x="72" y="333"/>
                    <a:pt x="0" y="417"/>
                    <a:pt x="0" y="524"/>
                  </a:cubicBezTo>
                  <a:cubicBezTo>
                    <a:pt x="0" y="631"/>
                    <a:pt x="72" y="714"/>
                    <a:pt x="179" y="750"/>
                  </a:cubicBezTo>
                  <a:cubicBezTo>
                    <a:pt x="298" y="774"/>
                    <a:pt x="453" y="810"/>
                    <a:pt x="583" y="834"/>
                  </a:cubicBezTo>
                  <a:cubicBezTo>
                    <a:pt x="1262" y="964"/>
                    <a:pt x="2119" y="1048"/>
                    <a:pt x="2989" y="1048"/>
                  </a:cubicBezTo>
                  <a:cubicBezTo>
                    <a:pt x="3870" y="1048"/>
                    <a:pt x="4739" y="964"/>
                    <a:pt x="5406" y="834"/>
                  </a:cubicBezTo>
                  <a:cubicBezTo>
                    <a:pt x="5548" y="810"/>
                    <a:pt x="5691" y="774"/>
                    <a:pt x="5810" y="750"/>
                  </a:cubicBezTo>
                  <a:cubicBezTo>
                    <a:pt x="5906" y="714"/>
                    <a:pt x="5989" y="631"/>
                    <a:pt x="5989" y="524"/>
                  </a:cubicBezTo>
                  <a:cubicBezTo>
                    <a:pt x="5989" y="417"/>
                    <a:pt x="5906" y="333"/>
                    <a:pt x="5810" y="298"/>
                  </a:cubicBezTo>
                  <a:cubicBezTo>
                    <a:pt x="5691" y="274"/>
                    <a:pt x="5536" y="238"/>
                    <a:pt x="5406" y="214"/>
                  </a:cubicBezTo>
                  <a:cubicBezTo>
                    <a:pt x="4715" y="72"/>
                    <a:pt x="3870"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4"/>
            <p:cNvSpPr/>
            <p:nvPr/>
          </p:nvSpPr>
          <p:spPr>
            <a:xfrm>
              <a:off x="7196440" y="1978927"/>
              <a:ext cx="242768" cy="96210"/>
            </a:xfrm>
            <a:custGeom>
              <a:avLst/>
              <a:gdLst/>
              <a:ahLst/>
              <a:cxnLst/>
              <a:rect l="l" t="t" r="r" b="b"/>
              <a:pathLst>
                <a:path w="7633" h="3025" extrusionOk="0">
                  <a:moveTo>
                    <a:pt x="7144" y="346"/>
                  </a:moveTo>
                  <a:cubicBezTo>
                    <a:pt x="7156" y="358"/>
                    <a:pt x="7168" y="370"/>
                    <a:pt x="7180" y="394"/>
                  </a:cubicBezTo>
                  <a:lnTo>
                    <a:pt x="7287" y="775"/>
                  </a:lnTo>
                  <a:cubicBezTo>
                    <a:pt x="7299" y="798"/>
                    <a:pt x="7299" y="834"/>
                    <a:pt x="7287" y="846"/>
                  </a:cubicBezTo>
                  <a:lnTo>
                    <a:pt x="1822" y="2322"/>
                  </a:lnTo>
                  <a:lnTo>
                    <a:pt x="1750" y="2084"/>
                  </a:lnTo>
                  <a:lnTo>
                    <a:pt x="7120" y="346"/>
                  </a:lnTo>
                  <a:close/>
                  <a:moveTo>
                    <a:pt x="1441" y="2168"/>
                  </a:moveTo>
                  <a:lnTo>
                    <a:pt x="1512" y="2394"/>
                  </a:lnTo>
                  <a:lnTo>
                    <a:pt x="429" y="2692"/>
                  </a:lnTo>
                  <a:cubicBezTo>
                    <a:pt x="417" y="2692"/>
                    <a:pt x="381" y="2680"/>
                    <a:pt x="369" y="2620"/>
                  </a:cubicBezTo>
                  <a:lnTo>
                    <a:pt x="369" y="2596"/>
                  </a:lnTo>
                  <a:cubicBezTo>
                    <a:pt x="357" y="2561"/>
                    <a:pt x="369" y="2513"/>
                    <a:pt x="381" y="2513"/>
                  </a:cubicBezTo>
                  <a:lnTo>
                    <a:pt x="1441" y="2168"/>
                  </a:lnTo>
                  <a:close/>
                  <a:moveTo>
                    <a:pt x="7111" y="1"/>
                  </a:moveTo>
                  <a:cubicBezTo>
                    <a:pt x="7082" y="1"/>
                    <a:pt x="7053" y="5"/>
                    <a:pt x="7025" y="13"/>
                  </a:cubicBezTo>
                  <a:lnTo>
                    <a:pt x="1500" y="1810"/>
                  </a:lnTo>
                  <a:lnTo>
                    <a:pt x="274" y="2215"/>
                  </a:lnTo>
                  <a:cubicBezTo>
                    <a:pt x="83" y="2275"/>
                    <a:pt x="0" y="2489"/>
                    <a:pt x="60" y="2703"/>
                  </a:cubicBezTo>
                  <a:lnTo>
                    <a:pt x="60" y="2727"/>
                  </a:lnTo>
                  <a:cubicBezTo>
                    <a:pt x="119" y="2906"/>
                    <a:pt x="262" y="3025"/>
                    <a:pt x="429" y="3025"/>
                  </a:cubicBezTo>
                  <a:cubicBezTo>
                    <a:pt x="453" y="3025"/>
                    <a:pt x="488" y="3025"/>
                    <a:pt x="512" y="3001"/>
                  </a:cubicBezTo>
                  <a:lnTo>
                    <a:pt x="7358" y="1156"/>
                  </a:lnTo>
                  <a:cubicBezTo>
                    <a:pt x="7453" y="1132"/>
                    <a:pt x="7525" y="1072"/>
                    <a:pt x="7573" y="1001"/>
                  </a:cubicBezTo>
                  <a:cubicBezTo>
                    <a:pt x="7620" y="906"/>
                    <a:pt x="7632" y="787"/>
                    <a:pt x="7596" y="667"/>
                  </a:cubicBezTo>
                  <a:lnTo>
                    <a:pt x="7501" y="298"/>
                  </a:lnTo>
                  <a:cubicBezTo>
                    <a:pt x="7465" y="179"/>
                    <a:pt x="7394" y="84"/>
                    <a:pt x="7287" y="48"/>
                  </a:cubicBezTo>
                  <a:cubicBezTo>
                    <a:pt x="7231" y="17"/>
                    <a:pt x="7170" y="1"/>
                    <a:pt x="71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4"/>
            <p:cNvSpPr/>
            <p:nvPr/>
          </p:nvSpPr>
          <p:spPr>
            <a:xfrm>
              <a:off x="7145297" y="2025139"/>
              <a:ext cx="32982" cy="33363"/>
            </a:xfrm>
            <a:custGeom>
              <a:avLst/>
              <a:gdLst/>
              <a:ahLst/>
              <a:cxnLst/>
              <a:rect l="l" t="t" r="r" b="b"/>
              <a:pathLst>
                <a:path w="1037" h="1049" extrusionOk="0">
                  <a:moveTo>
                    <a:pt x="513" y="0"/>
                  </a:moveTo>
                  <a:cubicBezTo>
                    <a:pt x="429" y="0"/>
                    <a:pt x="358" y="84"/>
                    <a:pt x="358" y="167"/>
                  </a:cubicBezTo>
                  <a:lnTo>
                    <a:pt x="358" y="357"/>
                  </a:lnTo>
                  <a:lnTo>
                    <a:pt x="156" y="357"/>
                  </a:lnTo>
                  <a:cubicBezTo>
                    <a:pt x="72" y="357"/>
                    <a:pt x="1" y="441"/>
                    <a:pt x="1" y="524"/>
                  </a:cubicBezTo>
                  <a:cubicBezTo>
                    <a:pt x="1" y="619"/>
                    <a:pt x="72" y="691"/>
                    <a:pt x="156" y="691"/>
                  </a:cubicBezTo>
                  <a:lnTo>
                    <a:pt x="358" y="691"/>
                  </a:lnTo>
                  <a:lnTo>
                    <a:pt x="358" y="881"/>
                  </a:lnTo>
                  <a:cubicBezTo>
                    <a:pt x="358" y="977"/>
                    <a:pt x="429" y="1048"/>
                    <a:pt x="513" y="1048"/>
                  </a:cubicBezTo>
                  <a:cubicBezTo>
                    <a:pt x="608" y="1048"/>
                    <a:pt x="679" y="977"/>
                    <a:pt x="679" y="881"/>
                  </a:cubicBezTo>
                  <a:lnTo>
                    <a:pt x="679" y="691"/>
                  </a:lnTo>
                  <a:lnTo>
                    <a:pt x="870" y="691"/>
                  </a:lnTo>
                  <a:cubicBezTo>
                    <a:pt x="965" y="691"/>
                    <a:pt x="1037" y="619"/>
                    <a:pt x="1037" y="524"/>
                  </a:cubicBezTo>
                  <a:cubicBezTo>
                    <a:pt x="1037" y="441"/>
                    <a:pt x="965" y="357"/>
                    <a:pt x="870" y="357"/>
                  </a:cubicBezTo>
                  <a:lnTo>
                    <a:pt x="679" y="357"/>
                  </a:lnTo>
                  <a:lnTo>
                    <a:pt x="679" y="167"/>
                  </a:lnTo>
                  <a:cubicBezTo>
                    <a:pt x="679" y="84"/>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4"/>
            <p:cNvSpPr/>
            <p:nvPr/>
          </p:nvSpPr>
          <p:spPr>
            <a:xfrm>
              <a:off x="7338417" y="2045590"/>
              <a:ext cx="32982" cy="33332"/>
            </a:xfrm>
            <a:custGeom>
              <a:avLst/>
              <a:gdLst/>
              <a:ahLst/>
              <a:cxnLst/>
              <a:rect l="l" t="t" r="r" b="b"/>
              <a:pathLst>
                <a:path w="1037" h="1048" extrusionOk="0">
                  <a:moveTo>
                    <a:pt x="513" y="0"/>
                  </a:moveTo>
                  <a:cubicBezTo>
                    <a:pt x="430" y="0"/>
                    <a:pt x="358" y="72"/>
                    <a:pt x="358" y="167"/>
                  </a:cubicBezTo>
                  <a:lnTo>
                    <a:pt x="358" y="357"/>
                  </a:lnTo>
                  <a:lnTo>
                    <a:pt x="156" y="357"/>
                  </a:lnTo>
                  <a:cubicBezTo>
                    <a:pt x="72" y="357"/>
                    <a:pt x="1" y="429"/>
                    <a:pt x="1" y="524"/>
                  </a:cubicBezTo>
                  <a:cubicBezTo>
                    <a:pt x="1" y="607"/>
                    <a:pt x="72" y="691"/>
                    <a:pt x="156" y="691"/>
                  </a:cubicBezTo>
                  <a:lnTo>
                    <a:pt x="358" y="691"/>
                  </a:lnTo>
                  <a:lnTo>
                    <a:pt x="358" y="881"/>
                  </a:lnTo>
                  <a:cubicBezTo>
                    <a:pt x="358" y="965"/>
                    <a:pt x="430" y="1048"/>
                    <a:pt x="513" y="1048"/>
                  </a:cubicBezTo>
                  <a:cubicBezTo>
                    <a:pt x="608" y="1048"/>
                    <a:pt x="680" y="965"/>
                    <a:pt x="680" y="881"/>
                  </a:cubicBezTo>
                  <a:lnTo>
                    <a:pt x="680" y="691"/>
                  </a:lnTo>
                  <a:lnTo>
                    <a:pt x="870" y="691"/>
                  </a:lnTo>
                  <a:cubicBezTo>
                    <a:pt x="965" y="691"/>
                    <a:pt x="1037" y="607"/>
                    <a:pt x="1037" y="524"/>
                  </a:cubicBezTo>
                  <a:cubicBezTo>
                    <a:pt x="1037" y="429"/>
                    <a:pt x="965" y="357"/>
                    <a:pt x="870" y="357"/>
                  </a:cubicBezTo>
                  <a:lnTo>
                    <a:pt x="680" y="357"/>
                  </a:lnTo>
                  <a:lnTo>
                    <a:pt x="680" y="167"/>
                  </a:ln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4"/>
            <p:cNvSpPr/>
            <p:nvPr/>
          </p:nvSpPr>
          <p:spPr>
            <a:xfrm>
              <a:off x="7263453" y="1978545"/>
              <a:ext cx="33363" cy="32982"/>
            </a:xfrm>
            <a:custGeom>
              <a:avLst/>
              <a:gdLst/>
              <a:ahLst/>
              <a:cxnLst/>
              <a:rect l="l" t="t" r="r" b="b"/>
              <a:pathLst>
                <a:path w="1049" h="1037" extrusionOk="0">
                  <a:moveTo>
                    <a:pt x="524" y="1"/>
                  </a:moveTo>
                  <a:cubicBezTo>
                    <a:pt x="429" y="1"/>
                    <a:pt x="358" y="72"/>
                    <a:pt x="358" y="156"/>
                  </a:cubicBezTo>
                  <a:lnTo>
                    <a:pt x="358" y="358"/>
                  </a:lnTo>
                  <a:lnTo>
                    <a:pt x="167" y="358"/>
                  </a:lnTo>
                  <a:cubicBezTo>
                    <a:pt x="72" y="358"/>
                    <a:pt x="1" y="429"/>
                    <a:pt x="1" y="513"/>
                  </a:cubicBezTo>
                  <a:cubicBezTo>
                    <a:pt x="1" y="608"/>
                    <a:pt x="72" y="679"/>
                    <a:pt x="167" y="679"/>
                  </a:cubicBezTo>
                  <a:lnTo>
                    <a:pt x="358" y="679"/>
                  </a:lnTo>
                  <a:lnTo>
                    <a:pt x="358" y="870"/>
                  </a:lnTo>
                  <a:cubicBezTo>
                    <a:pt x="358" y="965"/>
                    <a:pt x="429" y="1037"/>
                    <a:pt x="524" y="1037"/>
                  </a:cubicBezTo>
                  <a:cubicBezTo>
                    <a:pt x="608" y="1037"/>
                    <a:pt x="691" y="965"/>
                    <a:pt x="691" y="870"/>
                  </a:cubicBezTo>
                  <a:lnTo>
                    <a:pt x="691" y="679"/>
                  </a:lnTo>
                  <a:lnTo>
                    <a:pt x="882" y="679"/>
                  </a:lnTo>
                  <a:cubicBezTo>
                    <a:pt x="965" y="679"/>
                    <a:pt x="1048" y="608"/>
                    <a:pt x="1048" y="513"/>
                  </a:cubicBezTo>
                  <a:cubicBezTo>
                    <a:pt x="1048" y="429"/>
                    <a:pt x="965" y="358"/>
                    <a:pt x="882" y="358"/>
                  </a:cubicBezTo>
                  <a:lnTo>
                    <a:pt x="691" y="358"/>
                  </a:lnTo>
                  <a:lnTo>
                    <a:pt x="691" y="156"/>
                  </a:ln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6" name="Google Shape;6606;p64"/>
          <p:cNvSpPr/>
          <p:nvPr/>
        </p:nvSpPr>
        <p:spPr>
          <a:xfrm>
            <a:off x="6658713" y="1978545"/>
            <a:ext cx="342349" cy="350332"/>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4"/>
          <p:cNvSpPr/>
          <p:nvPr/>
        </p:nvSpPr>
        <p:spPr>
          <a:xfrm>
            <a:off x="4104898" y="2422257"/>
            <a:ext cx="91662" cy="351541"/>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8" name="Google Shape;6608;p64"/>
          <p:cNvGrpSpPr/>
          <p:nvPr/>
        </p:nvGrpSpPr>
        <p:grpSpPr>
          <a:xfrm>
            <a:off x="3616406" y="2422352"/>
            <a:ext cx="203393" cy="351827"/>
            <a:chOff x="3616406" y="2422352"/>
            <a:chExt cx="203393" cy="351827"/>
          </a:xfrm>
        </p:grpSpPr>
        <p:sp>
          <p:nvSpPr>
            <p:cNvPr id="6609" name="Google Shape;6609;p64"/>
            <p:cNvSpPr/>
            <p:nvPr/>
          </p:nvSpPr>
          <p:spPr>
            <a:xfrm>
              <a:off x="3640641" y="2422352"/>
              <a:ext cx="154159" cy="92075"/>
            </a:xfrm>
            <a:custGeom>
              <a:avLst/>
              <a:gdLst/>
              <a:ahLst/>
              <a:cxnLst/>
              <a:rect l="l" t="t" r="r" b="b"/>
              <a:pathLst>
                <a:path w="4847" h="2895" extrusionOk="0">
                  <a:moveTo>
                    <a:pt x="1632" y="1"/>
                  </a:moveTo>
                  <a:cubicBezTo>
                    <a:pt x="727" y="1"/>
                    <a:pt x="0" y="727"/>
                    <a:pt x="0" y="1644"/>
                  </a:cubicBezTo>
                  <a:lnTo>
                    <a:pt x="0" y="2727"/>
                  </a:lnTo>
                  <a:cubicBezTo>
                    <a:pt x="0" y="2811"/>
                    <a:pt x="72" y="2894"/>
                    <a:pt x="155" y="2894"/>
                  </a:cubicBezTo>
                  <a:cubicBezTo>
                    <a:pt x="250" y="2894"/>
                    <a:pt x="322" y="2811"/>
                    <a:pt x="322" y="2727"/>
                  </a:cubicBezTo>
                  <a:lnTo>
                    <a:pt x="322" y="1644"/>
                  </a:lnTo>
                  <a:cubicBezTo>
                    <a:pt x="322" y="906"/>
                    <a:pt x="905" y="334"/>
                    <a:pt x="1632" y="334"/>
                  </a:cubicBezTo>
                  <a:lnTo>
                    <a:pt x="3239" y="334"/>
                  </a:lnTo>
                  <a:cubicBezTo>
                    <a:pt x="3846" y="334"/>
                    <a:pt x="4370" y="751"/>
                    <a:pt x="4525" y="1346"/>
                  </a:cubicBezTo>
                  <a:cubicBezTo>
                    <a:pt x="4535" y="1417"/>
                    <a:pt x="4597" y="1471"/>
                    <a:pt x="4673" y="1471"/>
                  </a:cubicBezTo>
                  <a:cubicBezTo>
                    <a:pt x="4687" y="1471"/>
                    <a:pt x="4701" y="1469"/>
                    <a:pt x="4715" y="1465"/>
                  </a:cubicBezTo>
                  <a:cubicBezTo>
                    <a:pt x="4799" y="1442"/>
                    <a:pt x="4846" y="1358"/>
                    <a:pt x="4834" y="1263"/>
                  </a:cubicBezTo>
                  <a:cubicBezTo>
                    <a:pt x="4739" y="906"/>
                    <a:pt x="4549" y="596"/>
                    <a:pt x="4263" y="358"/>
                  </a:cubicBezTo>
                  <a:cubicBezTo>
                    <a:pt x="3989" y="120"/>
                    <a:pt x="3608" y="1"/>
                    <a:pt x="3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4"/>
            <p:cNvSpPr/>
            <p:nvPr/>
          </p:nvSpPr>
          <p:spPr>
            <a:xfrm>
              <a:off x="3616406" y="2479156"/>
              <a:ext cx="203393" cy="295023"/>
            </a:xfrm>
            <a:custGeom>
              <a:avLst/>
              <a:gdLst/>
              <a:ahLst/>
              <a:cxnLst/>
              <a:rect l="l" t="t" r="r" b="b"/>
              <a:pathLst>
                <a:path w="6395" h="9276" extrusionOk="0">
                  <a:moveTo>
                    <a:pt x="5918" y="2346"/>
                  </a:moveTo>
                  <a:cubicBezTo>
                    <a:pt x="6001" y="2346"/>
                    <a:pt x="6073" y="2406"/>
                    <a:pt x="6073" y="2501"/>
                  </a:cubicBezTo>
                  <a:lnTo>
                    <a:pt x="6073" y="3989"/>
                  </a:lnTo>
                  <a:lnTo>
                    <a:pt x="4811" y="3989"/>
                  </a:lnTo>
                  <a:cubicBezTo>
                    <a:pt x="4715" y="3989"/>
                    <a:pt x="4644" y="4061"/>
                    <a:pt x="4644" y="4156"/>
                  </a:cubicBezTo>
                  <a:cubicBezTo>
                    <a:pt x="4644" y="4239"/>
                    <a:pt x="4715" y="4323"/>
                    <a:pt x="4811" y="4323"/>
                  </a:cubicBezTo>
                  <a:lnTo>
                    <a:pt x="6073" y="4323"/>
                  </a:lnTo>
                  <a:lnTo>
                    <a:pt x="6073" y="6966"/>
                  </a:lnTo>
                  <a:lnTo>
                    <a:pt x="2394" y="6966"/>
                  </a:lnTo>
                  <a:cubicBezTo>
                    <a:pt x="2298" y="6966"/>
                    <a:pt x="2227" y="7037"/>
                    <a:pt x="2227" y="7133"/>
                  </a:cubicBezTo>
                  <a:cubicBezTo>
                    <a:pt x="2227" y="7216"/>
                    <a:pt x="2298" y="7299"/>
                    <a:pt x="2394" y="7299"/>
                  </a:cubicBezTo>
                  <a:lnTo>
                    <a:pt x="6073" y="7299"/>
                  </a:lnTo>
                  <a:lnTo>
                    <a:pt x="6073" y="8788"/>
                  </a:lnTo>
                  <a:cubicBezTo>
                    <a:pt x="6073" y="8859"/>
                    <a:pt x="6013" y="8930"/>
                    <a:pt x="5918" y="8930"/>
                  </a:cubicBezTo>
                  <a:lnTo>
                    <a:pt x="477" y="8930"/>
                  </a:lnTo>
                  <a:cubicBezTo>
                    <a:pt x="405" y="8930"/>
                    <a:pt x="322" y="8871"/>
                    <a:pt x="322" y="8788"/>
                  </a:cubicBezTo>
                  <a:lnTo>
                    <a:pt x="322" y="7299"/>
                  </a:lnTo>
                  <a:lnTo>
                    <a:pt x="1739" y="7299"/>
                  </a:lnTo>
                  <a:cubicBezTo>
                    <a:pt x="1834" y="7299"/>
                    <a:pt x="1905" y="7216"/>
                    <a:pt x="1905" y="7133"/>
                  </a:cubicBezTo>
                  <a:cubicBezTo>
                    <a:pt x="1905" y="7037"/>
                    <a:pt x="1834" y="6966"/>
                    <a:pt x="1739" y="6966"/>
                  </a:cubicBezTo>
                  <a:lnTo>
                    <a:pt x="322" y="6966"/>
                  </a:lnTo>
                  <a:lnTo>
                    <a:pt x="322" y="4323"/>
                  </a:lnTo>
                  <a:lnTo>
                    <a:pt x="4156" y="4323"/>
                  </a:lnTo>
                  <a:cubicBezTo>
                    <a:pt x="4239" y="4323"/>
                    <a:pt x="4311" y="4239"/>
                    <a:pt x="4311" y="4156"/>
                  </a:cubicBezTo>
                  <a:cubicBezTo>
                    <a:pt x="4311" y="4061"/>
                    <a:pt x="4239" y="3989"/>
                    <a:pt x="4156" y="3989"/>
                  </a:cubicBezTo>
                  <a:lnTo>
                    <a:pt x="322" y="3989"/>
                  </a:lnTo>
                  <a:lnTo>
                    <a:pt x="322" y="2501"/>
                  </a:lnTo>
                  <a:cubicBezTo>
                    <a:pt x="322" y="2430"/>
                    <a:pt x="381" y="2346"/>
                    <a:pt x="477" y="2346"/>
                  </a:cubicBezTo>
                  <a:close/>
                  <a:moveTo>
                    <a:pt x="5477" y="1"/>
                  </a:moveTo>
                  <a:cubicBezTo>
                    <a:pt x="5382" y="1"/>
                    <a:pt x="5311" y="72"/>
                    <a:pt x="5311" y="168"/>
                  </a:cubicBezTo>
                  <a:lnTo>
                    <a:pt x="5311" y="2025"/>
                  </a:lnTo>
                  <a:lnTo>
                    <a:pt x="1084" y="2025"/>
                  </a:lnTo>
                  <a:lnTo>
                    <a:pt x="1084" y="1596"/>
                  </a:lnTo>
                  <a:cubicBezTo>
                    <a:pt x="1084" y="1501"/>
                    <a:pt x="1012" y="1430"/>
                    <a:pt x="917" y="1430"/>
                  </a:cubicBezTo>
                  <a:cubicBezTo>
                    <a:pt x="834" y="1430"/>
                    <a:pt x="762" y="1501"/>
                    <a:pt x="762" y="1596"/>
                  </a:cubicBezTo>
                  <a:lnTo>
                    <a:pt x="762" y="2025"/>
                  </a:lnTo>
                  <a:lnTo>
                    <a:pt x="477" y="2025"/>
                  </a:lnTo>
                  <a:cubicBezTo>
                    <a:pt x="215" y="2025"/>
                    <a:pt x="0" y="2239"/>
                    <a:pt x="0" y="2501"/>
                  </a:cubicBezTo>
                  <a:lnTo>
                    <a:pt x="0" y="8800"/>
                  </a:lnTo>
                  <a:cubicBezTo>
                    <a:pt x="0" y="9050"/>
                    <a:pt x="203" y="9276"/>
                    <a:pt x="477" y="9276"/>
                  </a:cubicBezTo>
                  <a:lnTo>
                    <a:pt x="5918" y="9276"/>
                  </a:lnTo>
                  <a:cubicBezTo>
                    <a:pt x="6180" y="9276"/>
                    <a:pt x="6394" y="9061"/>
                    <a:pt x="6394" y="8800"/>
                  </a:cubicBezTo>
                  <a:lnTo>
                    <a:pt x="6394" y="2501"/>
                  </a:lnTo>
                  <a:cubicBezTo>
                    <a:pt x="6394" y="2239"/>
                    <a:pt x="6192" y="2025"/>
                    <a:pt x="5918" y="2025"/>
                  </a:cubicBezTo>
                  <a:lnTo>
                    <a:pt x="5644" y="2025"/>
                  </a:lnTo>
                  <a:lnTo>
                    <a:pt x="5644" y="168"/>
                  </a:lnTo>
                  <a:cubicBezTo>
                    <a:pt x="5644" y="72"/>
                    <a:pt x="5561" y="1"/>
                    <a:pt x="5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4"/>
          <p:cNvGrpSpPr/>
          <p:nvPr/>
        </p:nvGrpSpPr>
        <p:grpSpPr>
          <a:xfrm>
            <a:off x="878187" y="2421970"/>
            <a:ext cx="272696" cy="351827"/>
            <a:chOff x="913012" y="2421970"/>
            <a:chExt cx="272696" cy="351827"/>
          </a:xfrm>
        </p:grpSpPr>
        <p:sp>
          <p:nvSpPr>
            <p:cNvPr id="6612" name="Google Shape;6612;p64"/>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4"/>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4"/>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4"/>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4"/>
          <p:cNvGrpSpPr/>
          <p:nvPr/>
        </p:nvGrpSpPr>
        <p:grpSpPr>
          <a:xfrm>
            <a:off x="2274743" y="2422352"/>
            <a:ext cx="255649" cy="351445"/>
            <a:chOff x="2274743" y="2422352"/>
            <a:chExt cx="255649" cy="351445"/>
          </a:xfrm>
        </p:grpSpPr>
        <p:sp>
          <p:nvSpPr>
            <p:cNvPr id="6617" name="Google Shape;6617;p64"/>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4"/>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4"/>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4"/>
          <p:cNvGrpSpPr/>
          <p:nvPr/>
        </p:nvGrpSpPr>
        <p:grpSpPr>
          <a:xfrm>
            <a:off x="2708723" y="2421239"/>
            <a:ext cx="246552" cy="352558"/>
            <a:chOff x="2708723" y="2421239"/>
            <a:chExt cx="246552" cy="352558"/>
          </a:xfrm>
        </p:grpSpPr>
        <p:sp>
          <p:nvSpPr>
            <p:cNvPr id="6621" name="Google Shape;6621;p64"/>
            <p:cNvSpPr/>
            <p:nvPr/>
          </p:nvSpPr>
          <p:spPr>
            <a:xfrm>
              <a:off x="2708723" y="2421239"/>
              <a:ext cx="246552" cy="282905"/>
            </a:xfrm>
            <a:custGeom>
              <a:avLst/>
              <a:gdLst/>
              <a:ahLst/>
              <a:cxnLst/>
              <a:rect l="l" t="t" r="r" b="b"/>
              <a:pathLst>
                <a:path w="7752" h="8895" extrusionOk="0">
                  <a:moveTo>
                    <a:pt x="6973" y="1134"/>
                  </a:moveTo>
                  <a:cubicBezTo>
                    <a:pt x="7031" y="1134"/>
                    <a:pt x="7090" y="1161"/>
                    <a:pt x="7132" y="1215"/>
                  </a:cubicBezTo>
                  <a:lnTo>
                    <a:pt x="7406" y="1560"/>
                  </a:lnTo>
                  <a:cubicBezTo>
                    <a:pt x="7370" y="1643"/>
                    <a:pt x="7370" y="1655"/>
                    <a:pt x="7370" y="1691"/>
                  </a:cubicBezTo>
                  <a:cubicBezTo>
                    <a:pt x="7358" y="2179"/>
                    <a:pt x="6953" y="2572"/>
                    <a:pt x="6453" y="2572"/>
                  </a:cubicBezTo>
                  <a:lnTo>
                    <a:pt x="1953" y="2572"/>
                  </a:lnTo>
                  <a:cubicBezTo>
                    <a:pt x="1488" y="2572"/>
                    <a:pt x="1119" y="2239"/>
                    <a:pt x="1048" y="1798"/>
                  </a:cubicBezTo>
                  <a:lnTo>
                    <a:pt x="1512" y="1215"/>
                  </a:lnTo>
                  <a:cubicBezTo>
                    <a:pt x="1548" y="1161"/>
                    <a:pt x="1602" y="1134"/>
                    <a:pt x="1658" y="1134"/>
                  </a:cubicBezTo>
                  <a:cubicBezTo>
                    <a:pt x="1715" y="1134"/>
                    <a:pt x="1774" y="1161"/>
                    <a:pt x="1822" y="1215"/>
                  </a:cubicBezTo>
                  <a:lnTo>
                    <a:pt x="2191" y="1679"/>
                  </a:lnTo>
                  <a:cubicBezTo>
                    <a:pt x="2280" y="1786"/>
                    <a:pt x="2414" y="1840"/>
                    <a:pt x="2548" y="1840"/>
                  </a:cubicBezTo>
                  <a:cubicBezTo>
                    <a:pt x="2682" y="1840"/>
                    <a:pt x="2816" y="1786"/>
                    <a:pt x="2905" y="1679"/>
                  </a:cubicBezTo>
                  <a:lnTo>
                    <a:pt x="3274" y="1215"/>
                  </a:lnTo>
                  <a:cubicBezTo>
                    <a:pt x="3316" y="1161"/>
                    <a:pt x="3373" y="1134"/>
                    <a:pt x="3431" y="1134"/>
                  </a:cubicBezTo>
                  <a:cubicBezTo>
                    <a:pt x="3489" y="1134"/>
                    <a:pt x="3548" y="1161"/>
                    <a:pt x="3596" y="1215"/>
                  </a:cubicBezTo>
                  <a:lnTo>
                    <a:pt x="3965" y="1679"/>
                  </a:lnTo>
                  <a:cubicBezTo>
                    <a:pt x="4054" y="1786"/>
                    <a:pt x="4188" y="1840"/>
                    <a:pt x="4322" y="1840"/>
                  </a:cubicBezTo>
                  <a:cubicBezTo>
                    <a:pt x="4456" y="1840"/>
                    <a:pt x="4590" y="1786"/>
                    <a:pt x="4679" y="1679"/>
                  </a:cubicBezTo>
                  <a:lnTo>
                    <a:pt x="5048" y="1215"/>
                  </a:lnTo>
                  <a:cubicBezTo>
                    <a:pt x="5084" y="1161"/>
                    <a:pt x="5141" y="1134"/>
                    <a:pt x="5199" y="1134"/>
                  </a:cubicBezTo>
                  <a:cubicBezTo>
                    <a:pt x="5257" y="1134"/>
                    <a:pt x="5316" y="1161"/>
                    <a:pt x="5358" y="1215"/>
                  </a:cubicBezTo>
                  <a:lnTo>
                    <a:pt x="5739" y="1679"/>
                  </a:lnTo>
                  <a:cubicBezTo>
                    <a:pt x="5828" y="1786"/>
                    <a:pt x="5956" y="1840"/>
                    <a:pt x="6087" y="1840"/>
                  </a:cubicBezTo>
                  <a:cubicBezTo>
                    <a:pt x="6218" y="1840"/>
                    <a:pt x="6352" y="1786"/>
                    <a:pt x="6453" y="1679"/>
                  </a:cubicBezTo>
                  <a:lnTo>
                    <a:pt x="6822" y="1215"/>
                  </a:lnTo>
                  <a:cubicBezTo>
                    <a:pt x="6858" y="1161"/>
                    <a:pt x="6915" y="1134"/>
                    <a:pt x="6973" y="1134"/>
                  </a:cubicBezTo>
                  <a:close/>
                  <a:moveTo>
                    <a:pt x="1905" y="0"/>
                  </a:moveTo>
                  <a:cubicBezTo>
                    <a:pt x="1227" y="0"/>
                    <a:pt x="655" y="572"/>
                    <a:pt x="655" y="1250"/>
                  </a:cubicBezTo>
                  <a:lnTo>
                    <a:pt x="655" y="1334"/>
                  </a:lnTo>
                  <a:cubicBezTo>
                    <a:pt x="286" y="1369"/>
                    <a:pt x="0" y="1691"/>
                    <a:pt x="0" y="2060"/>
                  </a:cubicBezTo>
                  <a:lnTo>
                    <a:pt x="0" y="3262"/>
                  </a:lnTo>
                  <a:cubicBezTo>
                    <a:pt x="0" y="3560"/>
                    <a:pt x="179" y="3846"/>
                    <a:pt x="465" y="3953"/>
                  </a:cubicBezTo>
                  <a:lnTo>
                    <a:pt x="476" y="3953"/>
                  </a:lnTo>
                  <a:lnTo>
                    <a:pt x="3608" y="4858"/>
                  </a:lnTo>
                  <a:cubicBezTo>
                    <a:pt x="3834" y="4953"/>
                    <a:pt x="3965" y="5156"/>
                    <a:pt x="3965" y="5394"/>
                  </a:cubicBezTo>
                  <a:lnTo>
                    <a:pt x="3965" y="6001"/>
                  </a:lnTo>
                  <a:lnTo>
                    <a:pt x="3774" y="6001"/>
                  </a:lnTo>
                  <a:cubicBezTo>
                    <a:pt x="3477" y="6001"/>
                    <a:pt x="3215" y="6239"/>
                    <a:pt x="3215" y="6561"/>
                  </a:cubicBezTo>
                  <a:lnTo>
                    <a:pt x="3215" y="6811"/>
                  </a:lnTo>
                  <a:cubicBezTo>
                    <a:pt x="3215" y="6894"/>
                    <a:pt x="3298" y="6977"/>
                    <a:pt x="3382" y="6977"/>
                  </a:cubicBezTo>
                  <a:cubicBezTo>
                    <a:pt x="3477" y="6977"/>
                    <a:pt x="3548" y="6894"/>
                    <a:pt x="3548" y="6811"/>
                  </a:cubicBezTo>
                  <a:lnTo>
                    <a:pt x="3548" y="6561"/>
                  </a:lnTo>
                  <a:cubicBezTo>
                    <a:pt x="3548" y="6441"/>
                    <a:pt x="3655" y="6334"/>
                    <a:pt x="3774" y="6334"/>
                  </a:cubicBezTo>
                  <a:lnTo>
                    <a:pt x="4513" y="6334"/>
                  </a:lnTo>
                  <a:cubicBezTo>
                    <a:pt x="4632" y="6334"/>
                    <a:pt x="4739" y="6441"/>
                    <a:pt x="4739" y="6561"/>
                  </a:cubicBezTo>
                  <a:lnTo>
                    <a:pt x="4739" y="8727"/>
                  </a:lnTo>
                  <a:cubicBezTo>
                    <a:pt x="4739" y="8823"/>
                    <a:pt x="4810" y="8894"/>
                    <a:pt x="4906" y="8894"/>
                  </a:cubicBezTo>
                  <a:cubicBezTo>
                    <a:pt x="4989" y="8894"/>
                    <a:pt x="5072" y="8823"/>
                    <a:pt x="5072" y="8727"/>
                  </a:cubicBezTo>
                  <a:lnTo>
                    <a:pt x="5072" y="6561"/>
                  </a:lnTo>
                  <a:cubicBezTo>
                    <a:pt x="5072" y="6263"/>
                    <a:pt x="4822" y="6001"/>
                    <a:pt x="4513" y="6001"/>
                  </a:cubicBezTo>
                  <a:lnTo>
                    <a:pt x="4286" y="6001"/>
                  </a:lnTo>
                  <a:lnTo>
                    <a:pt x="4286" y="5394"/>
                  </a:lnTo>
                  <a:cubicBezTo>
                    <a:pt x="4286" y="4977"/>
                    <a:pt x="3989" y="4632"/>
                    <a:pt x="3691" y="4548"/>
                  </a:cubicBezTo>
                  <a:lnTo>
                    <a:pt x="572" y="3643"/>
                  </a:lnTo>
                  <a:cubicBezTo>
                    <a:pt x="417" y="3584"/>
                    <a:pt x="322" y="3429"/>
                    <a:pt x="322" y="3262"/>
                  </a:cubicBezTo>
                  <a:lnTo>
                    <a:pt x="322" y="2060"/>
                  </a:lnTo>
                  <a:cubicBezTo>
                    <a:pt x="322" y="1869"/>
                    <a:pt x="465" y="1691"/>
                    <a:pt x="643" y="1655"/>
                  </a:cubicBezTo>
                  <a:cubicBezTo>
                    <a:pt x="643" y="1774"/>
                    <a:pt x="679" y="1881"/>
                    <a:pt x="703" y="1989"/>
                  </a:cubicBezTo>
                  <a:cubicBezTo>
                    <a:pt x="869" y="2489"/>
                    <a:pt x="1334" y="2858"/>
                    <a:pt x="1893" y="2858"/>
                  </a:cubicBezTo>
                  <a:lnTo>
                    <a:pt x="6394" y="2858"/>
                  </a:lnTo>
                  <a:cubicBezTo>
                    <a:pt x="7061" y="2858"/>
                    <a:pt x="7608" y="2322"/>
                    <a:pt x="7644" y="1655"/>
                  </a:cubicBezTo>
                  <a:cubicBezTo>
                    <a:pt x="7704" y="1274"/>
                    <a:pt x="7751" y="941"/>
                    <a:pt x="7465" y="560"/>
                  </a:cubicBezTo>
                  <a:cubicBezTo>
                    <a:pt x="7427" y="514"/>
                    <a:pt x="7374" y="487"/>
                    <a:pt x="7321" y="487"/>
                  </a:cubicBezTo>
                  <a:cubicBezTo>
                    <a:pt x="7293" y="487"/>
                    <a:pt x="7264" y="495"/>
                    <a:pt x="7239" y="512"/>
                  </a:cubicBezTo>
                  <a:cubicBezTo>
                    <a:pt x="7168" y="572"/>
                    <a:pt x="7156" y="667"/>
                    <a:pt x="7192" y="738"/>
                  </a:cubicBezTo>
                  <a:cubicBezTo>
                    <a:pt x="7239" y="798"/>
                    <a:pt x="7287" y="869"/>
                    <a:pt x="7311" y="941"/>
                  </a:cubicBezTo>
                  <a:cubicBezTo>
                    <a:pt x="7212" y="842"/>
                    <a:pt x="7083" y="794"/>
                    <a:pt x="6953" y="794"/>
                  </a:cubicBezTo>
                  <a:cubicBezTo>
                    <a:pt x="6800" y="794"/>
                    <a:pt x="6646" y="860"/>
                    <a:pt x="6537" y="988"/>
                  </a:cubicBezTo>
                  <a:cubicBezTo>
                    <a:pt x="6156" y="1453"/>
                    <a:pt x="6168" y="1488"/>
                    <a:pt x="6060" y="1488"/>
                  </a:cubicBezTo>
                  <a:cubicBezTo>
                    <a:pt x="6037" y="1488"/>
                    <a:pt x="6001" y="1488"/>
                    <a:pt x="5953" y="1453"/>
                  </a:cubicBezTo>
                  <a:lnTo>
                    <a:pt x="5584" y="988"/>
                  </a:lnTo>
                  <a:cubicBezTo>
                    <a:pt x="5483" y="851"/>
                    <a:pt x="5331" y="783"/>
                    <a:pt x="5178" y="783"/>
                  </a:cubicBezTo>
                  <a:cubicBezTo>
                    <a:pt x="5025" y="783"/>
                    <a:pt x="4870" y="851"/>
                    <a:pt x="4763" y="988"/>
                  </a:cubicBezTo>
                  <a:lnTo>
                    <a:pt x="4394" y="1453"/>
                  </a:lnTo>
                  <a:cubicBezTo>
                    <a:pt x="4364" y="1483"/>
                    <a:pt x="4328" y="1497"/>
                    <a:pt x="4292" y="1497"/>
                  </a:cubicBezTo>
                  <a:cubicBezTo>
                    <a:pt x="4257" y="1497"/>
                    <a:pt x="4221" y="1483"/>
                    <a:pt x="4191" y="1453"/>
                  </a:cubicBezTo>
                  <a:lnTo>
                    <a:pt x="3810" y="988"/>
                  </a:lnTo>
                  <a:cubicBezTo>
                    <a:pt x="3709" y="851"/>
                    <a:pt x="3557" y="783"/>
                    <a:pt x="3405" y="783"/>
                  </a:cubicBezTo>
                  <a:cubicBezTo>
                    <a:pt x="3254" y="783"/>
                    <a:pt x="3102" y="851"/>
                    <a:pt x="3001" y="988"/>
                  </a:cubicBezTo>
                  <a:lnTo>
                    <a:pt x="2620" y="1453"/>
                  </a:lnTo>
                  <a:cubicBezTo>
                    <a:pt x="2590" y="1483"/>
                    <a:pt x="2554" y="1497"/>
                    <a:pt x="2518" y="1497"/>
                  </a:cubicBezTo>
                  <a:cubicBezTo>
                    <a:pt x="2483" y="1497"/>
                    <a:pt x="2447" y="1483"/>
                    <a:pt x="2417" y="1453"/>
                  </a:cubicBezTo>
                  <a:lnTo>
                    <a:pt x="2048" y="988"/>
                  </a:lnTo>
                  <a:cubicBezTo>
                    <a:pt x="1941" y="851"/>
                    <a:pt x="1786" y="783"/>
                    <a:pt x="1633" y="783"/>
                  </a:cubicBezTo>
                  <a:cubicBezTo>
                    <a:pt x="1480" y="783"/>
                    <a:pt x="1328" y="851"/>
                    <a:pt x="1227" y="988"/>
                  </a:cubicBezTo>
                  <a:lnTo>
                    <a:pt x="1000" y="1250"/>
                  </a:lnTo>
                  <a:cubicBezTo>
                    <a:pt x="1000" y="750"/>
                    <a:pt x="1417" y="334"/>
                    <a:pt x="1929" y="334"/>
                  </a:cubicBezTo>
                  <a:cubicBezTo>
                    <a:pt x="2408" y="335"/>
                    <a:pt x="2836" y="335"/>
                    <a:pt x="3219" y="335"/>
                  </a:cubicBezTo>
                  <a:cubicBezTo>
                    <a:pt x="4753" y="335"/>
                    <a:pt x="5570" y="328"/>
                    <a:pt x="6025" y="328"/>
                  </a:cubicBezTo>
                  <a:cubicBezTo>
                    <a:pt x="6593" y="328"/>
                    <a:pt x="6596" y="340"/>
                    <a:pt x="6727" y="393"/>
                  </a:cubicBezTo>
                  <a:cubicBezTo>
                    <a:pt x="6746" y="398"/>
                    <a:pt x="6765" y="400"/>
                    <a:pt x="6783" y="400"/>
                  </a:cubicBezTo>
                  <a:cubicBezTo>
                    <a:pt x="6854" y="400"/>
                    <a:pt x="6913" y="362"/>
                    <a:pt x="6942" y="286"/>
                  </a:cubicBezTo>
                  <a:cubicBezTo>
                    <a:pt x="6965" y="203"/>
                    <a:pt x="6930" y="107"/>
                    <a:pt x="6834" y="84"/>
                  </a:cubicBezTo>
                  <a:cubicBezTo>
                    <a:pt x="6656" y="18"/>
                    <a:pt x="6605" y="6"/>
                    <a:pt x="6008" y="6"/>
                  </a:cubicBezTo>
                  <a:cubicBezTo>
                    <a:pt x="5667" y="6"/>
                    <a:pt x="5148" y="10"/>
                    <a:pt x="4324" y="10"/>
                  </a:cubicBezTo>
                  <a:cubicBezTo>
                    <a:pt x="3707" y="10"/>
                    <a:pt x="2918" y="8"/>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4"/>
            <p:cNvSpPr/>
            <p:nvPr/>
          </p:nvSpPr>
          <p:spPr>
            <a:xfrm>
              <a:off x="2813234" y="2654497"/>
              <a:ext cx="58712" cy="119301"/>
            </a:xfrm>
            <a:custGeom>
              <a:avLst/>
              <a:gdLst/>
              <a:ahLst/>
              <a:cxnLst/>
              <a:rect l="l" t="t" r="r" b="b"/>
              <a:pathLst>
                <a:path w="1846" h="3751" extrusionOk="0">
                  <a:moveTo>
                    <a:pt x="155" y="0"/>
                  </a:moveTo>
                  <a:cubicBezTo>
                    <a:pt x="72" y="0"/>
                    <a:pt x="0" y="72"/>
                    <a:pt x="0" y="155"/>
                  </a:cubicBezTo>
                  <a:lnTo>
                    <a:pt x="0" y="3191"/>
                  </a:lnTo>
                  <a:cubicBezTo>
                    <a:pt x="0" y="3489"/>
                    <a:pt x="238" y="3751"/>
                    <a:pt x="548" y="3751"/>
                  </a:cubicBezTo>
                  <a:lnTo>
                    <a:pt x="1286" y="3751"/>
                  </a:lnTo>
                  <a:cubicBezTo>
                    <a:pt x="1584" y="3751"/>
                    <a:pt x="1846" y="3513"/>
                    <a:pt x="1846" y="3191"/>
                  </a:cubicBezTo>
                  <a:lnTo>
                    <a:pt x="1846" y="2096"/>
                  </a:lnTo>
                  <a:cubicBezTo>
                    <a:pt x="1834" y="2001"/>
                    <a:pt x="1762" y="1929"/>
                    <a:pt x="1679" y="1929"/>
                  </a:cubicBezTo>
                  <a:cubicBezTo>
                    <a:pt x="1584" y="1929"/>
                    <a:pt x="1512" y="2001"/>
                    <a:pt x="1512" y="2096"/>
                  </a:cubicBezTo>
                  <a:lnTo>
                    <a:pt x="1512" y="3191"/>
                  </a:lnTo>
                  <a:cubicBezTo>
                    <a:pt x="1512" y="3310"/>
                    <a:pt x="1405" y="3417"/>
                    <a:pt x="1286" y="3417"/>
                  </a:cubicBezTo>
                  <a:lnTo>
                    <a:pt x="548" y="3417"/>
                  </a:lnTo>
                  <a:cubicBezTo>
                    <a:pt x="429" y="3417"/>
                    <a:pt x="322" y="3310"/>
                    <a:pt x="322" y="3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4"/>
          <p:cNvGrpSpPr/>
          <p:nvPr/>
        </p:nvGrpSpPr>
        <p:grpSpPr>
          <a:xfrm>
            <a:off x="1835485" y="2422352"/>
            <a:ext cx="259433" cy="350714"/>
            <a:chOff x="1835485" y="2422352"/>
            <a:chExt cx="259433" cy="350714"/>
          </a:xfrm>
        </p:grpSpPr>
        <p:sp>
          <p:nvSpPr>
            <p:cNvPr id="6624" name="Google Shape;6624;p64"/>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4"/>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4"/>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4"/>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4"/>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4"/>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4"/>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4"/>
          <p:cNvGrpSpPr/>
          <p:nvPr/>
        </p:nvGrpSpPr>
        <p:grpSpPr>
          <a:xfrm>
            <a:off x="3150240" y="2422352"/>
            <a:ext cx="212489" cy="351445"/>
            <a:chOff x="3150240" y="2422352"/>
            <a:chExt cx="212489" cy="351445"/>
          </a:xfrm>
        </p:grpSpPr>
        <p:sp>
          <p:nvSpPr>
            <p:cNvPr id="6632" name="Google Shape;6632;p64"/>
            <p:cNvSpPr/>
            <p:nvPr/>
          </p:nvSpPr>
          <p:spPr>
            <a:xfrm>
              <a:off x="3150240" y="2422352"/>
              <a:ext cx="212489" cy="351445"/>
            </a:xfrm>
            <a:custGeom>
              <a:avLst/>
              <a:gdLst/>
              <a:ahLst/>
              <a:cxnLst/>
              <a:rect l="l" t="t" r="r" b="b"/>
              <a:pathLst>
                <a:path w="6681" h="11050" extrusionOk="0">
                  <a:moveTo>
                    <a:pt x="4918" y="334"/>
                  </a:moveTo>
                  <a:lnTo>
                    <a:pt x="4918" y="1465"/>
                  </a:lnTo>
                  <a:lnTo>
                    <a:pt x="4954" y="1465"/>
                  </a:lnTo>
                  <a:cubicBezTo>
                    <a:pt x="4954" y="1596"/>
                    <a:pt x="4847" y="1703"/>
                    <a:pt x="4716" y="1703"/>
                  </a:cubicBezTo>
                  <a:cubicBezTo>
                    <a:pt x="4597" y="1703"/>
                    <a:pt x="4490" y="1608"/>
                    <a:pt x="4478" y="1489"/>
                  </a:cubicBezTo>
                  <a:lnTo>
                    <a:pt x="4478" y="822"/>
                  </a:lnTo>
                  <a:cubicBezTo>
                    <a:pt x="4478" y="727"/>
                    <a:pt x="4406" y="656"/>
                    <a:pt x="4311" y="656"/>
                  </a:cubicBezTo>
                  <a:cubicBezTo>
                    <a:pt x="4216" y="656"/>
                    <a:pt x="4144" y="727"/>
                    <a:pt x="4144" y="822"/>
                  </a:cubicBezTo>
                  <a:lnTo>
                    <a:pt x="4144" y="1620"/>
                  </a:lnTo>
                  <a:lnTo>
                    <a:pt x="4144" y="2263"/>
                  </a:lnTo>
                  <a:cubicBezTo>
                    <a:pt x="4144" y="2394"/>
                    <a:pt x="4037" y="2501"/>
                    <a:pt x="3906" y="2501"/>
                  </a:cubicBezTo>
                  <a:cubicBezTo>
                    <a:pt x="3775" y="2501"/>
                    <a:pt x="3668" y="2394"/>
                    <a:pt x="3668" y="2263"/>
                  </a:cubicBezTo>
                  <a:lnTo>
                    <a:pt x="3668" y="632"/>
                  </a:lnTo>
                  <a:cubicBezTo>
                    <a:pt x="3668" y="537"/>
                    <a:pt x="3597" y="465"/>
                    <a:pt x="3501" y="465"/>
                  </a:cubicBezTo>
                  <a:lnTo>
                    <a:pt x="3489" y="465"/>
                  </a:lnTo>
                  <a:cubicBezTo>
                    <a:pt x="3406" y="465"/>
                    <a:pt x="3347" y="525"/>
                    <a:pt x="3323" y="608"/>
                  </a:cubicBezTo>
                  <a:cubicBezTo>
                    <a:pt x="3311" y="727"/>
                    <a:pt x="3204" y="822"/>
                    <a:pt x="3085" y="822"/>
                  </a:cubicBezTo>
                  <a:cubicBezTo>
                    <a:pt x="2966" y="822"/>
                    <a:pt x="2870" y="727"/>
                    <a:pt x="2846" y="608"/>
                  </a:cubicBezTo>
                  <a:cubicBezTo>
                    <a:pt x="2835" y="525"/>
                    <a:pt x="2763" y="465"/>
                    <a:pt x="2668" y="465"/>
                  </a:cubicBezTo>
                  <a:cubicBezTo>
                    <a:pt x="2585" y="465"/>
                    <a:pt x="2513" y="537"/>
                    <a:pt x="2513" y="632"/>
                  </a:cubicBezTo>
                  <a:lnTo>
                    <a:pt x="2513" y="1382"/>
                  </a:lnTo>
                  <a:cubicBezTo>
                    <a:pt x="2513" y="1525"/>
                    <a:pt x="2406" y="1620"/>
                    <a:pt x="2275" y="1620"/>
                  </a:cubicBezTo>
                  <a:cubicBezTo>
                    <a:pt x="2132" y="1620"/>
                    <a:pt x="2037" y="1525"/>
                    <a:pt x="2037" y="1382"/>
                  </a:cubicBezTo>
                  <a:lnTo>
                    <a:pt x="2037" y="334"/>
                  </a:lnTo>
                  <a:close/>
                  <a:moveTo>
                    <a:pt x="5263" y="4537"/>
                  </a:moveTo>
                  <a:lnTo>
                    <a:pt x="5263" y="5406"/>
                  </a:lnTo>
                  <a:cubicBezTo>
                    <a:pt x="5263" y="5823"/>
                    <a:pt x="4918" y="6168"/>
                    <a:pt x="4501" y="6168"/>
                  </a:cubicBezTo>
                  <a:lnTo>
                    <a:pt x="2168" y="6168"/>
                  </a:lnTo>
                  <a:cubicBezTo>
                    <a:pt x="1751" y="6168"/>
                    <a:pt x="1406" y="5823"/>
                    <a:pt x="1406" y="5406"/>
                  </a:cubicBezTo>
                  <a:lnTo>
                    <a:pt x="1406" y="4537"/>
                  </a:lnTo>
                  <a:close/>
                  <a:moveTo>
                    <a:pt x="1215" y="1"/>
                  </a:moveTo>
                  <a:cubicBezTo>
                    <a:pt x="906" y="1"/>
                    <a:pt x="656" y="251"/>
                    <a:pt x="656" y="572"/>
                  </a:cubicBezTo>
                  <a:lnTo>
                    <a:pt x="656" y="1168"/>
                  </a:lnTo>
                  <a:cubicBezTo>
                    <a:pt x="656" y="1251"/>
                    <a:pt x="727" y="1322"/>
                    <a:pt x="810" y="1322"/>
                  </a:cubicBezTo>
                  <a:cubicBezTo>
                    <a:pt x="906" y="1322"/>
                    <a:pt x="977" y="1251"/>
                    <a:pt x="977" y="1168"/>
                  </a:cubicBezTo>
                  <a:lnTo>
                    <a:pt x="977" y="572"/>
                  </a:lnTo>
                  <a:cubicBezTo>
                    <a:pt x="977" y="430"/>
                    <a:pt x="1084" y="334"/>
                    <a:pt x="1215" y="334"/>
                  </a:cubicBezTo>
                  <a:lnTo>
                    <a:pt x="1739" y="334"/>
                  </a:lnTo>
                  <a:lnTo>
                    <a:pt x="1739" y="1382"/>
                  </a:lnTo>
                  <a:cubicBezTo>
                    <a:pt x="1739" y="1703"/>
                    <a:pt x="1989" y="1954"/>
                    <a:pt x="2299" y="1954"/>
                  </a:cubicBezTo>
                  <a:cubicBezTo>
                    <a:pt x="2620" y="1954"/>
                    <a:pt x="2870" y="1703"/>
                    <a:pt x="2870" y="1382"/>
                  </a:cubicBezTo>
                  <a:lnTo>
                    <a:pt x="2870" y="1108"/>
                  </a:lnTo>
                  <a:cubicBezTo>
                    <a:pt x="2942" y="1132"/>
                    <a:pt x="3013" y="1144"/>
                    <a:pt x="3108" y="1144"/>
                  </a:cubicBezTo>
                  <a:cubicBezTo>
                    <a:pt x="3192" y="1144"/>
                    <a:pt x="3275" y="1132"/>
                    <a:pt x="3347" y="1108"/>
                  </a:cubicBezTo>
                  <a:lnTo>
                    <a:pt x="3347" y="2263"/>
                  </a:lnTo>
                  <a:cubicBezTo>
                    <a:pt x="3347" y="2573"/>
                    <a:pt x="3597" y="2835"/>
                    <a:pt x="3906" y="2835"/>
                  </a:cubicBezTo>
                  <a:cubicBezTo>
                    <a:pt x="4228" y="2835"/>
                    <a:pt x="4478" y="2573"/>
                    <a:pt x="4478" y="2263"/>
                  </a:cubicBezTo>
                  <a:lnTo>
                    <a:pt x="4478" y="1977"/>
                  </a:lnTo>
                  <a:cubicBezTo>
                    <a:pt x="4549" y="2013"/>
                    <a:pt x="4620" y="2025"/>
                    <a:pt x="4716" y="2025"/>
                  </a:cubicBezTo>
                  <a:cubicBezTo>
                    <a:pt x="5025" y="2025"/>
                    <a:pt x="5275" y="1775"/>
                    <a:pt x="5275" y="1465"/>
                  </a:cubicBezTo>
                  <a:lnTo>
                    <a:pt x="5275" y="334"/>
                  </a:lnTo>
                  <a:lnTo>
                    <a:pt x="5442" y="334"/>
                  </a:lnTo>
                  <a:cubicBezTo>
                    <a:pt x="5573" y="334"/>
                    <a:pt x="5680" y="430"/>
                    <a:pt x="5680" y="572"/>
                  </a:cubicBezTo>
                  <a:lnTo>
                    <a:pt x="5680" y="2989"/>
                  </a:lnTo>
                  <a:lnTo>
                    <a:pt x="4311" y="2989"/>
                  </a:lnTo>
                  <a:cubicBezTo>
                    <a:pt x="4228" y="2989"/>
                    <a:pt x="4144" y="3073"/>
                    <a:pt x="4144" y="3156"/>
                  </a:cubicBezTo>
                  <a:cubicBezTo>
                    <a:pt x="4144" y="3251"/>
                    <a:pt x="4228" y="3323"/>
                    <a:pt x="4311" y="3323"/>
                  </a:cubicBezTo>
                  <a:lnTo>
                    <a:pt x="5906" y="3323"/>
                  </a:lnTo>
                  <a:cubicBezTo>
                    <a:pt x="5954" y="3323"/>
                    <a:pt x="5978" y="3323"/>
                    <a:pt x="6025" y="3335"/>
                  </a:cubicBezTo>
                  <a:cubicBezTo>
                    <a:pt x="6216" y="3382"/>
                    <a:pt x="6347" y="3561"/>
                    <a:pt x="6347" y="3763"/>
                  </a:cubicBezTo>
                  <a:cubicBezTo>
                    <a:pt x="6347" y="4001"/>
                    <a:pt x="6156" y="4216"/>
                    <a:pt x="5906" y="4216"/>
                  </a:cubicBezTo>
                  <a:lnTo>
                    <a:pt x="751" y="4216"/>
                  </a:lnTo>
                  <a:cubicBezTo>
                    <a:pt x="513" y="4216"/>
                    <a:pt x="310" y="4025"/>
                    <a:pt x="310" y="3763"/>
                  </a:cubicBezTo>
                  <a:cubicBezTo>
                    <a:pt x="310" y="3561"/>
                    <a:pt x="441" y="3394"/>
                    <a:pt x="632" y="3335"/>
                  </a:cubicBezTo>
                  <a:cubicBezTo>
                    <a:pt x="668" y="3323"/>
                    <a:pt x="715" y="3323"/>
                    <a:pt x="751" y="3323"/>
                  </a:cubicBezTo>
                  <a:lnTo>
                    <a:pt x="3656" y="3323"/>
                  </a:lnTo>
                  <a:cubicBezTo>
                    <a:pt x="3751" y="3323"/>
                    <a:pt x="3823" y="3251"/>
                    <a:pt x="3823" y="3156"/>
                  </a:cubicBezTo>
                  <a:cubicBezTo>
                    <a:pt x="3823" y="3073"/>
                    <a:pt x="3751" y="2989"/>
                    <a:pt x="3656" y="2989"/>
                  </a:cubicBezTo>
                  <a:lnTo>
                    <a:pt x="977" y="2989"/>
                  </a:lnTo>
                  <a:lnTo>
                    <a:pt x="977" y="1834"/>
                  </a:lnTo>
                  <a:cubicBezTo>
                    <a:pt x="977" y="1739"/>
                    <a:pt x="906" y="1668"/>
                    <a:pt x="810" y="1668"/>
                  </a:cubicBezTo>
                  <a:cubicBezTo>
                    <a:pt x="727" y="1668"/>
                    <a:pt x="656" y="1739"/>
                    <a:pt x="656" y="1834"/>
                  </a:cubicBezTo>
                  <a:lnTo>
                    <a:pt x="656" y="3013"/>
                  </a:lnTo>
                  <a:cubicBezTo>
                    <a:pt x="275" y="3073"/>
                    <a:pt x="1" y="3382"/>
                    <a:pt x="1" y="3763"/>
                  </a:cubicBezTo>
                  <a:cubicBezTo>
                    <a:pt x="1" y="4204"/>
                    <a:pt x="334" y="4537"/>
                    <a:pt x="775" y="4537"/>
                  </a:cubicBezTo>
                  <a:lnTo>
                    <a:pt x="1084" y="4537"/>
                  </a:lnTo>
                  <a:lnTo>
                    <a:pt x="1084" y="5406"/>
                  </a:lnTo>
                  <a:cubicBezTo>
                    <a:pt x="1084" y="6002"/>
                    <a:pt x="1572" y="6490"/>
                    <a:pt x="2168" y="6490"/>
                  </a:cubicBezTo>
                  <a:lnTo>
                    <a:pt x="2323" y="6490"/>
                  </a:lnTo>
                  <a:lnTo>
                    <a:pt x="2323" y="10014"/>
                  </a:lnTo>
                  <a:cubicBezTo>
                    <a:pt x="2323" y="10586"/>
                    <a:pt x="2775" y="11050"/>
                    <a:pt x="3347" y="11050"/>
                  </a:cubicBezTo>
                  <a:cubicBezTo>
                    <a:pt x="3906" y="11050"/>
                    <a:pt x="4370" y="10586"/>
                    <a:pt x="4370" y="10014"/>
                  </a:cubicBezTo>
                  <a:lnTo>
                    <a:pt x="4370" y="8633"/>
                  </a:lnTo>
                  <a:cubicBezTo>
                    <a:pt x="4370" y="8550"/>
                    <a:pt x="4299" y="8466"/>
                    <a:pt x="4204" y="8466"/>
                  </a:cubicBezTo>
                  <a:cubicBezTo>
                    <a:pt x="4120" y="8466"/>
                    <a:pt x="4049" y="8550"/>
                    <a:pt x="4049" y="8633"/>
                  </a:cubicBezTo>
                  <a:lnTo>
                    <a:pt x="4049" y="10014"/>
                  </a:lnTo>
                  <a:cubicBezTo>
                    <a:pt x="4049" y="10407"/>
                    <a:pt x="3728" y="10716"/>
                    <a:pt x="3347" y="10716"/>
                  </a:cubicBezTo>
                  <a:cubicBezTo>
                    <a:pt x="2954" y="10716"/>
                    <a:pt x="2644" y="10407"/>
                    <a:pt x="2644" y="10014"/>
                  </a:cubicBezTo>
                  <a:lnTo>
                    <a:pt x="2644" y="6490"/>
                  </a:lnTo>
                  <a:lnTo>
                    <a:pt x="4025" y="6490"/>
                  </a:lnTo>
                  <a:lnTo>
                    <a:pt x="4025" y="7978"/>
                  </a:lnTo>
                  <a:cubicBezTo>
                    <a:pt x="4025" y="8073"/>
                    <a:pt x="4097" y="8145"/>
                    <a:pt x="4192" y="8145"/>
                  </a:cubicBezTo>
                  <a:cubicBezTo>
                    <a:pt x="4275" y="8145"/>
                    <a:pt x="4359" y="8073"/>
                    <a:pt x="4359" y="7978"/>
                  </a:cubicBezTo>
                  <a:lnTo>
                    <a:pt x="4359" y="6490"/>
                  </a:lnTo>
                  <a:lnTo>
                    <a:pt x="4501" y="6490"/>
                  </a:lnTo>
                  <a:cubicBezTo>
                    <a:pt x="5097" y="6490"/>
                    <a:pt x="5585" y="6002"/>
                    <a:pt x="5585" y="5406"/>
                  </a:cubicBezTo>
                  <a:lnTo>
                    <a:pt x="5585" y="4537"/>
                  </a:lnTo>
                  <a:lnTo>
                    <a:pt x="5906" y="4537"/>
                  </a:lnTo>
                  <a:cubicBezTo>
                    <a:pt x="6335" y="4537"/>
                    <a:pt x="6680" y="4204"/>
                    <a:pt x="6680" y="3763"/>
                  </a:cubicBezTo>
                  <a:cubicBezTo>
                    <a:pt x="6680" y="3394"/>
                    <a:pt x="6395" y="3073"/>
                    <a:pt x="6014" y="3013"/>
                  </a:cubicBezTo>
                  <a:lnTo>
                    <a:pt x="6014" y="572"/>
                  </a:lnTo>
                  <a:cubicBezTo>
                    <a:pt x="6014" y="251"/>
                    <a:pt x="575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4"/>
            <p:cNvSpPr/>
            <p:nvPr/>
          </p:nvSpPr>
          <p:spPr>
            <a:xfrm>
              <a:off x="3239230" y="2721860"/>
              <a:ext cx="32982" cy="32250"/>
            </a:xfrm>
            <a:custGeom>
              <a:avLst/>
              <a:gdLst/>
              <a:ahLst/>
              <a:cxnLst/>
              <a:rect l="l" t="t" r="r" b="b"/>
              <a:pathLst>
                <a:path w="1037" h="1014" extrusionOk="0">
                  <a:moveTo>
                    <a:pt x="598" y="0"/>
                  </a:moveTo>
                  <a:cubicBezTo>
                    <a:pt x="521" y="0"/>
                    <a:pt x="440" y="57"/>
                    <a:pt x="429" y="145"/>
                  </a:cubicBezTo>
                  <a:cubicBezTo>
                    <a:pt x="418" y="228"/>
                    <a:pt x="477" y="323"/>
                    <a:pt x="560" y="335"/>
                  </a:cubicBezTo>
                  <a:cubicBezTo>
                    <a:pt x="656" y="347"/>
                    <a:pt x="691" y="418"/>
                    <a:pt x="691" y="514"/>
                  </a:cubicBezTo>
                  <a:cubicBezTo>
                    <a:pt x="691" y="597"/>
                    <a:pt x="620" y="692"/>
                    <a:pt x="513" y="692"/>
                  </a:cubicBezTo>
                  <a:cubicBezTo>
                    <a:pt x="429" y="692"/>
                    <a:pt x="358" y="633"/>
                    <a:pt x="334" y="537"/>
                  </a:cubicBezTo>
                  <a:cubicBezTo>
                    <a:pt x="323" y="461"/>
                    <a:pt x="243" y="405"/>
                    <a:pt x="165" y="405"/>
                  </a:cubicBezTo>
                  <a:cubicBezTo>
                    <a:pt x="158" y="405"/>
                    <a:pt x="151" y="406"/>
                    <a:pt x="144" y="407"/>
                  </a:cubicBezTo>
                  <a:cubicBezTo>
                    <a:pt x="60" y="418"/>
                    <a:pt x="1" y="514"/>
                    <a:pt x="13" y="597"/>
                  </a:cubicBezTo>
                  <a:cubicBezTo>
                    <a:pt x="60" y="835"/>
                    <a:pt x="263" y="1014"/>
                    <a:pt x="501" y="1014"/>
                  </a:cubicBezTo>
                  <a:cubicBezTo>
                    <a:pt x="787" y="1014"/>
                    <a:pt x="1013" y="799"/>
                    <a:pt x="1013" y="514"/>
                  </a:cubicBezTo>
                  <a:cubicBezTo>
                    <a:pt x="1037" y="264"/>
                    <a:pt x="858" y="49"/>
                    <a:pt x="620" y="2"/>
                  </a:cubicBezTo>
                  <a:cubicBezTo>
                    <a:pt x="613" y="1"/>
                    <a:pt x="606" y="0"/>
                    <a:pt x="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64"/>
          <p:cNvGrpSpPr/>
          <p:nvPr/>
        </p:nvGrpSpPr>
        <p:grpSpPr>
          <a:xfrm>
            <a:off x="1367060" y="2422129"/>
            <a:ext cx="269261" cy="352050"/>
            <a:chOff x="1367060" y="2422129"/>
            <a:chExt cx="269261" cy="352050"/>
          </a:xfrm>
        </p:grpSpPr>
        <p:sp>
          <p:nvSpPr>
            <p:cNvPr id="6635" name="Google Shape;6635;p64"/>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4"/>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4"/>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4"/>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4"/>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4"/>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4"/>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4"/>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4"/>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4"/>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4"/>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4"/>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4"/>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4"/>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9" name="Google Shape;6649;p64"/>
          <p:cNvSpPr/>
          <p:nvPr/>
        </p:nvSpPr>
        <p:spPr>
          <a:xfrm>
            <a:off x="7075994" y="2425914"/>
            <a:ext cx="353354" cy="351318"/>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0" name="Google Shape;6650;p64"/>
          <p:cNvGrpSpPr/>
          <p:nvPr/>
        </p:nvGrpSpPr>
        <p:grpSpPr>
          <a:xfrm>
            <a:off x="4882690" y="2425405"/>
            <a:ext cx="274573" cy="350682"/>
            <a:chOff x="4882690" y="2425405"/>
            <a:chExt cx="274573" cy="350682"/>
          </a:xfrm>
        </p:grpSpPr>
        <p:sp>
          <p:nvSpPr>
            <p:cNvPr id="6651" name="Google Shape;6651;p64"/>
            <p:cNvSpPr/>
            <p:nvPr/>
          </p:nvSpPr>
          <p:spPr>
            <a:xfrm>
              <a:off x="4882690" y="2425405"/>
              <a:ext cx="92075" cy="350682"/>
            </a:xfrm>
            <a:custGeom>
              <a:avLst/>
              <a:gdLst/>
              <a:ahLst/>
              <a:cxnLst/>
              <a:rect l="l" t="t" r="r" b="b"/>
              <a:pathLst>
                <a:path w="2895" h="11026" extrusionOk="0">
                  <a:moveTo>
                    <a:pt x="2573" y="322"/>
                  </a:moveTo>
                  <a:cubicBezTo>
                    <a:pt x="2370" y="1441"/>
                    <a:pt x="2061" y="3167"/>
                    <a:pt x="1965" y="3751"/>
                  </a:cubicBezTo>
                  <a:cubicBezTo>
                    <a:pt x="1942" y="3846"/>
                    <a:pt x="1930" y="3905"/>
                    <a:pt x="1930" y="3929"/>
                  </a:cubicBezTo>
                  <a:cubicBezTo>
                    <a:pt x="1882" y="4179"/>
                    <a:pt x="1894" y="4525"/>
                    <a:pt x="1930" y="4906"/>
                  </a:cubicBezTo>
                  <a:cubicBezTo>
                    <a:pt x="1709" y="4950"/>
                    <a:pt x="1486" y="4966"/>
                    <a:pt x="1277" y="4966"/>
                  </a:cubicBezTo>
                  <a:cubicBezTo>
                    <a:pt x="980" y="4966"/>
                    <a:pt x="714" y="4933"/>
                    <a:pt x="525" y="4906"/>
                  </a:cubicBezTo>
                  <a:cubicBezTo>
                    <a:pt x="846" y="3036"/>
                    <a:pt x="692" y="1750"/>
                    <a:pt x="572" y="798"/>
                  </a:cubicBezTo>
                  <a:cubicBezTo>
                    <a:pt x="561" y="631"/>
                    <a:pt x="525" y="476"/>
                    <a:pt x="513" y="322"/>
                  </a:cubicBezTo>
                  <a:close/>
                  <a:moveTo>
                    <a:pt x="477" y="5215"/>
                  </a:moveTo>
                  <a:cubicBezTo>
                    <a:pt x="680" y="5251"/>
                    <a:pt x="965" y="5298"/>
                    <a:pt x="1287" y="5298"/>
                  </a:cubicBezTo>
                  <a:cubicBezTo>
                    <a:pt x="1501" y="5298"/>
                    <a:pt x="1739" y="5275"/>
                    <a:pt x="1965" y="5239"/>
                  </a:cubicBezTo>
                  <a:cubicBezTo>
                    <a:pt x="1965" y="5275"/>
                    <a:pt x="1977" y="5322"/>
                    <a:pt x="1977" y="5370"/>
                  </a:cubicBezTo>
                  <a:lnTo>
                    <a:pt x="1977" y="5429"/>
                  </a:lnTo>
                  <a:cubicBezTo>
                    <a:pt x="1823" y="5656"/>
                    <a:pt x="1573" y="6001"/>
                    <a:pt x="1215" y="6334"/>
                  </a:cubicBezTo>
                  <a:cubicBezTo>
                    <a:pt x="1084" y="6215"/>
                    <a:pt x="965" y="6084"/>
                    <a:pt x="858" y="5965"/>
                  </a:cubicBezTo>
                  <a:cubicBezTo>
                    <a:pt x="680" y="5739"/>
                    <a:pt x="549" y="5537"/>
                    <a:pt x="453" y="5370"/>
                  </a:cubicBezTo>
                  <a:cubicBezTo>
                    <a:pt x="453" y="5322"/>
                    <a:pt x="453" y="5263"/>
                    <a:pt x="477" y="5215"/>
                  </a:cubicBezTo>
                  <a:close/>
                  <a:moveTo>
                    <a:pt x="2001" y="5929"/>
                  </a:moveTo>
                  <a:cubicBezTo>
                    <a:pt x="2037" y="6263"/>
                    <a:pt x="2061" y="6572"/>
                    <a:pt x="2061" y="6858"/>
                  </a:cubicBezTo>
                  <a:lnTo>
                    <a:pt x="2061" y="6870"/>
                  </a:lnTo>
                  <a:cubicBezTo>
                    <a:pt x="1846" y="6787"/>
                    <a:pt x="1644" y="6680"/>
                    <a:pt x="1465" y="6549"/>
                  </a:cubicBezTo>
                  <a:cubicBezTo>
                    <a:pt x="1573" y="6441"/>
                    <a:pt x="1680" y="6334"/>
                    <a:pt x="1763" y="6227"/>
                  </a:cubicBezTo>
                  <a:cubicBezTo>
                    <a:pt x="1858" y="6132"/>
                    <a:pt x="1942" y="6025"/>
                    <a:pt x="2001" y="5929"/>
                  </a:cubicBezTo>
                  <a:close/>
                  <a:moveTo>
                    <a:pt x="430" y="5965"/>
                  </a:moveTo>
                  <a:cubicBezTo>
                    <a:pt x="561" y="6156"/>
                    <a:pt x="739" y="6370"/>
                    <a:pt x="965" y="6572"/>
                  </a:cubicBezTo>
                  <a:cubicBezTo>
                    <a:pt x="799" y="6703"/>
                    <a:pt x="620" y="6811"/>
                    <a:pt x="430" y="6918"/>
                  </a:cubicBezTo>
                  <a:lnTo>
                    <a:pt x="430" y="6870"/>
                  </a:lnTo>
                  <a:lnTo>
                    <a:pt x="430" y="6668"/>
                  </a:lnTo>
                  <a:lnTo>
                    <a:pt x="430" y="6334"/>
                  </a:lnTo>
                  <a:lnTo>
                    <a:pt x="430" y="5965"/>
                  </a:lnTo>
                  <a:close/>
                  <a:moveTo>
                    <a:pt x="1215" y="6763"/>
                  </a:moveTo>
                  <a:cubicBezTo>
                    <a:pt x="1454" y="6965"/>
                    <a:pt x="1739" y="7108"/>
                    <a:pt x="2061" y="7215"/>
                  </a:cubicBezTo>
                  <a:cubicBezTo>
                    <a:pt x="2061" y="7656"/>
                    <a:pt x="2037" y="8061"/>
                    <a:pt x="1942" y="8346"/>
                  </a:cubicBezTo>
                  <a:cubicBezTo>
                    <a:pt x="1823" y="8716"/>
                    <a:pt x="1620" y="8870"/>
                    <a:pt x="1251" y="8870"/>
                  </a:cubicBezTo>
                  <a:cubicBezTo>
                    <a:pt x="870" y="8870"/>
                    <a:pt x="656" y="8704"/>
                    <a:pt x="549" y="8346"/>
                  </a:cubicBezTo>
                  <a:cubicBezTo>
                    <a:pt x="453" y="8061"/>
                    <a:pt x="441" y="7680"/>
                    <a:pt x="430" y="7239"/>
                  </a:cubicBezTo>
                  <a:cubicBezTo>
                    <a:pt x="692" y="7120"/>
                    <a:pt x="965" y="6977"/>
                    <a:pt x="1215" y="6763"/>
                  </a:cubicBezTo>
                  <a:close/>
                  <a:moveTo>
                    <a:pt x="2346" y="7525"/>
                  </a:moveTo>
                  <a:cubicBezTo>
                    <a:pt x="2346" y="7727"/>
                    <a:pt x="2358" y="7954"/>
                    <a:pt x="2358" y="8192"/>
                  </a:cubicBezTo>
                  <a:cubicBezTo>
                    <a:pt x="2358" y="8954"/>
                    <a:pt x="2251" y="10704"/>
                    <a:pt x="1323" y="10704"/>
                  </a:cubicBezTo>
                  <a:cubicBezTo>
                    <a:pt x="668" y="10704"/>
                    <a:pt x="370" y="9739"/>
                    <a:pt x="287" y="8680"/>
                  </a:cubicBezTo>
                  <a:lnTo>
                    <a:pt x="287" y="8680"/>
                  </a:lnTo>
                  <a:cubicBezTo>
                    <a:pt x="311" y="8704"/>
                    <a:pt x="311" y="8716"/>
                    <a:pt x="322" y="8739"/>
                  </a:cubicBezTo>
                  <a:lnTo>
                    <a:pt x="322" y="8763"/>
                  </a:lnTo>
                  <a:cubicBezTo>
                    <a:pt x="334" y="8775"/>
                    <a:pt x="334" y="8787"/>
                    <a:pt x="346" y="8799"/>
                  </a:cubicBezTo>
                  <a:cubicBezTo>
                    <a:pt x="370" y="8823"/>
                    <a:pt x="382" y="8835"/>
                    <a:pt x="382" y="8846"/>
                  </a:cubicBezTo>
                  <a:lnTo>
                    <a:pt x="394" y="8858"/>
                  </a:lnTo>
                  <a:lnTo>
                    <a:pt x="441" y="8906"/>
                  </a:lnTo>
                  <a:lnTo>
                    <a:pt x="489" y="8954"/>
                  </a:lnTo>
                  <a:cubicBezTo>
                    <a:pt x="501" y="8966"/>
                    <a:pt x="513" y="8977"/>
                    <a:pt x="525" y="8977"/>
                  </a:cubicBezTo>
                  <a:lnTo>
                    <a:pt x="549" y="8977"/>
                  </a:lnTo>
                  <a:cubicBezTo>
                    <a:pt x="561" y="9001"/>
                    <a:pt x="572" y="9013"/>
                    <a:pt x="584" y="9013"/>
                  </a:cubicBezTo>
                  <a:cubicBezTo>
                    <a:pt x="608" y="9025"/>
                    <a:pt x="620" y="9025"/>
                    <a:pt x="632" y="9037"/>
                  </a:cubicBezTo>
                  <a:cubicBezTo>
                    <a:pt x="644" y="9061"/>
                    <a:pt x="668" y="9061"/>
                    <a:pt x="680" y="9073"/>
                  </a:cubicBezTo>
                  <a:lnTo>
                    <a:pt x="692" y="9073"/>
                  </a:lnTo>
                  <a:cubicBezTo>
                    <a:pt x="703" y="9085"/>
                    <a:pt x="727" y="9085"/>
                    <a:pt x="751" y="9096"/>
                  </a:cubicBezTo>
                  <a:cubicBezTo>
                    <a:pt x="763" y="9096"/>
                    <a:pt x="787" y="9120"/>
                    <a:pt x="811" y="9120"/>
                  </a:cubicBezTo>
                  <a:lnTo>
                    <a:pt x="822" y="9120"/>
                  </a:lnTo>
                  <a:cubicBezTo>
                    <a:pt x="846" y="9120"/>
                    <a:pt x="870" y="9132"/>
                    <a:pt x="882" y="9132"/>
                  </a:cubicBezTo>
                  <a:lnTo>
                    <a:pt x="906" y="9132"/>
                  </a:lnTo>
                  <a:cubicBezTo>
                    <a:pt x="918" y="9132"/>
                    <a:pt x="942" y="9144"/>
                    <a:pt x="965" y="9144"/>
                  </a:cubicBezTo>
                  <a:cubicBezTo>
                    <a:pt x="977" y="9144"/>
                    <a:pt x="1001" y="9144"/>
                    <a:pt x="1025" y="9156"/>
                  </a:cubicBezTo>
                  <a:lnTo>
                    <a:pt x="1334" y="9156"/>
                  </a:lnTo>
                  <a:cubicBezTo>
                    <a:pt x="1345" y="9156"/>
                    <a:pt x="1356" y="9156"/>
                    <a:pt x="1366" y="9156"/>
                  </a:cubicBezTo>
                  <a:cubicBezTo>
                    <a:pt x="1836" y="9156"/>
                    <a:pt x="2123" y="8896"/>
                    <a:pt x="2263" y="8454"/>
                  </a:cubicBezTo>
                  <a:cubicBezTo>
                    <a:pt x="2275" y="8418"/>
                    <a:pt x="2275" y="8406"/>
                    <a:pt x="2275" y="8370"/>
                  </a:cubicBezTo>
                  <a:lnTo>
                    <a:pt x="2275" y="8358"/>
                  </a:lnTo>
                  <a:cubicBezTo>
                    <a:pt x="2275" y="8335"/>
                    <a:pt x="2287" y="8311"/>
                    <a:pt x="2287" y="8287"/>
                  </a:cubicBezTo>
                  <a:lnTo>
                    <a:pt x="2287" y="8263"/>
                  </a:lnTo>
                  <a:cubicBezTo>
                    <a:pt x="2287" y="8239"/>
                    <a:pt x="2299" y="8227"/>
                    <a:pt x="2299" y="8192"/>
                  </a:cubicBezTo>
                  <a:lnTo>
                    <a:pt x="2299" y="8180"/>
                  </a:lnTo>
                  <a:cubicBezTo>
                    <a:pt x="2299" y="8144"/>
                    <a:pt x="2311" y="8132"/>
                    <a:pt x="2311" y="8108"/>
                  </a:cubicBezTo>
                  <a:lnTo>
                    <a:pt x="2311" y="8084"/>
                  </a:lnTo>
                  <a:cubicBezTo>
                    <a:pt x="2311" y="8061"/>
                    <a:pt x="2311" y="8049"/>
                    <a:pt x="2335" y="8013"/>
                  </a:cubicBezTo>
                  <a:lnTo>
                    <a:pt x="2335" y="8001"/>
                  </a:lnTo>
                  <a:cubicBezTo>
                    <a:pt x="2335" y="7965"/>
                    <a:pt x="2335" y="7954"/>
                    <a:pt x="2346" y="7930"/>
                  </a:cubicBezTo>
                  <a:lnTo>
                    <a:pt x="2346" y="7906"/>
                  </a:lnTo>
                  <a:lnTo>
                    <a:pt x="2346" y="7834"/>
                  </a:lnTo>
                  <a:lnTo>
                    <a:pt x="2346" y="7811"/>
                  </a:lnTo>
                  <a:lnTo>
                    <a:pt x="2346" y="7715"/>
                  </a:lnTo>
                  <a:lnTo>
                    <a:pt x="2346" y="7703"/>
                  </a:lnTo>
                  <a:lnTo>
                    <a:pt x="2346" y="7632"/>
                  </a:lnTo>
                  <a:lnTo>
                    <a:pt x="2346" y="7596"/>
                  </a:lnTo>
                  <a:lnTo>
                    <a:pt x="2346" y="7525"/>
                  </a:lnTo>
                  <a:close/>
                  <a:moveTo>
                    <a:pt x="334" y="0"/>
                  </a:moveTo>
                  <a:cubicBezTo>
                    <a:pt x="299" y="0"/>
                    <a:pt x="251" y="12"/>
                    <a:pt x="215" y="36"/>
                  </a:cubicBezTo>
                  <a:cubicBezTo>
                    <a:pt x="191" y="72"/>
                    <a:pt x="180" y="119"/>
                    <a:pt x="180" y="155"/>
                  </a:cubicBezTo>
                  <a:cubicBezTo>
                    <a:pt x="191" y="369"/>
                    <a:pt x="215" y="595"/>
                    <a:pt x="251" y="834"/>
                  </a:cubicBezTo>
                  <a:cubicBezTo>
                    <a:pt x="370" y="1798"/>
                    <a:pt x="513" y="3120"/>
                    <a:pt x="156" y="5084"/>
                  </a:cubicBezTo>
                  <a:cubicBezTo>
                    <a:pt x="120" y="5358"/>
                    <a:pt x="96" y="5834"/>
                    <a:pt x="96" y="6310"/>
                  </a:cubicBezTo>
                  <a:cubicBezTo>
                    <a:pt x="25" y="6787"/>
                    <a:pt x="1" y="7394"/>
                    <a:pt x="1" y="8180"/>
                  </a:cubicBezTo>
                  <a:cubicBezTo>
                    <a:pt x="1" y="8966"/>
                    <a:pt x="96" y="9656"/>
                    <a:pt x="299" y="10132"/>
                  </a:cubicBezTo>
                  <a:cubicBezTo>
                    <a:pt x="596" y="10859"/>
                    <a:pt x="1037" y="11025"/>
                    <a:pt x="1346" y="11025"/>
                  </a:cubicBezTo>
                  <a:cubicBezTo>
                    <a:pt x="2227" y="11025"/>
                    <a:pt x="2716" y="10013"/>
                    <a:pt x="2716" y="8180"/>
                  </a:cubicBezTo>
                  <a:cubicBezTo>
                    <a:pt x="2716" y="6632"/>
                    <a:pt x="2585" y="5727"/>
                    <a:pt x="2275" y="5275"/>
                  </a:cubicBezTo>
                  <a:cubicBezTo>
                    <a:pt x="2227" y="4775"/>
                    <a:pt x="2180" y="4263"/>
                    <a:pt x="2239" y="3965"/>
                  </a:cubicBezTo>
                  <a:cubicBezTo>
                    <a:pt x="2239" y="3965"/>
                    <a:pt x="2263" y="3905"/>
                    <a:pt x="2275" y="3810"/>
                  </a:cubicBezTo>
                  <a:cubicBezTo>
                    <a:pt x="2394" y="3179"/>
                    <a:pt x="2739" y="1286"/>
                    <a:pt x="2894" y="191"/>
                  </a:cubicBezTo>
                  <a:cubicBezTo>
                    <a:pt x="2894" y="143"/>
                    <a:pt x="2894" y="95"/>
                    <a:pt x="2870" y="60"/>
                  </a:cubicBezTo>
                  <a:cubicBezTo>
                    <a:pt x="2835" y="24"/>
                    <a:pt x="2799"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4"/>
            <p:cNvSpPr/>
            <p:nvPr/>
          </p:nvSpPr>
          <p:spPr>
            <a:xfrm>
              <a:off x="4966782" y="2429254"/>
              <a:ext cx="190480" cy="250655"/>
            </a:xfrm>
            <a:custGeom>
              <a:avLst/>
              <a:gdLst/>
              <a:ahLst/>
              <a:cxnLst/>
              <a:rect l="l" t="t" r="r" b="b"/>
              <a:pathLst>
                <a:path w="5989" h="7881" extrusionOk="0">
                  <a:moveTo>
                    <a:pt x="2000" y="2880"/>
                  </a:moveTo>
                  <a:cubicBezTo>
                    <a:pt x="2143" y="3022"/>
                    <a:pt x="2298" y="3106"/>
                    <a:pt x="2429" y="3153"/>
                  </a:cubicBezTo>
                  <a:lnTo>
                    <a:pt x="2429" y="3165"/>
                  </a:lnTo>
                  <a:lnTo>
                    <a:pt x="2429" y="3249"/>
                  </a:lnTo>
                  <a:lnTo>
                    <a:pt x="2429" y="3344"/>
                  </a:lnTo>
                  <a:lnTo>
                    <a:pt x="2429" y="3356"/>
                  </a:lnTo>
                  <a:lnTo>
                    <a:pt x="2429" y="3534"/>
                  </a:lnTo>
                  <a:lnTo>
                    <a:pt x="2429" y="3546"/>
                  </a:lnTo>
                  <a:lnTo>
                    <a:pt x="2429" y="3725"/>
                  </a:lnTo>
                  <a:lnTo>
                    <a:pt x="2429" y="3749"/>
                  </a:lnTo>
                  <a:cubicBezTo>
                    <a:pt x="2429" y="3808"/>
                    <a:pt x="2429" y="3868"/>
                    <a:pt x="2441" y="3927"/>
                  </a:cubicBezTo>
                  <a:lnTo>
                    <a:pt x="2441" y="3939"/>
                  </a:lnTo>
                  <a:cubicBezTo>
                    <a:pt x="2441" y="3999"/>
                    <a:pt x="2453" y="4058"/>
                    <a:pt x="2453" y="4118"/>
                  </a:cubicBezTo>
                  <a:lnTo>
                    <a:pt x="2453" y="4130"/>
                  </a:lnTo>
                  <a:cubicBezTo>
                    <a:pt x="2453" y="4177"/>
                    <a:pt x="2453" y="4201"/>
                    <a:pt x="2465" y="4237"/>
                  </a:cubicBezTo>
                  <a:cubicBezTo>
                    <a:pt x="2310" y="4463"/>
                    <a:pt x="2036" y="4761"/>
                    <a:pt x="1631" y="4915"/>
                  </a:cubicBezTo>
                  <a:cubicBezTo>
                    <a:pt x="1584" y="4856"/>
                    <a:pt x="1441" y="4677"/>
                    <a:pt x="1215" y="4380"/>
                  </a:cubicBezTo>
                  <a:cubicBezTo>
                    <a:pt x="1548" y="3963"/>
                    <a:pt x="1834" y="3296"/>
                    <a:pt x="2000" y="2880"/>
                  </a:cubicBezTo>
                  <a:close/>
                  <a:moveTo>
                    <a:pt x="2524" y="4713"/>
                  </a:moveTo>
                  <a:cubicBezTo>
                    <a:pt x="2524" y="4761"/>
                    <a:pt x="2548" y="4796"/>
                    <a:pt x="2548" y="4832"/>
                  </a:cubicBezTo>
                  <a:cubicBezTo>
                    <a:pt x="2560" y="4892"/>
                    <a:pt x="2560" y="4939"/>
                    <a:pt x="2572" y="4975"/>
                  </a:cubicBezTo>
                  <a:cubicBezTo>
                    <a:pt x="2584" y="5023"/>
                    <a:pt x="2584" y="5082"/>
                    <a:pt x="2608" y="5130"/>
                  </a:cubicBezTo>
                  <a:cubicBezTo>
                    <a:pt x="2608" y="5154"/>
                    <a:pt x="2620" y="5177"/>
                    <a:pt x="2620" y="5201"/>
                  </a:cubicBezTo>
                  <a:cubicBezTo>
                    <a:pt x="2620" y="5237"/>
                    <a:pt x="2631" y="5249"/>
                    <a:pt x="2631" y="5273"/>
                  </a:cubicBezTo>
                  <a:cubicBezTo>
                    <a:pt x="2631" y="5308"/>
                    <a:pt x="2643" y="5320"/>
                    <a:pt x="2643" y="5356"/>
                  </a:cubicBezTo>
                  <a:cubicBezTo>
                    <a:pt x="2643" y="5368"/>
                    <a:pt x="2667" y="5392"/>
                    <a:pt x="2667" y="5416"/>
                  </a:cubicBezTo>
                  <a:cubicBezTo>
                    <a:pt x="2667" y="5427"/>
                    <a:pt x="2679" y="5451"/>
                    <a:pt x="2679" y="5475"/>
                  </a:cubicBezTo>
                  <a:cubicBezTo>
                    <a:pt x="2679" y="5487"/>
                    <a:pt x="2691" y="5511"/>
                    <a:pt x="2691" y="5535"/>
                  </a:cubicBezTo>
                  <a:cubicBezTo>
                    <a:pt x="2691" y="5547"/>
                    <a:pt x="2703" y="5570"/>
                    <a:pt x="2703" y="5582"/>
                  </a:cubicBezTo>
                  <a:cubicBezTo>
                    <a:pt x="2703" y="5606"/>
                    <a:pt x="2727" y="5618"/>
                    <a:pt x="2727" y="5630"/>
                  </a:cubicBezTo>
                  <a:cubicBezTo>
                    <a:pt x="2727" y="5654"/>
                    <a:pt x="2739" y="5666"/>
                    <a:pt x="2739" y="5677"/>
                  </a:cubicBezTo>
                  <a:lnTo>
                    <a:pt x="2739" y="5689"/>
                  </a:lnTo>
                  <a:cubicBezTo>
                    <a:pt x="2739" y="5713"/>
                    <a:pt x="2739" y="5725"/>
                    <a:pt x="2750" y="5737"/>
                  </a:cubicBezTo>
                  <a:cubicBezTo>
                    <a:pt x="2381" y="5558"/>
                    <a:pt x="2096" y="5356"/>
                    <a:pt x="1893" y="5189"/>
                  </a:cubicBezTo>
                  <a:cubicBezTo>
                    <a:pt x="2155" y="5070"/>
                    <a:pt x="2369" y="4892"/>
                    <a:pt x="2524" y="4713"/>
                  </a:cubicBezTo>
                  <a:close/>
                  <a:moveTo>
                    <a:pt x="3763" y="2927"/>
                  </a:moveTo>
                  <a:cubicBezTo>
                    <a:pt x="3798" y="2927"/>
                    <a:pt x="3822" y="2939"/>
                    <a:pt x="3846" y="2951"/>
                  </a:cubicBezTo>
                  <a:cubicBezTo>
                    <a:pt x="3858" y="2963"/>
                    <a:pt x="3870" y="2987"/>
                    <a:pt x="3870" y="3022"/>
                  </a:cubicBezTo>
                  <a:cubicBezTo>
                    <a:pt x="3810" y="3582"/>
                    <a:pt x="3905" y="4392"/>
                    <a:pt x="4334" y="5035"/>
                  </a:cubicBezTo>
                  <a:cubicBezTo>
                    <a:pt x="4655" y="5547"/>
                    <a:pt x="5060" y="5999"/>
                    <a:pt x="5370" y="6380"/>
                  </a:cubicBezTo>
                  <a:cubicBezTo>
                    <a:pt x="5513" y="6523"/>
                    <a:pt x="5632" y="6654"/>
                    <a:pt x="5715" y="6773"/>
                  </a:cubicBezTo>
                  <a:cubicBezTo>
                    <a:pt x="5632" y="7035"/>
                    <a:pt x="5644" y="7142"/>
                    <a:pt x="5632" y="7237"/>
                  </a:cubicBezTo>
                  <a:cubicBezTo>
                    <a:pt x="5608" y="7344"/>
                    <a:pt x="5548" y="7440"/>
                    <a:pt x="5465" y="7499"/>
                  </a:cubicBezTo>
                  <a:cubicBezTo>
                    <a:pt x="5410" y="7532"/>
                    <a:pt x="5342" y="7550"/>
                    <a:pt x="5273" y="7550"/>
                  </a:cubicBezTo>
                  <a:cubicBezTo>
                    <a:pt x="5193" y="7550"/>
                    <a:pt x="5112" y="7526"/>
                    <a:pt x="5048" y="7475"/>
                  </a:cubicBezTo>
                  <a:lnTo>
                    <a:pt x="3191" y="6130"/>
                  </a:lnTo>
                  <a:lnTo>
                    <a:pt x="3143" y="6082"/>
                  </a:lnTo>
                  <a:lnTo>
                    <a:pt x="3143" y="6058"/>
                  </a:lnTo>
                  <a:lnTo>
                    <a:pt x="3143" y="6047"/>
                  </a:lnTo>
                  <a:cubicBezTo>
                    <a:pt x="3108" y="5928"/>
                    <a:pt x="3048" y="5737"/>
                    <a:pt x="2989" y="5451"/>
                  </a:cubicBezTo>
                  <a:cubicBezTo>
                    <a:pt x="2989" y="5439"/>
                    <a:pt x="2989" y="5427"/>
                    <a:pt x="2977" y="5404"/>
                  </a:cubicBezTo>
                  <a:cubicBezTo>
                    <a:pt x="2977" y="5392"/>
                    <a:pt x="2977" y="5380"/>
                    <a:pt x="2965" y="5368"/>
                  </a:cubicBezTo>
                  <a:cubicBezTo>
                    <a:pt x="2965" y="5344"/>
                    <a:pt x="2965" y="5332"/>
                    <a:pt x="2953" y="5320"/>
                  </a:cubicBezTo>
                  <a:cubicBezTo>
                    <a:pt x="2953" y="5308"/>
                    <a:pt x="2953" y="5285"/>
                    <a:pt x="2929" y="5273"/>
                  </a:cubicBezTo>
                  <a:cubicBezTo>
                    <a:pt x="2929" y="5261"/>
                    <a:pt x="2929" y="5249"/>
                    <a:pt x="2917" y="5225"/>
                  </a:cubicBezTo>
                  <a:cubicBezTo>
                    <a:pt x="2917" y="5213"/>
                    <a:pt x="2917" y="5201"/>
                    <a:pt x="2905" y="5189"/>
                  </a:cubicBezTo>
                  <a:lnTo>
                    <a:pt x="2905" y="5142"/>
                  </a:lnTo>
                  <a:lnTo>
                    <a:pt x="2905" y="5130"/>
                  </a:lnTo>
                  <a:lnTo>
                    <a:pt x="2905" y="5082"/>
                  </a:lnTo>
                  <a:lnTo>
                    <a:pt x="2905" y="5035"/>
                  </a:lnTo>
                  <a:lnTo>
                    <a:pt x="2905" y="4987"/>
                  </a:lnTo>
                  <a:lnTo>
                    <a:pt x="2905" y="4975"/>
                  </a:lnTo>
                  <a:lnTo>
                    <a:pt x="2905" y="4927"/>
                  </a:lnTo>
                  <a:lnTo>
                    <a:pt x="2905" y="4915"/>
                  </a:lnTo>
                  <a:lnTo>
                    <a:pt x="2905" y="4868"/>
                  </a:lnTo>
                  <a:lnTo>
                    <a:pt x="2905" y="4856"/>
                  </a:lnTo>
                  <a:lnTo>
                    <a:pt x="2905" y="4808"/>
                  </a:lnTo>
                  <a:lnTo>
                    <a:pt x="2905" y="4796"/>
                  </a:lnTo>
                  <a:lnTo>
                    <a:pt x="2905" y="4749"/>
                  </a:lnTo>
                  <a:lnTo>
                    <a:pt x="2905" y="4737"/>
                  </a:lnTo>
                  <a:lnTo>
                    <a:pt x="2905" y="4689"/>
                  </a:lnTo>
                  <a:lnTo>
                    <a:pt x="2905" y="4677"/>
                  </a:lnTo>
                  <a:lnTo>
                    <a:pt x="2905" y="4630"/>
                  </a:lnTo>
                  <a:lnTo>
                    <a:pt x="2905" y="4618"/>
                  </a:lnTo>
                  <a:lnTo>
                    <a:pt x="2905" y="4570"/>
                  </a:lnTo>
                  <a:lnTo>
                    <a:pt x="2905" y="4558"/>
                  </a:lnTo>
                  <a:lnTo>
                    <a:pt x="2905" y="4511"/>
                  </a:lnTo>
                  <a:lnTo>
                    <a:pt x="2905" y="4499"/>
                  </a:lnTo>
                  <a:lnTo>
                    <a:pt x="2905" y="4451"/>
                  </a:lnTo>
                  <a:lnTo>
                    <a:pt x="2905" y="4439"/>
                  </a:lnTo>
                  <a:lnTo>
                    <a:pt x="2905" y="4392"/>
                  </a:lnTo>
                  <a:lnTo>
                    <a:pt x="2905" y="4380"/>
                  </a:lnTo>
                  <a:lnTo>
                    <a:pt x="2905" y="4332"/>
                  </a:lnTo>
                  <a:lnTo>
                    <a:pt x="2905" y="4320"/>
                  </a:lnTo>
                  <a:lnTo>
                    <a:pt x="2905" y="4273"/>
                  </a:lnTo>
                  <a:lnTo>
                    <a:pt x="2905" y="4261"/>
                  </a:lnTo>
                  <a:lnTo>
                    <a:pt x="2905" y="4213"/>
                  </a:lnTo>
                  <a:lnTo>
                    <a:pt x="2905" y="4201"/>
                  </a:lnTo>
                  <a:lnTo>
                    <a:pt x="2905" y="4153"/>
                  </a:lnTo>
                  <a:lnTo>
                    <a:pt x="2905" y="4142"/>
                  </a:lnTo>
                  <a:lnTo>
                    <a:pt x="2905" y="4094"/>
                  </a:lnTo>
                  <a:lnTo>
                    <a:pt x="2905" y="4082"/>
                  </a:lnTo>
                  <a:lnTo>
                    <a:pt x="2905" y="4034"/>
                  </a:lnTo>
                  <a:lnTo>
                    <a:pt x="2905" y="4023"/>
                  </a:lnTo>
                  <a:lnTo>
                    <a:pt x="2905" y="3975"/>
                  </a:lnTo>
                  <a:lnTo>
                    <a:pt x="2905" y="3963"/>
                  </a:lnTo>
                  <a:lnTo>
                    <a:pt x="2905" y="3915"/>
                  </a:lnTo>
                  <a:lnTo>
                    <a:pt x="2905" y="3903"/>
                  </a:lnTo>
                  <a:lnTo>
                    <a:pt x="2905" y="3856"/>
                  </a:lnTo>
                  <a:lnTo>
                    <a:pt x="2905" y="3844"/>
                  </a:lnTo>
                  <a:lnTo>
                    <a:pt x="2905" y="3796"/>
                  </a:lnTo>
                  <a:lnTo>
                    <a:pt x="2905" y="3784"/>
                  </a:lnTo>
                  <a:lnTo>
                    <a:pt x="2905" y="3737"/>
                  </a:lnTo>
                  <a:lnTo>
                    <a:pt x="2905" y="3725"/>
                  </a:lnTo>
                  <a:lnTo>
                    <a:pt x="2905" y="3677"/>
                  </a:lnTo>
                  <a:lnTo>
                    <a:pt x="2905" y="3665"/>
                  </a:lnTo>
                  <a:lnTo>
                    <a:pt x="2905" y="3618"/>
                  </a:lnTo>
                  <a:lnTo>
                    <a:pt x="2905" y="3606"/>
                  </a:lnTo>
                  <a:lnTo>
                    <a:pt x="2905" y="3558"/>
                  </a:lnTo>
                  <a:lnTo>
                    <a:pt x="2905" y="3546"/>
                  </a:lnTo>
                  <a:lnTo>
                    <a:pt x="2905" y="3499"/>
                  </a:lnTo>
                  <a:lnTo>
                    <a:pt x="2905" y="3475"/>
                  </a:lnTo>
                  <a:lnTo>
                    <a:pt x="2905" y="3427"/>
                  </a:lnTo>
                  <a:lnTo>
                    <a:pt x="2905" y="3403"/>
                  </a:lnTo>
                  <a:lnTo>
                    <a:pt x="2905" y="3356"/>
                  </a:lnTo>
                  <a:lnTo>
                    <a:pt x="2905" y="3320"/>
                  </a:lnTo>
                  <a:lnTo>
                    <a:pt x="2905" y="3284"/>
                  </a:lnTo>
                  <a:lnTo>
                    <a:pt x="2905" y="3249"/>
                  </a:lnTo>
                  <a:lnTo>
                    <a:pt x="2905" y="3201"/>
                  </a:lnTo>
                  <a:lnTo>
                    <a:pt x="2905" y="3177"/>
                  </a:lnTo>
                  <a:lnTo>
                    <a:pt x="2905" y="3130"/>
                  </a:lnTo>
                  <a:lnTo>
                    <a:pt x="2905" y="3106"/>
                  </a:lnTo>
                  <a:lnTo>
                    <a:pt x="2905" y="3070"/>
                  </a:lnTo>
                  <a:lnTo>
                    <a:pt x="2905" y="3046"/>
                  </a:lnTo>
                  <a:lnTo>
                    <a:pt x="2905" y="3010"/>
                  </a:lnTo>
                  <a:lnTo>
                    <a:pt x="2905" y="2987"/>
                  </a:lnTo>
                  <a:lnTo>
                    <a:pt x="2905" y="2951"/>
                  </a:lnTo>
                  <a:lnTo>
                    <a:pt x="2905" y="2939"/>
                  </a:lnTo>
                  <a:lnTo>
                    <a:pt x="3763" y="2927"/>
                  </a:lnTo>
                  <a:close/>
                  <a:moveTo>
                    <a:pt x="740" y="0"/>
                  </a:moveTo>
                  <a:cubicBezTo>
                    <a:pt x="714" y="0"/>
                    <a:pt x="685" y="7"/>
                    <a:pt x="655" y="22"/>
                  </a:cubicBezTo>
                  <a:cubicBezTo>
                    <a:pt x="584" y="70"/>
                    <a:pt x="548" y="153"/>
                    <a:pt x="595" y="248"/>
                  </a:cubicBezTo>
                  <a:lnTo>
                    <a:pt x="643" y="320"/>
                  </a:lnTo>
                  <a:cubicBezTo>
                    <a:pt x="1167" y="1284"/>
                    <a:pt x="1488" y="1963"/>
                    <a:pt x="1596" y="2225"/>
                  </a:cubicBezTo>
                  <a:cubicBezTo>
                    <a:pt x="1655" y="2356"/>
                    <a:pt x="1703" y="2475"/>
                    <a:pt x="1774" y="2582"/>
                  </a:cubicBezTo>
                  <a:cubicBezTo>
                    <a:pt x="1715" y="2737"/>
                    <a:pt x="1619" y="2951"/>
                    <a:pt x="1524" y="3213"/>
                  </a:cubicBezTo>
                  <a:cubicBezTo>
                    <a:pt x="1357" y="3594"/>
                    <a:pt x="1179" y="3903"/>
                    <a:pt x="1024" y="4118"/>
                  </a:cubicBezTo>
                  <a:cubicBezTo>
                    <a:pt x="834" y="3868"/>
                    <a:pt x="595" y="3546"/>
                    <a:pt x="310" y="3165"/>
                  </a:cubicBezTo>
                  <a:cubicBezTo>
                    <a:pt x="273" y="3122"/>
                    <a:pt x="228" y="3096"/>
                    <a:pt x="182" y="3096"/>
                  </a:cubicBezTo>
                  <a:cubicBezTo>
                    <a:pt x="153" y="3096"/>
                    <a:pt x="123" y="3106"/>
                    <a:pt x="95" y="3130"/>
                  </a:cubicBezTo>
                  <a:cubicBezTo>
                    <a:pt x="12" y="3189"/>
                    <a:pt x="0" y="3284"/>
                    <a:pt x="60" y="3356"/>
                  </a:cubicBezTo>
                  <a:cubicBezTo>
                    <a:pt x="869" y="4427"/>
                    <a:pt x="1286" y="4975"/>
                    <a:pt x="1405" y="5142"/>
                  </a:cubicBezTo>
                  <a:cubicBezTo>
                    <a:pt x="1584" y="5392"/>
                    <a:pt x="2084" y="5773"/>
                    <a:pt x="2917" y="6273"/>
                  </a:cubicBezTo>
                  <a:cubicBezTo>
                    <a:pt x="2953" y="6320"/>
                    <a:pt x="2989" y="6368"/>
                    <a:pt x="3036" y="6392"/>
                  </a:cubicBezTo>
                  <a:lnTo>
                    <a:pt x="4894" y="7749"/>
                  </a:lnTo>
                  <a:cubicBezTo>
                    <a:pt x="5013" y="7833"/>
                    <a:pt x="5167" y="7880"/>
                    <a:pt x="5298" y="7880"/>
                  </a:cubicBezTo>
                  <a:cubicBezTo>
                    <a:pt x="5429" y="7880"/>
                    <a:pt x="5548" y="7856"/>
                    <a:pt x="5668" y="7773"/>
                  </a:cubicBezTo>
                  <a:cubicBezTo>
                    <a:pt x="5834" y="7678"/>
                    <a:pt x="5941" y="7499"/>
                    <a:pt x="5989" y="7321"/>
                  </a:cubicBezTo>
                  <a:cubicBezTo>
                    <a:pt x="5977" y="7106"/>
                    <a:pt x="5929" y="6904"/>
                    <a:pt x="5810" y="6749"/>
                  </a:cubicBezTo>
                  <a:cubicBezTo>
                    <a:pt x="5703" y="6630"/>
                    <a:pt x="5584" y="6487"/>
                    <a:pt x="5453" y="6332"/>
                  </a:cubicBezTo>
                  <a:cubicBezTo>
                    <a:pt x="5132" y="5975"/>
                    <a:pt x="4751" y="5511"/>
                    <a:pt x="4441" y="5035"/>
                  </a:cubicBezTo>
                  <a:cubicBezTo>
                    <a:pt x="4048" y="4463"/>
                    <a:pt x="3977" y="3701"/>
                    <a:pt x="4036" y="3237"/>
                  </a:cubicBezTo>
                  <a:cubicBezTo>
                    <a:pt x="4048" y="3118"/>
                    <a:pt x="4001" y="2999"/>
                    <a:pt x="3929" y="2915"/>
                  </a:cubicBezTo>
                  <a:cubicBezTo>
                    <a:pt x="3858" y="2820"/>
                    <a:pt x="3739" y="2772"/>
                    <a:pt x="3620" y="2772"/>
                  </a:cubicBezTo>
                  <a:lnTo>
                    <a:pt x="2715" y="2796"/>
                  </a:lnTo>
                  <a:cubicBezTo>
                    <a:pt x="2655" y="2796"/>
                    <a:pt x="2572" y="2820"/>
                    <a:pt x="2536" y="2856"/>
                  </a:cubicBezTo>
                  <a:cubicBezTo>
                    <a:pt x="2358" y="2796"/>
                    <a:pt x="2084" y="2629"/>
                    <a:pt x="1893" y="2106"/>
                  </a:cubicBezTo>
                  <a:cubicBezTo>
                    <a:pt x="1786" y="1820"/>
                    <a:pt x="1441" y="1165"/>
                    <a:pt x="929" y="153"/>
                  </a:cubicBezTo>
                  <a:lnTo>
                    <a:pt x="881" y="82"/>
                  </a:lnTo>
                  <a:cubicBezTo>
                    <a:pt x="849" y="33"/>
                    <a:pt x="799"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4"/>
          <p:cNvGrpSpPr/>
          <p:nvPr/>
        </p:nvGrpSpPr>
        <p:grpSpPr>
          <a:xfrm>
            <a:off x="6627639" y="2443884"/>
            <a:ext cx="355993" cy="313247"/>
            <a:chOff x="6627639" y="2443884"/>
            <a:chExt cx="355993" cy="313247"/>
          </a:xfrm>
        </p:grpSpPr>
        <p:sp>
          <p:nvSpPr>
            <p:cNvPr id="6654" name="Google Shape;6654;p64"/>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4"/>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4"/>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4"/>
          <p:cNvGrpSpPr/>
          <p:nvPr/>
        </p:nvGrpSpPr>
        <p:grpSpPr>
          <a:xfrm>
            <a:off x="6183451" y="2462140"/>
            <a:ext cx="351445" cy="277976"/>
            <a:chOff x="6183451" y="2462140"/>
            <a:chExt cx="351445" cy="277976"/>
          </a:xfrm>
        </p:grpSpPr>
        <p:sp>
          <p:nvSpPr>
            <p:cNvPr id="6658" name="Google Shape;6658;p64"/>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4"/>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4"/>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4"/>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4"/>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4"/>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4"/>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4"/>
          <p:cNvGrpSpPr/>
          <p:nvPr/>
        </p:nvGrpSpPr>
        <p:grpSpPr>
          <a:xfrm>
            <a:off x="5735477" y="2429858"/>
            <a:ext cx="353354" cy="341299"/>
            <a:chOff x="5735477" y="2429858"/>
            <a:chExt cx="353354" cy="341299"/>
          </a:xfrm>
        </p:grpSpPr>
        <p:sp>
          <p:nvSpPr>
            <p:cNvPr id="6666" name="Google Shape;6666;p64"/>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4"/>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4"/>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4"/>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4"/>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4"/>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64"/>
          <p:cNvGrpSpPr/>
          <p:nvPr/>
        </p:nvGrpSpPr>
        <p:grpSpPr>
          <a:xfrm>
            <a:off x="5243735" y="2446973"/>
            <a:ext cx="405255" cy="275499"/>
            <a:chOff x="5283337" y="2478774"/>
            <a:chExt cx="358633" cy="243913"/>
          </a:xfrm>
        </p:grpSpPr>
        <p:sp>
          <p:nvSpPr>
            <p:cNvPr id="6673" name="Google Shape;6673;p64"/>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4"/>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4"/>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4"/>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4"/>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4"/>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4"/>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4"/>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4"/>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4"/>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4"/>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4"/>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4"/>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4"/>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4"/>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4"/>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4"/>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4"/>
          <p:cNvGrpSpPr/>
          <p:nvPr/>
        </p:nvGrpSpPr>
        <p:grpSpPr>
          <a:xfrm>
            <a:off x="7964753" y="2470823"/>
            <a:ext cx="362068" cy="258670"/>
            <a:chOff x="7964753" y="2470823"/>
            <a:chExt cx="362068" cy="258670"/>
          </a:xfrm>
        </p:grpSpPr>
        <p:sp>
          <p:nvSpPr>
            <p:cNvPr id="6691" name="Google Shape;6691;p64"/>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4"/>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4"/>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4"/>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4"/>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4"/>
          <p:cNvGrpSpPr/>
          <p:nvPr/>
        </p:nvGrpSpPr>
        <p:grpSpPr>
          <a:xfrm>
            <a:off x="7524349" y="2456447"/>
            <a:ext cx="350332" cy="288948"/>
            <a:chOff x="7524349" y="2456447"/>
            <a:chExt cx="350332" cy="288948"/>
          </a:xfrm>
        </p:grpSpPr>
        <p:sp>
          <p:nvSpPr>
            <p:cNvPr id="6701" name="Google Shape;6701;p64"/>
            <p:cNvSpPr/>
            <p:nvPr/>
          </p:nvSpPr>
          <p:spPr>
            <a:xfrm>
              <a:off x="7693647" y="2566651"/>
              <a:ext cx="10623" cy="67045"/>
            </a:xfrm>
            <a:custGeom>
              <a:avLst/>
              <a:gdLst/>
              <a:ahLst/>
              <a:cxnLst/>
              <a:rect l="l" t="t" r="r" b="b"/>
              <a:pathLst>
                <a:path w="334" h="2108" extrusionOk="0">
                  <a:moveTo>
                    <a:pt x="167" y="0"/>
                  </a:moveTo>
                  <a:cubicBezTo>
                    <a:pt x="83" y="0"/>
                    <a:pt x="0" y="84"/>
                    <a:pt x="0" y="167"/>
                  </a:cubicBezTo>
                  <a:lnTo>
                    <a:pt x="0" y="1941"/>
                  </a:lnTo>
                  <a:cubicBezTo>
                    <a:pt x="0" y="2024"/>
                    <a:pt x="83" y="2108"/>
                    <a:pt x="167" y="2108"/>
                  </a:cubicBezTo>
                  <a:cubicBezTo>
                    <a:pt x="250" y="2108"/>
                    <a:pt x="333" y="2024"/>
                    <a:pt x="333" y="1941"/>
                  </a:cubicBezTo>
                  <a:lnTo>
                    <a:pt x="333" y="167"/>
                  </a:lnTo>
                  <a:cubicBezTo>
                    <a:pt x="333"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4"/>
            <p:cNvSpPr/>
            <p:nvPr/>
          </p:nvSpPr>
          <p:spPr>
            <a:xfrm>
              <a:off x="7524349" y="2545151"/>
              <a:ext cx="350332" cy="200244"/>
            </a:xfrm>
            <a:custGeom>
              <a:avLst/>
              <a:gdLst/>
              <a:ahLst/>
              <a:cxnLst/>
              <a:rect l="l" t="t" r="r" b="b"/>
              <a:pathLst>
                <a:path w="11015" h="6296" extrusionOk="0">
                  <a:moveTo>
                    <a:pt x="322" y="1736"/>
                  </a:moveTo>
                  <a:lnTo>
                    <a:pt x="620" y="2033"/>
                  </a:lnTo>
                  <a:cubicBezTo>
                    <a:pt x="930" y="2343"/>
                    <a:pt x="1299" y="2534"/>
                    <a:pt x="1680" y="2605"/>
                  </a:cubicBezTo>
                  <a:lnTo>
                    <a:pt x="2858" y="2784"/>
                  </a:lnTo>
                  <a:cubicBezTo>
                    <a:pt x="3835" y="2986"/>
                    <a:pt x="4490" y="3760"/>
                    <a:pt x="4871" y="4415"/>
                  </a:cubicBezTo>
                  <a:lnTo>
                    <a:pt x="4847" y="4415"/>
                  </a:lnTo>
                  <a:lnTo>
                    <a:pt x="4835" y="4427"/>
                  </a:lnTo>
                  <a:lnTo>
                    <a:pt x="4823" y="4450"/>
                  </a:lnTo>
                  <a:lnTo>
                    <a:pt x="4811" y="4462"/>
                  </a:lnTo>
                  <a:lnTo>
                    <a:pt x="4787" y="4474"/>
                  </a:lnTo>
                  <a:lnTo>
                    <a:pt x="4775" y="4486"/>
                  </a:lnTo>
                  <a:cubicBezTo>
                    <a:pt x="4775" y="4486"/>
                    <a:pt x="4775" y="4510"/>
                    <a:pt x="4763" y="4510"/>
                  </a:cubicBezTo>
                  <a:lnTo>
                    <a:pt x="4752" y="4522"/>
                  </a:lnTo>
                  <a:cubicBezTo>
                    <a:pt x="4752" y="4522"/>
                    <a:pt x="4752" y="4534"/>
                    <a:pt x="4728" y="4534"/>
                  </a:cubicBezTo>
                  <a:cubicBezTo>
                    <a:pt x="4728" y="4534"/>
                    <a:pt x="4728" y="4546"/>
                    <a:pt x="4716" y="4546"/>
                  </a:cubicBezTo>
                  <a:lnTo>
                    <a:pt x="4716" y="4570"/>
                  </a:lnTo>
                  <a:cubicBezTo>
                    <a:pt x="4716" y="4570"/>
                    <a:pt x="4716" y="4581"/>
                    <a:pt x="4704" y="4581"/>
                  </a:cubicBezTo>
                  <a:lnTo>
                    <a:pt x="4704" y="4593"/>
                  </a:lnTo>
                  <a:lnTo>
                    <a:pt x="4704" y="4605"/>
                  </a:lnTo>
                  <a:lnTo>
                    <a:pt x="4704" y="4629"/>
                  </a:lnTo>
                  <a:lnTo>
                    <a:pt x="4704" y="4641"/>
                  </a:lnTo>
                  <a:lnTo>
                    <a:pt x="4704" y="4653"/>
                  </a:lnTo>
                  <a:lnTo>
                    <a:pt x="4704" y="4665"/>
                  </a:lnTo>
                  <a:lnTo>
                    <a:pt x="4704" y="4689"/>
                  </a:lnTo>
                  <a:lnTo>
                    <a:pt x="4704" y="4700"/>
                  </a:lnTo>
                  <a:lnTo>
                    <a:pt x="4704" y="4712"/>
                  </a:lnTo>
                  <a:lnTo>
                    <a:pt x="4704" y="4724"/>
                  </a:lnTo>
                  <a:lnTo>
                    <a:pt x="4704" y="4748"/>
                  </a:lnTo>
                  <a:lnTo>
                    <a:pt x="4704" y="4760"/>
                  </a:lnTo>
                  <a:lnTo>
                    <a:pt x="4704" y="4772"/>
                  </a:lnTo>
                  <a:lnTo>
                    <a:pt x="4704" y="4784"/>
                  </a:lnTo>
                  <a:lnTo>
                    <a:pt x="4704" y="4808"/>
                  </a:lnTo>
                  <a:lnTo>
                    <a:pt x="4704" y="4820"/>
                  </a:lnTo>
                  <a:lnTo>
                    <a:pt x="4704" y="4831"/>
                  </a:lnTo>
                  <a:cubicBezTo>
                    <a:pt x="4704" y="4843"/>
                    <a:pt x="4704" y="4843"/>
                    <a:pt x="4716" y="4867"/>
                  </a:cubicBezTo>
                  <a:lnTo>
                    <a:pt x="4871" y="5224"/>
                  </a:lnTo>
                  <a:cubicBezTo>
                    <a:pt x="4394" y="5224"/>
                    <a:pt x="4061" y="5236"/>
                    <a:pt x="3894" y="5296"/>
                  </a:cubicBezTo>
                  <a:cubicBezTo>
                    <a:pt x="3435" y="5449"/>
                    <a:pt x="3020" y="5525"/>
                    <a:pt x="2647" y="5525"/>
                  </a:cubicBezTo>
                  <a:cubicBezTo>
                    <a:pt x="2150" y="5525"/>
                    <a:pt x="1729" y="5389"/>
                    <a:pt x="1382" y="5117"/>
                  </a:cubicBezTo>
                  <a:cubicBezTo>
                    <a:pt x="1180" y="4951"/>
                    <a:pt x="1001" y="4748"/>
                    <a:pt x="846" y="4474"/>
                  </a:cubicBezTo>
                  <a:cubicBezTo>
                    <a:pt x="894" y="4450"/>
                    <a:pt x="1001" y="4403"/>
                    <a:pt x="1084" y="4391"/>
                  </a:cubicBezTo>
                  <a:cubicBezTo>
                    <a:pt x="1132" y="4367"/>
                    <a:pt x="1180" y="4343"/>
                    <a:pt x="1192" y="4308"/>
                  </a:cubicBezTo>
                  <a:cubicBezTo>
                    <a:pt x="1215" y="4272"/>
                    <a:pt x="1215" y="4224"/>
                    <a:pt x="1203" y="4177"/>
                  </a:cubicBezTo>
                  <a:cubicBezTo>
                    <a:pt x="1156" y="4046"/>
                    <a:pt x="1013" y="3891"/>
                    <a:pt x="775" y="3653"/>
                  </a:cubicBezTo>
                  <a:cubicBezTo>
                    <a:pt x="656" y="3534"/>
                    <a:pt x="441" y="3331"/>
                    <a:pt x="406" y="3236"/>
                  </a:cubicBezTo>
                  <a:cubicBezTo>
                    <a:pt x="441" y="3212"/>
                    <a:pt x="584" y="3200"/>
                    <a:pt x="668" y="3200"/>
                  </a:cubicBezTo>
                  <a:cubicBezTo>
                    <a:pt x="727" y="3200"/>
                    <a:pt x="787" y="3165"/>
                    <a:pt x="811" y="3105"/>
                  </a:cubicBezTo>
                  <a:cubicBezTo>
                    <a:pt x="846" y="3046"/>
                    <a:pt x="834" y="2974"/>
                    <a:pt x="787" y="2926"/>
                  </a:cubicBezTo>
                  <a:cubicBezTo>
                    <a:pt x="537" y="2641"/>
                    <a:pt x="406" y="2129"/>
                    <a:pt x="322" y="1736"/>
                  </a:cubicBezTo>
                  <a:close/>
                  <a:moveTo>
                    <a:pt x="10621" y="1736"/>
                  </a:moveTo>
                  <a:lnTo>
                    <a:pt x="10621" y="1736"/>
                  </a:lnTo>
                  <a:cubicBezTo>
                    <a:pt x="10550" y="2117"/>
                    <a:pt x="10419" y="2641"/>
                    <a:pt x="10169" y="2926"/>
                  </a:cubicBezTo>
                  <a:cubicBezTo>
                    <a:pt x="10121" y="2974"/>
                    <a:pt x="10109" y="3046"/>
                    <a:pt x="10133" y="3105"/>
                  </a:cubicBezTo>
                  <a:cubicBezTo>
                    <a:pt x="10169" y="3165"/>
                    <a:pt x="10228" y="3188"/>
                    <a:pt x="10288" y="3188"/>
                  </a:cubicBezTo>
                  <a:cubicBezTo>
                    <a:pt x="10383" y="3188"/>
                    <a:pt x="10502" y="3212"/>
                    <a:pt x="10550" y="3236"/>
                  </a:cubicBezTo>
                  <a:cubicBezTo>
                    <a:pt x="10526" y="3331"/>
                    <a:pt x="10324" y="3522"/>
                    <a:pt x="10205" y="3653"/>
                  </a:cubicBezTo>
                  <a:cubicBezTo>
                    <a:pt x="9966" y="3891"/>
                    <a:pt x="9824" y="4058"/>
                    <a:pt x="9776" y="4177"/>
                  </a:cubicBezTo>
                  <a:cubicBezTo>
                    <a:pt x="9764" y="4224"/>
                    <a:pt x="9764" y="4272"/>
                    <a:pt x="9788" y="4308"/>
                  </a:cubicBezTo>
                  <a:cubicBezTo>
                    <a:pt x="9824" y="4355"/>
                    <a:pt x="9847" y="4391"/>
                    <a:pt x="9895" y="4391"/>
                  </a:cubicBezTo>
                  <a:cubicBezTo>
                    <a:pt x="9978" y="4403"/>
                    <a:pt x="10086" y="4439"/>
                    <a:pt x="10133" y="4474"/>
                  </a:cubicBezTo>
                  <a:cubicBezTo>
                    <a:pt x="9978" y="4724"/>
                    <a:pt x="9800" y="4951"/>
                    <a:pt x="9597" y="5117"/>
                  </a:cubicBezTo>
                  <a:cubicBezTo>
                    <a:pt x="9257" y="5389"/>
                    <a:pt x="8835" y="5525"/>
                    <a:pt x="8336" y="5525"/>
                  </a:cubicBezTo>
                  <a:cubicBezTo>
                    <a:pt x="7962" y="5525"/>
                    <a:pt x="7544" y="5449"/>
                    <a:pt x="7085" y="5296"/>
                  </a:cubicBezTo>
                  <a:cubicBezTo>
                    <a:pt x="6930" y="5248"/>
                    <a:pt x="6633" y="5224"/>
                    <a:pt x="6204" y="5224"/>
                  </a:cubicBezTo>
                  <a:lnTo>
                    <a:pt x="6085" y="5224"/>
                  </a:lnTo>
                  <a:lnTo>
                    <a:pt x="6228" y="4867"/>
                  </a:lnTo>
                  <a:cubicBezTo>
                    <a:pt x="6228" y="4843"/>
                    <a:pt x="6228" y="4843"/>
                    <a:pt x="6252" y="4831"/>
                  </a:cubicBezTo>
                  <a:lnTo>
                    <a:pt x="6252" y="4820"/>
                  </a:lnTo>
                  <a:lnTo>
                    <a:pt x="6252" y="4808"/>
                  </a:lnTo>
                  <a:lnTo>
                    <a:pt x="6252" y="4784"/>
                  </a:lnTo>
                  <a:lnTo>
                    <a:pt x="6252" y="4772"/>
                  </a:lnTo>
                  <a:lnTo>
                    <a:pt x="6252" y="4760"/>
                  </a:lnTo>
                  <a:lnTo>
                    <a:pt x="6252" y="4736"/>
                  </a:lnTo>
                  <a:lnTo>
                    <a:pt x="6252" y="4724"/>
                  </a:lnTo>
                  <a:lnTo>
                    <a:pt x="6252" y="4712"/>
                  </a:lnTo>
                  <a:lnTo>
                    <a:pt x="6252" y="4700"/>
                  </a:lnTo>
                  <a:lnTo>
                    <a:pt x="6252" y="4677"/>
                  </a:lnTo>
                  <a:lnTo>
                    <a:pt x="6252" y="4665"/>
                  </a:lnTo>
                  <a:lnTo>
                    <a:pt x="6252" y="4653"/>
                  </a:lnTo>
                  <a:lnTo>
                    <a:pt x="6252" y="4641"/>
                  </a:lnTo>
                  <a:lnTo>
                    <a:pt x="6252" y="4617"/>
                  </a:lnTo>
                  <a:lnTo>
                    <a:pt x="6252" y="4605"/>
                  </a:lnTo>
                  <a:lnTo>
                    <a:pt x="6252" y="4593"/>
                  </a:lnTo>
                  <a:lnTo>
                    <a:pt x="6252" y="4581"/>
                  </a:lnTo>
                  <a:cubicBezTo>
                    <a:pt x="6252" y="4581"/>
                    <a:pt x="6252" y="4558"/>
                    <a:pt x="6228" y="4558"/>
                  </a:cubicBezTo>
                  <a:lnTo>
                    <a:pt x="6228" y="4546"/>
                  </a:lnTo>
                  <a:cubicBezTo>
                    <a:pt x="6228" y="4546"/>
                    <a:pt x="6228" y="4534"/>
                    <a:pt x="6216" y="4534"/>
                  </a:cubicBezTo>
                  <a:cubicBezTo>
                    <a:pt x="6216" y="4534"/>
                    <a:pt x="6216" y="4522"/>
                    <a:pt x="6204" y="4522"/>
                  </a:cubicBezTo>
                  <a:lnTo>
                    <a:pt x="6192" y="4498"/>
                  </a:lnTo>
                  <a:lnTo>
                    <a:pt x="6180" y="4486"/>
                  </a:lnTo>
                  <a:lnTo>
                    <a:pt x="6156" y="4474"/>
                  </a:lnTo>
                  <a:lnTo>
                    <a:pt x="6145" y="4462"/>
                  </a:lnTo>
                  <a:lnTo>
                    <a:pt x="6133" y="4439"/>
                  </a:lnTo>
                  <a:lnTo>
                    <a:pt x="6121" y="4427"/>
                  </a:lnTo>
                  <a:lnTo>
                    <a:pt x="6097" y="4415"/>
                  </a:lnTo>
                  <a:lnTo>
                    <a:pt x="6085" y="4415"/>
                  </a:lnTo>
                  <a:cubicBezTo>
                    <a:pt x="6478" y="3760"/>
                    <a:pt x="7109" y="2986"/>
                    <a:pt x="8097" y="2772"/>
                  </a:cubicBezTo>
                  <a:lnTo>
                    <a:pt x="9276" y="2593"/>
                  </a:lnTo>
                  <a:cubicBezTo>
                    <a:pt x="9657" y="2534"/>
                    <a:pt x="10014" y="2343"/>
                    <a:pt x="10324" y="2033"/>
                  </a:cubicBezTo>
                  <a:lnTo>
                    <a:pt x="10621" y="1736"/>
                  </a:lnTo>
                  <a:close/>
                  <a:moveTo>
                    <a:pt x="5525" y="4474"/>
                  </a:moveTo>
                  <a:lnTo>
                    <a:pt x="5918" y="4689"/>
                  </a:lnTo>
                  <a:cubicBezTo>
                    <a:pt x="5954" y="4712"/>
                    <a:pt x="5954" y="4724"/>
                    <a:pt x="5942" y="4748"/>
                  </a:cubicBezTo>
                  <a:lnTo>
                    <a:pt x="5490" y="5832"/>
                  </a:lnTo>
                  <a:lnTo>
                    <a:pt x="5049" y="4748"/>
                  </a:lnTo>
                  <a:lnTo>
                    <a:pt x="5049" y="4700"/>
                  </a:lnTo>
                  <a:lnTo>
                    <a:pt x="5061" y="4689"/>
                  </a:lnTo>
                  <a:lnTo>
                    <a:pt x="5466" y="4474"/>
                  </a:lnTo>
                  <a:close/>
                  <a:moveTo>
                    <a:pt x="1758" y="1"/>
                  </a:moveTo>
                  <a:cubicBezTo>
                    <a:pt x="1565" y="1"/>
                    <a:pt x="1375" y="19"/>
                    <a:pt x="1192" y="57"/>
                  </a:cubicBezTo>
                  <a:cubicBezTo>
                    <a:pt x="1132" y="69"/>
                    <a:pt x="1084" y="117"/>
                    <a:pt x="1073" y="176"/>
                  </a:cubicBezTo>
                  <a:cubicBezTo>
                    <a:pt x="1061" y="236"/>
                    <a:pt x="1073" y="295"/>
                    <a:pt x="1120" y="331"/>
                  </a:cubicBezTo>
                  <a:cubicBezTo>
                    <a:pt x="1382" y="605"/>
                    <a:pt x="1537" y="890"/>
                    <a:pt x="1680" y="1164"/>
                  </a:cubicBezTo>
                  <a:cubicBezTo>
                    <a:pt x="1894" y="1569"/>
                    <a:pt x="2108" y="1974"/>
                    <a:pt x="2608" y="2260"/>
                  </a:cubicBezTo>
                  <a:cubicBezTo>
                    <a:pt x="2631" y="2271"/>
                    <a:pt x="2656" y="2276"/>
                    <a:pt x="2682" y="2276"/>
                  </a:cubicBezTo>
                  <a:cubicBezTo>
                    <a:pt x="2739" y="2276"/>
                    <a:pt x="2798" y="2249"/>
                    <a:pt x="2823" y="2200"/>
                  </a:cubicBezTo>
                  <a:cubicBezTo>
                    <a:pt x="2870" y="2117"/>
                    <a:pt x="2847" y="2022"/>
                    <a:pt x="2763" y="1974"/>
                  </a:cubicBezTo>
                  <a:cubicBezTo>
                    <a:pt x="2346" y="1736"/>
                    <a:pt x="2168" y="1391"/>
                    <a:pt x="1965" y="1010"/>
                  </a:cubicBezTo>
                  <a:cubicBezTo>
                    <a:pt x="1846" y="783"/>
                    <a:pt x="1727" y="545"/>
                    <a:pt x="1549" y="319"/>
                  </a:cubicBezTo>
                  <a:cubicBezTo>
                    <a:pt x="1611" y="315"/>
                    <a:pt x="1675" y="312"/>
                    <a:pt x="1738" y="312"/>
                  </a:cubicBezTo>
                  <a:cubicBezTo>
                    <a:pt x="2531" y="312"/>
                    <a:pt x="3376" y="653"/>
                    <a:pt x="4037" y="1260"/>
                  </a:cubicBezTo>
                  <a:cubicBezTo>
                    <a:pt x="4573" y="1748"/>
                    <a:pt x="5002" y="2629"/>
                    <a:pt x="5228" y="3629"/>
                  </a:cubicBezTo>
                  <a:cubicBezTo>
                    <a:pt x="5002" y="3165"/>
                    <a:pt x="4704" y="2700"/>
                    <a:pt x="4359" y="2260"/>
                  </a:cubicBezTo>
                  <a:cubicBezTo>
                    <a:pt x="4324" y="2211"/>
                    <a:pt x="4281" y="2187"/>
                    <a:pt x="4235" y="2187"/>
                  </a:cubicBezTo>
                  <a:cubicBezTo>
                    <a:pt x="4202" y="2187"/>
                    <a:pt x="4167" y="2199"/>
                    <a:pt x="4132" y="2224"/>
                  </a:cubicBezTo>
                  <a:cubicBezTo>
                    <a:pt x="4061" y="2284"/>
                    <a:pt x="4049" y="2379"/>
                    <a:pt x="4109" y="2450"/>
                  </a:cubicBezTo>
                  <a:cubicBezTo>
                    <a:pt x="4490" y="2950"/>
                    <a:pt x="4835" y="3522"/>
                    <a:pt x="5061" y="4022"/>
                  </a:cubicBezTo>
                  <a:cubicBezTo>
                    <a:pt x="4632" y="3355"/>
                    <a:pt x="3954" y="2653"/>
                    <a:pt x="2966" y="2450"/>
                  </a:cubicBezTo>
                  <a:lnTo>
                    <a:pt x="2942" y="2450"/>
                  </a:lnTo>
                  <a:lnTo>
                    <a:pt x="1775" y="2272"/>
                  </a:lnTo>
                  <a:cubicBezTo>
                    <a:pt x="1454" y="2224"/>
                    <a:pt x="1156" y="2057"/>
                    <a:pt x="906" y="1795"/>
                  </a:cubicBezTo>
                  <a:lnTo>
                    <a:pt x="287" y="1141"/>
                  </a:lnTo>
                  <a:cubicBezTo>
                    <a:pt x="255" y="1109"/>
                    <a:pt x="213" y="1093"/>
                    <a:pt x="170" y="1093"/>
                  </a:cubicBezTo>
                  <a:cubicBezTo>
                    <a:pt x="149" y="1093"/>
                    <a:pt x="128" y="1097"/>
                    <a:pt x="108" y="1105"/>
                  </a:cubicBezTo>
                  <a:cubicBezTo>
                    <a:pt x="49" y="1141"/>
                    <a:pt x="1" y="1200"/>
                    <a:pt x="13" y="1271"/>
                  </a:cubicBezTo>
                  <a:cubicBezTo>
                    <a:pt x="13" y="1319"/>
                    <a:pt x="84" y="2272"/>
                    <a:pt x="441" y="2891"/>
                  </a:cubicBezTo>
                  <a:cubicBezTo>
                    <a:pt x="358" y="2926"/>
                    <a:pt x="251" y="2950"/>
                    <a:pt x="191" y="3034"/>
                  </a:cubicBezTo>
                  <a:cubicBezTo>
                    <a:pt x="132" y="3093"/>
                    <a:pt x="120" y="3176"/>
                    <a:pt x="132" y="3272"/>
                  </a:cubicBezTo>
                  <a:cubicBezTo>
                    <a:pt x="168" y="3415"/>
                    <a:pt x="322" y="3593"/>
                    <a:pt x="596" y="3879"/>
                  </a:cubicBezTo>
                  <a:cubicBezTo>
                    <a:pt x="668" y="3950"/>
                    <a:pt x="775" y="4058"/>
                    <a:pt x="846" y="4141"/>
                  </a:cubicBezTo>
                  <a:cubicBezTo>
                    <a:pt x="739" y="4189"/>
                    <a:pt x="620" y="4272"/>
                    <a:pt x="584" y="4367"/>
                  </a:cubicBezTo>
                  <a:cubicBezTo>
                    <a:pt x="537" y="4462"/>
                    <a:pt x="549" y="4546"/>
                    <a:pt x="596" y="4617"/>
                  </a:cubicBezTo>
                  <a:cubicBezTo>
                    <a:pt x="775" y="4939"/>
                    <a:pt x="977" y="5189"/>
                    <a:pt x="1215" y="5379"/>
                  </a:cubicBezTo>
                  <a:cubicBezTo>
                    <a:pt x="1620" y="5712"/>
                    <a:pt x="2108" y="5855"/>
                    <a:pt x="2680" y="5855"/>
                  </a:cubicBezTo>
                  <a:cubicBezTo>
                    <a:pt x="3097" y="5855"/>
                    <a:pt x="3537" y="5772"/>
                    <a:pt x="4037" y="5605"/>
                  </a:cubicBezTo>
                  <a:cubicBezTo>
                    <a:pt x="4146" y="5566"/>
                    <a:pt x="4418" y="5543"/>
                    <a:pt x="4806" y="5543"/>
                  </a:cubicBezTo>
                  <a:cubicBezTo>
                    <a:pt x="4886" y="5543"/>
                    <a:pt x="4971" y="5544"/>
                    <a:pt x="5061" y="5546"/>
                  </a:cubicBezTo>
                  <a:lnTo>
                    <a:pt x="5311" y="6141"/>
                  </a:lnTo>
                  <a:cubicBezTo>
                    <a:pt x="5347" y="6236"/>
                    <a:pt x="5430" y="6296"/>
                    <a:pt x="5537" y="6296"/>
                  </a:cubicBezTo>
                  <a:cubicBezTo>
                    <a:pt x="5621" y="6296"/>
                    <a:pt x="5716" y="6236"/>
                    <a:pt x="5764" y="6141"/>
                  </a:cubicBezTo>
                  <a:lnTo>
                    <a:pt x="6014" y="5546"/>
                  </a:lnTo>
                  <a:cubicBezTo>
                    <a:pt x="6103" y="5544"/>
                    <a:pt x="6189" y="5543"/>
                    <a:pt x="6269" y="5543"/>
                  </a:cubicBezTo>
                  <a:cubicBezTo>
                    <a:pt x="6657" y="5543"/>
                    <a:pt x="6929" y="5566"/>
                    <a:pt x="7038" y="5605"/>
                  </a:cubicBezTo>
                  <a:cubicBezTo>
                    <a:pt x="7526" y="5772"/>
                    <a:pt x="7990" y="5855"/>
                    <a:pt x="8395" y="5855"/>
                  </a:cubicBezTo>
                  <a:cubicBezTo>
                    <a:pt x="8954" y="5855"/>
                    <a:pt x="9455" y="5689"/>
                    <a:pt x="9847" y="5379"/>
                  </a:cubicBezTo>
                  <a:cubicBezTo>
                    <a:pt x="10086" y="5189"/>
                    <a:pt x="10300" y="4939"/>
                    <a:pt x="10478" y="4617"/>
                  </a:cubicBezTo>
                  <a:cubicBezTo>
                    <a:pt x="10526" y="4534"/>
                    <a:pt x="10538" y="4439"/>
                    <a:pt x="10490" y="4367"/>
                  </a:cubicBezTo>
                  <a:cubicBezTo>
                    <a:pt x="10443" y="4272"/>
                    <a:pt x="10324" y="4189"/>
                    <a:pt x="10228" y="4141"/>
                  </a:cubicBezTo>
                  <a:cubicBezTo>
                    <a:pt x="10300" y="4058"/>
                    <a:pt x="10407" y="3974"/>
                    <a:pt x="10478" y="3879"/>
                  </a:cubicBezTo>
                  <a:cubicBezTo>
                    <a:pt x="10740" y="3593"/>
                    <a:pt x="10907" y="3415"/>
                    <a:pt x="10943" y="3272"/>
                  </a:cubicBezTo>
                  <a:cubicBezTo>
                    <a:pt x="10955" y="3176"/>
                    <a:pt x="10943" y="3093"/>
                    <a:pt x="10883" y="3034"/>
                  </a:cubicBezTo>
                  <a:cubicBezTo>
                    <a:pt x="10776" y="2962"/>
                    <a:pt x="10681" y="2926"/>
                    <a:pt x="10586" y="2903"/>
                  </a:cubicBezTo>
                  <a:cubicBezTo>
                    <a:pt x="10943" y="2272"/>
                    <a:pt x="11014" y="1319"/>
                    <a:pt x="11014" y="1271"/>
                  </a:cubicBezTo>
                  <a:cubicBezTo>
                    <a:pt x="11014" y="1200"/>
                    <a:pt x="10979" y="1141"/>
                    <a:pt x="10919" y="1117"/>
                  </a:cubicBezTo>
                  <a:cubicBezTo>
                    <a:pt x="10895" y="1103"/>
                    <a:pt x="10870" y="1096"/>
                    <a:pt x="10845" y="1096"/>
                  </a:cubicBezTo>
                  <a:cubicBezTo>
                    <a:pt x="10807" y="1096"/>
                    <a:pt x="10769" y="1112"/>
                    <a:pt x="10740" y="1141"/>
                  </a:cubicBezTo>
                  <a:lnTo>
                    <a:pt x="10121" y="1795"/>
                  </a:lnTo>
                  <a:cubicBezTo>
                    <a:pt x="9871" y="2057"/>
                    <a:pt x="9574" y="2224"/>
                    <a:pt x="9252" y="2272"/>
                  </a:cubicBezTo>
                  <a:lnTo>
                    <a:pt x="8085" y="2450"/>
                  </a:lnTo>
                  <a:lnTo>
                    <a:pt x="8061" y="2450"/>
                  </a:lnTo>
                  <a:cubicBezTo>
                    <a:pt x="7038" y="2653"/>
                    <a:pt x="6359" y="3403"/>
                    <a:pt x="5918" y="4081"/>
                  </a:cubicBezTo>
                  <a:cubicBezTo>
                    <a:pt x="6145" y="3546"/>
                    <a:pt x="6502" y="2986"/>
                    <a:pt x="6918" y="2450"/>
                  </a:cubicBezTo>
                  <a:cubicBezTo>
                    <a:pt x="6978" y="2379"/>
                    <a:pt x="6966" y="2272"/>
                    <a:pt x="6895" y="2224"/>
                  </a:cubicBezTo>
                  <a:cubicBezTo>
                    <a:pt x="6859" y="2203"/>
                    <a:pt x="6821" y="2192"/>
                    <a:pt x="6785" y="2192"/>
                  </a:cubicBezTo>
                  <a:cubicBezTo>
                    <a:pt x="6738" y="2192"/>
                    <a:pt x="6696" y="2212"/>
                    <a:pt x="6668" y="2260"/>
                  </a:cubicBezTo>
                  <a:cubicBezTo>
                    <a:pt x="6323" y="2688"/>
                    <a:pt x="6026" y="3129"/>
                    <a:pt x="5799" y="3581"/>
                  </a:cubicBezTo>
                  <a:cubicBezTo>
                    <a:pt x="6026" y="2593"/>
                    <a:pt x="6454" y="1736"/>
                    <a:pt x="6978" y="1260"/>
                  </a:cubicBezTo>
                  <a:cubicBezTo>
                    <a:pt x="7639" y="653"/>
                    <a:pt x="8495" y="312"/>
                    <a:pt x="9279" y="312"/>
                  </a:cubicBezTo>
                  <a:cubicBezTo>
                    <a:pt x="9342" y="312"/>
                    <a:pt x="9405" y="315"/>
                    <a:pt x="9466" y="319"/>
                  </a:cubicBezTo>
                  <a:cubicBezTo>
                    <a:pt x="9288" y="545"/>
                    <a:pt x="9169" y="783"/>
                    <a:pt x="9050" y="1010"/>
                  </a:cubicBezTo>
                  <a:cubicBezTo>
                    <a:pt x="8835" y="1391"/>
                    <a:pt x="8657" y="1736"/>
                    <a:pt x="8240" y="1974"/>
                  </a:cubicBezTo>
                  <a:cubicBezTo>
                    <a:pt x="8169" y="2022"/>
                    <a:pt x="8145" y="2117"/>
                    <a:pt x="8181" y="2200"/>
                  </a:cubicBezTo>
                  <a:cubicBezTo>
                    <a:pt x="8213" y="2249"/>
                    <a:pt x="8275" y="2276"/>
                    <a:pt x="8333" y="2276"/>
                  </a:cubicBezTo>
                  <a:cubicBezTo>
                    <a:pt x="8359" y="2276"/>
                    <a:pt x="8385" y="2271"/>
                    <a:pt x="8407" y="2260"/>
                  </a:cubicBezTo>
                  <a:cubicBezTo>
                    <a:pt x="8895" y="1974"/>
                    <a:pt x="9121" y="1557"/>
                    <a:pt x="9335" y="1164"/>
                  </a:cubicBezTo>
                  <a:cubicBezTo>
                    <a:pt x="9478" y="890"/>
                    <a:pt x="9645" y="593"/>
                    <a:pt x="9895" y="331"/>
                  </a:cubicBezTo>
                  <a:cubicBezTo>
                    <a:pt x="9943" y="295"/>
                    <a:pt x="9955" y="236"/>
                    <a:pt x="9943" y="176"/>
                  </a:cubicBezTo>
                  <a:cubicBezTo>
                    <a:pt x="9931" y="117"/>
                    <a:pt x="9883" y="69"/>
                    <a:pt x="9824" y="57"/>
                  </a:cubicBezTo>
                  <a:cubicBezTo>
                    <a:pt x="9647" y="21"/>
                    <a:pt x="9463" y="4"/>
                    <a:pt x="9276" y="4"/>
                  </a:cubicBezTo>
                  <a:cubicBezTo>
                    <a:pt x="8910" y="4"/>
                    <a:pt x="8531" y="70"/>
                    <a:pt x="8169" y="188"/>
                  </a:cubicBezTo>
                  <a:cubicBezTo>
                    <a:pt x="7669" y="367"/>
                    <a:pt x="7169" y="652"/>
                    <a:pt x="6776" y="1021"/>
                  </a:cubicBezTo>
                  <a:cubicBezTo>
                    <a:pt x="6395" y="1367"/>
                    <a:pt x="6073" y="1867"/>
                    <a:pt x="5823" y="2474"/>
                  </a:cubicBezTo>
                  <a:cubicBezTo>
                    <a:pt x="5680" y="2795"/>
                    <a:pt x="5585" y="3117"/>
                    <a:pt x="5502" y="3462"/>
                  </a:cubicBezTo>
                  <a:cubicBezTo>
                    <a:pt x="5430" y="3117"/>
                    <a:pt x="5323" y="2795"/>
                    <a:pt x="5192" y="2474"/>
                  </a:cubicBezTo>
                  <a:cubicBezTo>
                    <a:pt x="4942" y="1867"/>
                    <a:pt x="4609" y="1367"/>
                    <a:pt x="4240" y="1021"/>
                  </a:cubicBezTo>
                  <a:cubicBezTo>
                    <a:pt x="3835" y="652"/>
                    <a:pt x="3347" y="367"/>
                    <a:pt x="2847" y="188"/>
                  </a:cubicBezTo>
                  <a:cubicBezTo>
                    <a:pt x="2483" y="64"/>
                    <a:pt x="2115" y="1"/>
                    <a:pt x="17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7582298" y="2650998"/>
              <a:ext cx="86764" cy="50093"/>
            </a:xfrm>
            <a:custGeom>
              <a:avLst/>
              <a:gdLst/>
              <a:ahLst/>
              <a:cxnLst/>
              <a:rect l="l" t="t" r="r" b="b"/>
              <a:pathLst>
                <a:path w="2728" h="1575" extrusionOk="0">
                  <a:moveTo>
                    <a:pt x="1043" y="321"/>
                  </a:moveTo>
                  <a:cubicBezTo>
                    <a:pt x="1160" y="321"/>
                    <a:pt x="1280" y="339"/>
                    <a:pt x="1394" y="384"/>
                  </a:cubicBezTo>
                  <a:cubicBezTo>
                    <a:pt x="1763" y="539"/>
                    <a:pt x="2025" y="896"/>
                    <a:pt x="2168" y="1087"/>
                  </a:cubicBezTo>
                  <a:cubicBezTo>
                    <a:pt x="2017" y="1150"/>
                    <a:pt x="1771" y="1224"/>
                    <a:pt x="1518" y="1224"/>
                  </a:cubicBezTo>
                  <a:cubicBezTo>
                    <a:pt x="1391" y="1224"/>
                    <a:pt x="1263" y="1206"/>
                    <a:pt x="1144" y="1158"/>
                  </a:cubicBezTo>
                  <a:cubicBezTo>
                    <a:pt x="763" y="1015"/>
                    <a:pt x="524" y="658"/>
                    <a:pt x="405" y="468"/>
                  </a:cubicBezTo>
                  <a:cubicBezTo>
                    <a:pt x="552" y="403"/>
                    <a:pt x="792" y="321"/>
                    <a:pt x="1043" y="321"/>
                  </a:cubicBezTo>
                  <a:close/>
                  <a:moveTo>
                    <a:pt x="1055" y="0"/>
                  </a:moveTo>
                  <a:cubicBezTo>
                    <a:pt x="563" y="0"/>
                    <a:pt x="135" y="244"/>
                    <a:pt x="108" y="253"/>
                  </a:cubicBezTo>
                  <a:cubicBezTo>
                    <a:pt x="36" y="301"/>
                    <a:pt x="1" y="384"/>
                    <a:pt x="36" y="468"/>
                  </a:cubicBezTo>
                  <a:cubicBezTo>
                    <a:pt x="48" y="491"/>
                    <a:pt x="382" y="1206"/>
                    <a:pt x="1013" y="1480"/>
                  </a:cubicBezTo>
                  <a:cubicBezTo>
                    <a:pt x="1179" y="1539"/>
                    <a:pt x="1346" y="1563"/>
                    <a:pt x="1513" y="1563"/>
                  </a:cubicBezTo>
                  <a:cubicBezTo>
                    <a:pt x="1846" y="1563"/>
                    <a:pt x="2168" y="1456"/>
                    <a:pt x="2322" y="1384"/>
                  </a:cubicBezTo>
                  <a:lnTo>
                    <a:pt x="2406" y="1503"/>
                  </a:lnTo>
                  <a:cubicBezTo>
                    <a:pt x="2429" y="1551"/>
                    <a:pt x="2489" y="1575"/>
                    <a:pt x="2537" y="1575"/>
                  </a:cubicBezTo>
                  <a:cubicBezTo>
                    <a:pt x="2560" y="1575"/>
                    <a:pt x="2596" y="1575"/>
                    <a:pt x="2620" y="1551"/>
                  </a:cubicBezTo>
                  <a:cubicBezTo>
                    <a:pt x="2703" y="1492"/>
                    <a:pt x="2727" y="1396"/>
                    <a:pt x="2691" y="1325"/>
                  </a:cubicBezTo>
                  <a:lnTo>
                    <a:pt x="2549" y="1087"/>
                  </a:lnTo>
                  <a:cubicBezTo>
                    <a:pt x="2525" y="1015"/>
                    <a:pt x="2156" y="349"/>
                    <a:pt x="1525" y="87"/>
                  </a:cubicBezTo>
                  <a:cubicBezTo>
                    <a:pt x="1369" y="24"/>
                    <a:pt x="1208" y="0"/>
                    <a:pt x="10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7729237" y="2650553"/>
              <a:ext cx="86732" cy="50156"/>
            </a:xfrm>
            <a:custGeom>
              <a:avLst/>
              <a:gdLst/>
              <a:ahLst/>
              <a:cxnLst/>
              <a:rect l="l" t="t" r="r" b="b"/>
              <a:pathLst>
                <a:path w="2727" h="1577" extrusionOk="0">
                  <a:moveTo>
                    <a:pt x="1672" y="335"/>
                  </a:moveTo>
                  <a:cubicBezTo>
                    <a:pt x="1924" y="335"/>
                    <a:pt x="2164" y="417"/>
                    <a:pt x="2310" y="482"/>
                  </a:cubicBezTo>
                  <a:cubicBezTo>
                    <a:pt x="2203" y="672"/>
                    <a:pt x="1953" y="1029"/>
                    <a:pt x="1584" y="1172"/>
                  </a:cubicBezTo>
                  <a:cubicBezTo>
                    <a:pt x="1461" y="1224"/>
                    <a:pt x="1330" y="1244"/>
                    <a:pt x="1201" y="1244"/>
                  </a:cubicBezTo>
                  <a:cubicBezTo>
                    <a:pt x="945" y="1244"/>
                    <a:pt x="699" y="1164"/>
                    <a:pt x="548" y="1101"/>
                  </a:cubicBezTo>
                  <a:cubicBezTo>
                    <a:pt x="691" y="898"/>
                    <a:pt x="953" y="553"/>
                    <a:pt x="1322" y="398"/>
                  </a:cubicBezTo>
                  <a:cubicBezTo>
                    <a:pt x="1435" y="353"/>
                    <a:pt x="1555" y="335"/>
                    <a:pt x="1672" y="335"/>
                  </a:cubicBezTo>
                  <a:close/>
                  <a:moveTo>
                    <a:pt x="1683" y="1"/>
                  </a:moveTo>
                  <a:cubicBezTo>
                    <a:pt x="1526" y="1"/>
                    <a:pt x="1362" y="25"/>
                    <a:pt x="1203" y="89"/>
                  </a:cubicBezTo>
                  <a:cubicBezTo>
                    <a:pt x="584" y="339"/>
                    <a:pt x="215" y="1029"/>
                    <a:pt x="179" y="1089"/>
                  </a:cubicBezTo>
                  <a:lnTo>
                    <a:pt x="48" y="1327"/>
                  </a:lnTo>
                  <a:cubicBezTo>
                    <a:pt x="0" y="1398"/>
                    <a:pt x="24" y="1506"/>
                    <a:pt x="107" y="1553"/>
                  </a:cubicBezTo>
                  <a:cubicBezTo>
                    <a:pt x="131" y="1565"/>
                    <a:pt x="167" y="1577"/>
                    <a:pt x="191" y="1577"/>
                  </a:cubicBezTo>
                  <a:cubicBezTo>
                    <a:pt x="250" y="1577"/>
                    <a:pt x="298" y="1553"/>
                    <a:pt x="322" y="1506"/>
                  </a:cubicBezTo>
                  <a:lnTo>
                    <a:pt x="405" y="1386"/>
                  </a:lnTo>
                  <a:cubicBezTo>
                    <a:pt x="584" y="1458"/>
                    <a:pt x="893" y="1565"/>
                    <a:pt x="1215" y="1565"/>
                  </a:cubicBezTo>
                  <a:cubicBezTo>
                    <a:pt x="1381" y="1565"/>
                    <a:pt x="1548" y="1529"/>
                    <a:pt x="1715" y="1470"/>
                  </a:cubicBezTo>
                  <a:cubicBezTo>
                    <a:pt x="2346" y="1220"/>
                    <a:pt x="2679" y="494"/>
                    <a:pt x="2691" y="458"/>
                  </a:cubicBezTo>
                  <a:cubicBezTo>
                    <a:pt x="2727" y="386"/>
                    <a:pt x="2691" y="303"/>
                    <a:pt x="2620" y="255"/>
                  </a:cubicBezTo>
                  <a:cubicBezTo>
                    <a:pt x="2602" y="237"/>
                    <a:pt x="2174" y="1"/>
                    <a:pt x="16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4"/>
            <p:cNvSpPr/>
            <p:nvPr/>
          </p:nvSpPr>
          <p:spPr>
            <a:xfrm>
              <a:off x="7667885" y="2456447"/>
              <a:ext cx="62147" cy="121209"/>
            </a:xfrm>
            <a:custGeom>
              <a:avLst/>
              <a:gdLst/>
              <a:ahLst/>
              <a:cxnLst/>
              <a:rect l="l" t="t" r="r" b="b"/>
              <a:pathLst>
                <a:path w="1954" h="3811" extrusionOk="0">
                  <a:moveTo>
                    <a:pt x="977" y="0"/>
                  </a:moveTo>
                  <a:cubicBezTo>
                    <a:pt x="917" y="0"/>
                    <a:pt x="858" y="48"/>
                    <a:pt x="834" y="108"/>
                  </a:cubicBezTo>
                  <a:cubicBezTo>
                    <a:pt x="798" y="179"/>
                    <a:pt x="36" y="1941"/>
                    <a:pt x="0" y="3632"/>
                  </a:cubicBezTo>
                  <a:cubicBezTo>
                    <a:pt x="0" y="3727"/>
                    <a:pt x="72" y="3799"/>
                    <a:pt x="155" y="3799"/>
                  </a:cubicBezTo>
                  <a:cubicBezTo>
                    <a:pt x="250" y="3799"/>
                    <a:pt x="322" y="3727"/>
                    <a:pt x="322" y="3632"/>
                  </a:cubicBezTo>
                  <a:cubicBezTo>
                    <a:pt x="358" y="2453"/>
                    <a:pt x="751" y="1203"/>
                    <a:pt x="977" y="596"/>
                  </a:cubicBezTo>
                  <a:cubicBezTo>
                    <a:pt x="1203" y="1203"/>
                    <a:pt x="1620" y="2453"/>
                    <a:pt x="1632" y="3644"/>
                  </a:cubicBezTo>
                  <a:cubicBezTo>
                    <a:pt x="1632" y="3739"/>
                    <a:pt x="1703" y="3810"/>
                    <a:pt x="1798" y="3810"/>
                  </a:cubicBezTo>
                  <a:cubicBezTo>
                    <a:pt x="1882" y="3810"/>
                    <a:pt x="1953" y="3739"/>
                    <a:pt x="1953" y="3644"/>
                  </a:cubicBezTo>
                  <a:cubicBezTo>
                    <a:pt x="1929" y="1953"/>
                    <a:pt x="1155" y="179"/>
                    <a:pt x="1132" y="108"/>
                  </a:cubicBezTo>
                  <a:cubicBezTo>
                    <a:pt x="1096" y="48"/>
                    <a:pt x="10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4"/>
          <p:cNvGrpSpPr/>
          <p:nvPr/>
        </p:nvGrpSpPr>
        <p:grpSpPr>
          <a:xfrm>
            <a:off x="3972749" y="2894211"/>
            <a:ext cx="355230" cy="356725"/>
            <a:chOff x="3972749" y="2894211"/>
            <a:chExt cx="355230" cy="356725"/>
          </a:xfrm>
        </p:grpSpPr>
        <p:sp>
          <p:nvSpPr>
            <p:cNvPr id="6707" name="Google Shape;6707;p64"/>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4"/>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4"/>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4"/>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4"/>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4"/>
          <p:cNvGrpSpPr/>
          <p:nvPr/>
        </p:nvGrpSpPr>
        <p:grpSpPr>
          <a:xfrm>
            <a:off x="3527797" y="2918796"/>
            <a:ext cx="355993" cy="307904"/>
            <a:chOff x="3527797" y="2918796"/>
            <a:chExt cx="355993" cy="307904"/>
          </a:xfrm>
        </p:grpSpPr>
        <p:sp>
          <p:nvSpPr>
            <p:cNvPr id="6713" name="Google Shape;6713;p64"/>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4"/>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4"/>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4"/>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4"/>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4"/>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4"/>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64"/>
          <p:cNvGrpSpPr/>
          <p:nvPr/>
        </p:nvGrpSpPr>
        <p:grpSpPr>
          <a:xfrm>
            <a:off x="3082845" y="2920959"/>
            <a:ext cx="356375" cy="302338"/>
            <a:chOff x="3082845" y="2920959"/>
            <a:chExt cx="356375" cy="302338"/>
          </a:xfrm>
        </p:grpSpPr>
        <p:sp>
          <p:nvSpPr>
            <p:cNvPr id="6724" name="Google Shape;6724;p64"/>
            <p:cNvSpPr/>
            <p:nvPr/>
          </p:nvSpPr>
          <p:spPr>
            <a:xfrm>
              <a:off x="3082845" y="2920959"/>
              <a:ext cx="217769" cy="130432"/>
            </a:xfrm>
            <a:custGeom>
              <a:avLst/>
              <a:gdLst/>
              <a:ahLst/>
              <a:cxnLst/>
              <a:rect l="l" t="t" r="r" b="b"/>
              <a:pathLst>
                <a:path w="6847" h="4101" extrusionOk="0">
                  <a:moveTo>
                    <a:pt x="2394" y="2767"/>
                  </a:moveTo>
                  <a:lnTo>
                    <a:pt x="2394" y="3779"/>
                  </a:lnTo>
                  <a:cubicBezTo>
                    <a:pt x="2156" y="3743"/>
                    <a:pt x="2060" y="3683"/>
                    <a:pt x="1477" y="3469"/>
                  </a:cubicBezTo>
                  <a:cubicBezTo>
                    <a:pt x="1358" y="3374"/>
                    <a:pt x="1370" y="3231"/>
                    <a:pt x="1453" y="3136"/>
                  </a:cubicBezTo>
                  <a:cubicBezTo>
                    <a:pt x="2025" y="2874"/>
                    <a:pt x="2132" y="2790"/>
                    <a:pt x="2394" y="2767"/>
                  </a:cubicBezTo>
                  <a:close/>
                  <a:moveTo>
                    <a:pt x="3696" y="1"/>
                  </a:moveTo>
                  <a:cubicBezTo>
                    <a:pt x="3572" y="1"/>
                    <a:pt x="3447" y="74"/>
                    <a:pt x="3394" y="207"/>
                  </a:cubicBezTo>
                  <a:lnTo>
                    <a:pt x="2799" y="1600"/>
                  </a:lnTo>
                  <a:cubicBezTo>
                    <a:pt x="2727" y="1767"/>
                    <a:pt x="2691" y="1933"/>
                    <a:pt x="2691" y="2100"/>
                  </a:cubicBezTo>
                  <a:cubicBezTo>
                    <a:pt x="2691" y="2195"/>
                    <a:pt x="2715" y="2290"/>
                    <a:pt x="2727" y="2398"/>
                  </a:cubicBezTo>
                  <a:lnTo>
                    <a:pt x="2572" y="2398"/>
                  </a:lnTo>
                  <a:cubicBezTo>
                    <a:pt x="2060" y="2398"/>
                    <a:pt x="1798" y="2588"/>
                    <a:pt x="1286" y="2826"/>
                  </a:cubicBezTo>
                  <a:cubicBezTo>
                    <a:pt x="1227" y="2850"/>
                    <a:pt x="1120" y="2957"/>
                    <a:pt x="1072" y="3088"/>
                  </a:cubicBezTo>
                  <a:lnTo>
                    <a:pt x="167" y="3088"/>
                  </a:lnTo>
                  <a:cubicBezTo>
                    <a:pt x="72" y="3088"/>
                    <a:pt x="1" y="3160"/>
                    <a:pt x="1" y="3255"/>
                  </a:cubicBezTo>
                  <a:cubicBezTo>
                    <a:pt x="1" y="3338"/>
                    <a:pt x="72" y="3421"/>
                    <a:pt x="167" y="3421"/>
                  </a:cubicBezTo>
                  <a:lnTo>
                    <a:pt x="1060" y="3421"/>
                  </a:lnTo>
                  <a:cubicBezTo>
                    <a:pt x="1096" y="3588"/>
                    <a:pt x="1227" y="3719"/>
                    <a:pt x="1310" y="3743"/>
                  </a:cubicBezTo>
                  <a:cubicBezTo>
                    <a:pt x="1906" y="3981"/>
                    <a:pt x="2120" y="4100"/>
                    <a:pt x="2537" y="4100"/>
                  </a:cubicBezTo>
                  <a:lnTo>
                    <a:pt x="5061" y="4100"/>
                  </a:lnTo>
                  <a:cubicBezTo>
                    <a:pt x="5156" y="4100"/>
                    <a:pt x="5227" y="4029"/>
                    <a:pt x="5227" y="3933"/>
                  </a:cubicBezTo>
                  <a:cubicBezTo>
                    <a:pt x="5227" y="3850"/>
                    <a:pt x="5156" y="3779"/>
                    <a:pt x="5061" y="3779"/>
                  </a:cubicBezTo>
                  <a:lnTo>
                    <a:pt x="2715" y="3779"/>
                  </a:lnTo>
                  <a:lnTo>
                    <a:pt x="2715" y="2731"/>
                  </a:lnTo>
                  <a:lnTo>
                    <a:pt x="6668" y="2731"/>
                  </a:lnTo>
                  <a:cubicBezTo>
                    <a:pt x="6763" y="2731"/>
                    <a:pt x="6835" y="2659"/>
                    <a:pt x="6835" y="2564"/>
                  </a:cubicBezTo>
                  <a:cubicBezTo>
                    <a:pt x="6847" y="2481"/>
                    <a:pt x="6775" y="2409"/>
                    <a:pt x="6680" y="2409"/>
                  </a:cubicBezTo>
                  <a:lnTo>
                    <a:pt x="5239" y="2409"/>
                  </a:lnTo>
                  <a:cubicBezTo>
                    <a:pt x="5763" y="1159"/>
                    <a:pt x="5775" y="1207"/>
                    <a:pt x="5775" y="1088"/>
                  </a:cubicBezTo>
                  <a:cubicBezTo>
                    <a:pt x="5775" y="945"/>
                    <a:pt x="5704" y="826"/>
                    <a:pt x="5573" y="766"/>
                  </a:cubicBezTo>
                  <a:lnTo>
                    <a:pt x="5358" y="683"/>
                  </a:lnTo>
                  <a:cubicBezTo>
                    <a:pt x="5337" y="674"/>
                    <a:pt x="5314" y="669"/>
                    <a:pt x="5292" y="669"/>
                  </a:cubicBezTo>
                  <a:cubicBezTo>
                    <a:pt x="5228" y="669"/>
                    <a:pt x="5167" y="705"/>
                    <a:pt x="5132" y="766"/>
                  </a:cubicBezTo>
                  <a:cubicBezTo>
                    <a:pt x="5108" y="862"/>
                    <a:pt x="5132" y="945"/>
                    <a:pt x="5227" y="993"/>
                  </a:cubicBezTo>
                  <a:lnTo>
                    <a:pt x="5430" y="1088"/>
                  </a:lnTo>
                  <a:lnTo>
                    <a:pt x="4870" y="2409"/>
                  </a:lnTo>
                  <a:lnTo>
                    <a:pt x="3072" y="2409"/>
                  </a:lnTo>
                  <a:cubicBezTo>
                    <a:pt x="3037" y="2314"/>
                    <a:pt x="3025" y="2219"/>
                    <a:pt x="3025" y="2112"/>
                  </a:cubicBezTo>
                  <a:cubicBezTo>
                    <a:pt x="3025" y="1993"/>
                    <a:pt x="3049" y="1850"/>
                    <a:pt x="3096" y="1743"/>
                  </a:cubicBezTo>
                  <a:lnTo>
                    <a:pt x="3691" y="338"/>
                  </a:lnTo>
                  <a:lnTo>
                    <a:pt x="4596" y="731"/>
                  </a:lnTo>
                  <a:cubicBezTo>
                    <a:pt x="4619" y="736"/>
                    <a:pt x="4641" y="739"/>
                    <a:pt x="4662" y="739"/>
                  </a:cubicBezTo>
                  <a:cubicBezTo>
                    <a:pt x="4729" y="739"/>
                    <a:pt x="4786" y="708"/>
                    <a:pt x="4823" y="635"/>
                  </a:cubicBezTo>
                  <a:cubicBezTo>
                    <a:pt x="4858" y="552"/>
                    <a:pt x="4823" y="457"/>
                    <a:pt x="4739" y="409"/>
                  </a:cubicBezTo>
                  <a:lnTo>
                    <a:pt x="3822" y="28"/>
                  </a:lnTo>
                  <a:cubicBezTo>
                    <a:pt x="3782" y="10"/>
                    <a:pt x="3739"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4"/>
            <p:cNvSpPr/>
            <p:nvPr/>
          </p:nvSpPr>
          <p:spPr>
            <a:xfrm>
              <a:off x="3260444" y="2997577"/>
              <a:ext cx="178776" cy="225720"/>
            </a:xfrm>
            <a:custGeom>
              <a:avLst/>
              <a:gdLst/>
              <a:ahLst/>
              <a:cxnLst/>
              <a:rect l="l" t="t" r="r" b="b"/>
              <a:pathLst>
                <a:path w="5621" h="7097" extrusionOk="0">
                  <a:moveTo>
                    <a:pt x="4775" y="334"/>
                  </a:moveTo>
                  <a:cubicBezTo>
                    <a:pt x="5061" y="334"/>
                    <a:pt x="5299" y="584"/>
                    <a:pt x="5299" y="858"/>
                  </a:cubicBezTo>
                  <a:cubicBezTo>
                    <a:pt x="5299" y="1143"/>
                    <a:pt x="5061" y="1382"/>
                    <a:pt x="4775" y="1382"/>
                  </a:cubicBezTo>
                  <a:lnTo>
                    <a:pt x="4358" y="1382"/>
                  </a:lnTo>
                  <a:lnTo>
                    <a:pt x="4358" y="334"/>
                  </a:lnTo>
                  <a:close/>
                  <a:moveTo>
                    <a:pt x="1751" y="0"/>
                  </a:moveTo>
                  <a:cubicBezTo>
                    <a:pt x="1667" y="0"/>
                    <a:pt x="1584" y="72"/>
                    <a:pt x="1584" y="167"/>
                  </a:cubicBezTo>
                  <a:cubicBezTo>
                    <a:pt x="1584" y="250"/>
                    <a:pt x="1667" y="322"/>
                    <a:pt x="1751" y="322"/>
                  </a:cubicBezTo>
                  <a:lnTo>
                    <a:pt x="4037" y="322"/>
                  </a:lnTo>
                  <a:lnTo>
                    <a:pt x="4037" y="1370"/>
                  </a:lnTo>
                  <a:lnTo>
                    <a:pt x="167" y="1370"/>
                  </a:lnTo>
                  <a:cubicBezTo>
                    <a:pt x="72" y="1370"/>
                    <a:pt x="1" y="1441"/>
                    <a:pt x="1" y="1536"/>
                  </a:cubicBezTo>
                  <a:cubicBezTo>
                    <a:pt x="1" y="1620"/>
                    <a:pt x="72" y="1691"/>
                    <a:pt x="167" y="1691"/>
                  </a:cubicBezTo>
                  <a:lnTo>
                    <a:pt x="774" y="1691"/>
                  </a:lnTo>
                  <a:lnTo>
                    <a:pt x="774" y="2025"/>
                  </a:lnTo>
                  <a:cubicBezTo>
                    <a:pt x="774" y="2465"/>
                    <a:pt x="1144" y="2846"/>
                    <a:pt x="1596" y="2846"/>
                  </a:cubicBezTo>
                  <a:lnTo>
                    <a:pt x="1834" y="2846"/>
                  </a:lnTo>
                  <a:lnTo>
                    <a:pt x="1834" y="3477"/>
                  </a:lnTo>
                  <a:cubicBezTo>
                    <a:pt x="1834" y="4072"/>
                    <a:pt x="2310" y="4549"/>
                    <a:pt x="2906" y="4549"/>
                  </a:cubicBezTo>
                  <a:lnTo>
                    <a:pt x="3060" y="4549"/>
                  </a:lnTo>
                  <a:cubicBezTo>
                    <a:pt x="3561" y="4549"/>
                    <a:pt x="3953" y="4953"/>
                    <a:pt x="3953" y="5442"/>
                  </a:cubicBezTo>
                  <a:lnTo>
                    <a:pt x="3953" y="6930"/>
                  </a:lnTo>
                  <a:cubicBezTo>
                    <a:pt x="3953" y="7025"/>
                    <a:pt x="4037" y="7097"/>
                    <a:pt x="4120" y="7097"/>
                  </a:cubicBezTo>
                  <a:cubicBezTo>
                    <a:pt x="4215" y="7097"/>
                    <a:pt x="4287" y="7025"/>
                    <a:pt x="4287" y="6930"/>
                  </a:cubicBezTo>
                  <a:lnTo>
                    <a:pt x="4287" y="5442"/>
                  </a:lnTo>
                  <a:cubicBezTo>
                    <a:pt x="4287" y="4775"/>
                    <a:pt x="3739" y="4227"/>
                    <a:pt x="3060" y="4227"/>
                  </a:cubicBezTo>
                  <a:lnTo>
                    <a:pt x="2906" y="4227"/>
                  </a:lnTo>
                  <a:cubicBezTo>
                    <a:pt x="2501" y="4227"/>
                    <a:pt x="2156" y="3894"/>
                    <a:pt x="2156" y="3477"/>
                  </a:cubicBezTo>
                  <a:lnTo>
                    <a:pt x="2156" y="2846"/>
                  </a:lnTo>
                  <a:cubicBezTo>
                    <a:pt x="2176" y="2846"/>
                    <a:pt x="2207" y="2848"/>
                    <a:pt x="2246" y="2848"/>
                  </a:cubicBezTo>
                  <a:cubicBezTo>
                    <a:pt x="2344" y="2848"/>
                    <a:pt x="2491" y="2836"/>
                    <a:pt x="2644" y="2751"/>
                  </a:cubicBezTo>
                  <a:cubicBezTo>
                    <a:pt x="2739" y="2703"/>
                    <a:pt x="2763" y="2620"/>
                    <a:pt x="2727" y="2525"/>
                  </a:cubicBezTo>
                  <a:cubicBezTo>
                    <a:pt x="2694" y="2467"/>
                    <a:pt x="2638" y="2432"/>
                    <a:pt x="2579" y="2432"/>
                  </a:cubicBezTo>
                  <a:cubicBezTo>
                    <a:pt x="2553" y="2432"/>
                    <a:pt x="2526" y="2439"/>
                    <a:pt x="2501" y="2453"/>
                  </a:cubicBezTo>
                  <a:cubicBezTo>
                    <a:pt x="2422" y="2496"/>
                    <a:pt x="2374" y="2505"/>
                    <a:pt x="2191" y="2505"/>
                  </a:cubicBezTo>
                  <a:cubicBezTo>
                    <a:pt x="2068" y="2505"/>
                    <a:pt x="1887" y="2501"/>
                    <a:pt x="1596" y="2501"/>
                  </a:cubicBezTo>
                  <a:cubicBezTo>
                    <a:pt x="1322" y="2501"/>
                    <a:pt x="1096" y="2275"/>
                    <a:pt x="1096" y="2013"/>
                  </a:cubicBezTo>
                  <a:lnTo>
                    <a:pt x="1096" y="1715"/>
                  </a:lnTo>
                  <a:lnTo>
                    <a:pt x="2763" y="1715"/>
                  </a:lnTo>
                  <a:lnTo>
                    <a:pt x="2763" y="2084"/>
                  </a:lnTo>
                  <a:cubicBezTo>
                    <a:pt x="2751" y="2191"/>
                    <a:pt x="2846" y="2263"/>
                    <a:pt x="2930" y="2263"/>
                  </a:cubicBezTo>
                  <a:cubicBezTo>
                    <a:pt x="3025" y="2263"/>
                    <a:pt x="3096" y="2203"/>
                    <a:pt x="3096" y="2108"/>
                  </a:cubicBezTo>
                  <a:lnTo>
                    <a:pt x="3096" y="2036"/>
                  </a:lnTo>
                  <a:lnTo>
                    <a:pt x="3096" y="1715"/>
                  </a:lnTo>
                  <a:lnTo>
                    <a:pt x="4775" y="1715"/>
                  </a:lnTo>
                  <a:cubicBezTo>
                    <a:pt x="5251" y="1715"/>
                    <a:pt x="5620" y="1322"/>
                    <a:pt x="5620" y="858"/>
                  </a:cubicBezTo>
                  <a:cubicBezTo>
                    <a:pt x="5620" y="620"/>
                    <a:pt x="5537" y="417"/>
                    <a:pt x="5370" y="250"/>
                  </a:cubicBezTo>
                  <a:cubicBezTo>
                    <a:pt x="5204" y="84"/>
                    <a:pt x="5001"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64"/>
          <p:cNvGrpSpPr/>
          <p:nvPr/>
        </p:nvGrpSpPr>
        <p:grpSpPr>
          <a:xfrm>
            <a:off x="2639038" y="2894942"/>
            <a:ext cx="355612" cy="355612"/>
            <a:chOff x="2639038" y="2894942"/>
            <a:chExt cx="355612" cy="355612"/>
          </a:xfrm>
        </p:grpSpPr>
        <p:sp>
          <p:nvSpPr>
            <p:cNvPr id="6727" name="Google Shape;6727;p64"/>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4"/>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4"/>
          <p:cNvGrpSpPr/>
          <p:nvPr/>
        </p:nvGrpSpPr>
        <p:grpSpPr>
          <a:xfrm>
            <a:off x="2194468" y="2938865"/>
            <a:ext cx="355993" cy="267766"/>
            <a:chOff x="2194468" y="2938865"/>
            <a:chExt cx="355993" cy="267766"/>
          </a:xfrm>
        </p:grpSpPr>
        <p:sp>
          <p:nvSpPr>
            <p:cNvPr id="6730" name="Google Shape;6730;p64"/>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4"/>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4"/>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4"/>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4"/>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4"/>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4"/>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4"/>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4"/>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4"/>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4"/>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4"/>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4"/>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4"/>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4"/>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4"/>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4"/>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4"/>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4"/>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4"/>
          <p:cNvGrpSpPr/>
          <p:nvPr/>
        </p:nvGrpSpPr>
        <p:grpSpPr>
          <a:xfrm>
            <a:off x="1749897" y="2894561"/>
            <a:ext cx="355993" cy="355612"/>
            <a:chOff x="1749897" y="2894561"/>
            <a:chExt cx="355993" cy="355612"/>
          </a:xfrm>
        </p:grpSpPr>
        <p:sp>
          <p:nvSpPr>
            <p:cNvPr id="6751" name="Google Shape;6751;p64"/>
            <p:cNvSpPr/>
            <p:nvPr/>
          </p:nvSpPr>
          <p:spPr>
            <a:xfrm>
              <a:off x="1899858" y="2895324"/>
              <a:ext cx="206033" cy="161728"/>
            </a:xfrm>
            <a:custGeom>
              <a:avLst/>
              <a:gdLst/>
              <a:ahLst/>
              <a:cxnLst/>
              <a:rect l="l" t="t" r="r" b="b"/>
              <a:pathLst>
                <a:path w="6478" h="5085" extrusionOk="0">
                  <a:moveTo>
                    <a:pt x="6156" y="322"/>
                  </a:moveTo>
                  <a:lnTo>
                    <a:pt x="6156" y="4763"/>
                  </a:lnTo>
                  <a:lnTo>
                    <a:pt x="334" y="4763"/>
                  </a:lnTo>
                  <a:lnTo>
                    <a:pt x="334" y="322"/>
                  </a:lnTo>
                  <a:close/>
                  <a:moveTo>
                    <a:pt x="167" y="1"/>
                  </a:moveTo>
                  <a:cubicBezTo>
                    <a:pt x="72" y="1"/>
                    <a:pt x="0" y="72"/>
                    <a:pt x="0" y="167"/>
                  </a:cubicBezTo>
                  <a:lnTo>
                    <a:pt x="0" y="4930"/>
                  </a:lnTo>
                  <a:cubicBezTo>
                    <a:pt x="0" y="5013"/>
                    <a:pt x="72" y="5085"/>
                    <a:pt x="167" y="5085"/>
                  </a:cubicBezTo>
                  <a:lnTo>
                    <a:pt x="6311" y="5085"/>
                  </a:lnTo>
                  <a:cubicBezTo>
                    <a:pt x="6406" y="5085"/>
                    <a:pt x="6477" y="5013"/>
                    <a:pt x="6477" y="4930"/>
                  </a:cubicBezTo>
                  <a:lnTo>
                    <a:pt x="6477" y="167"/>
                  </a:lnTo>
                  <a:cubicBezTo>
                    <a:pt x="6477" y="72"/>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4"/>
            <p:cNvSpPr/>
            <p:nvPr/>
          </p:nvSpPr>
          <p:spPr>
            <a:xfrm>
              <a:off x="1751424" y="2894561"/>
              <a:ext cx="135585" cy="161379"/>
            </a:xfrm>
            <a:custGeom>
              <a:avLst/>
              <a:gdLst/>
              <a:ahLst/>
              <a:cxnLst/>
              <a:rect l="l" t="t" r="r" b="b"/>
              <a:pathLst>
                <a:path w="4263" h="5074" extrusionOk="0">
                  <a:moveTo>
                    <a:pt x="3643" y="334"/>
                  </a:moveTo>
                  <a:lnTo>
                    <a:pt x="2048" y="2227"/>
                  </a:lnTo>
                  <a:lnTo>
                    <a:pt x="476" y="334"/>
                  </a:lnTo>
                  <a:close/>
                  <a:moveTo>
                    <a:pt x="286" y="632"/>
                  </a:moveTo>
                  <a:lnTo>
                    <a:pt x="1846" y="2489"/>
                  </a:lnTo>
                  <a:lnTo>
                    <a:pt x="286" y="4359"/>
                  </a:lnTo>
                  <a:lnTo>
                    <a:pt x="286" y="632"/>
                  </a:lnTo>
                  <a:close/>
                  <a:moveTo>
                    <a:pt x="3894" y="561"/>
                  </a:moveTo>
                  <a:lnTo>
                    <a:pt x="3894" y="4430"/>
                  </a:lnTo>
                  <a:lnTo>
                    <a:pt x="2274" y="2489"/>
                  </a:lnTo>
                  <a:lnTo>
                    <a:pt x="3894" y="561"/>
                  </a:lnTo>
                  <a:close/>
                  <a:moveTo>
                    <a:pt x="2072" y="2739"/>
                  </a:moveTo>
                  <a:lnTo>
                    <a:pt x="3763" y="4763"/>
                  </a:lnTo>
                  <a:lnTo>
                    <a:pt x="369" y="4763"/>
                  </a:lnTo>
                  <a:lnTo>
                    <a:pt x="2072" y="2739"/>
                  </a:lnTo>
                  <a:close/>
                  <a:moveTo>
                    <a:pt x="36" y="1"/>
                  </a:moveTo>
                  <a:cubicBezTo>
                    <a:pt x="36" y="1"/>
                    <a:pt x="24" y="1"/>
                    <a:pt x="24" y="25"/>
                  </a:cubicBezTo>
                  <a:cubicBezTo>
                    <a:pt x="24" y="25"/>
                    <a:pt x="12" y="25"/>
                    <a:pt x="12" y="37"/>
                  </a:cubicBezTo>
                  <a:lnTo>
                    <a:pt x="0" y="49"/>
                  </a:lnTo>
                  <a:lnTo>
                    <a:pt x="0" y="72"/>
                  </a:lnTo>
                  <a:lnTo>
                    <a:pt x="0" y="84"/>
                  </a:lnTo>
                  <a:lnTo>
                    <a:pt x="0" y="96"/>
                  </a:lnTo>
                  <a:lnTo>
                    <a:pt x="0" y="108"/>
                  </a:lnTo>
                  <a:lnTo>
                    <a:pt x="0" y="132"/>
                  </a:lnTo>
                  <a:lnTo>
                    <a:pt x="0" y="144"/>
                  </a:lnTo>
                  <a:lnTo>
                    <a:pt x="0" y="4906"/>
                  </a:lnTo>
                  <a:cubicBezTo>
                    <a:pt x="0" y="4990"/>
                    <a:pt x="72" y="5073"/>
                    <a:pt x="155" y="5073"/>
                  </a:cubicBezTo>
                  <a:lnTo>
                    <a:pt x="4108" y="5073"/>
                  </a:lnTo>
                  <a:cubicBezTo>
                    <a:pt x="4191" y="5073"/>
                    <a:pt x="4263" y="4990"/>
                    <a:pt x="4263" y="4906"/>
                  </a:cubicBezTo>
                  <a:lnTo>
                    <a:pt x="4263" y="144"/>
                  </a:lnTo>
                  <a:cubicBezTo>
                    <a:pt x="4239" y="84"/>
                    <a:pt x="4167"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1931663" y="2921468"/>
              <a:ext cx="64787" cy="10241"/>
            </a:xfrm>
            <a:custGeom>
              <a:avLst/>
              <a:gdLst/>
              <a:ahLst/>
              <a:cxnLst/>
              <a:rect l="l" t="t" r="r" b="b"/>
              <a:pathLst>
                <a:path w="2037" h="322" extrusionOk="0">
                  <a:moveTo>
                    <a:pt x="167" y="0"/>
                  </a:moveTo>
                  <a:cubicBezTo>
                    <a:pt x="72" y="0"/>
                    <a:pt x="1" y="72"/>
                    <a:pt x="1" y="155"/>
                  </a:cubicBezTo>
                  <a:cubicBezTo>
                    <a:pt x="1" y="250"/>
                    <a:pt x="72" y="322"/>
                    <a:pt x="167" y="322"/>
                  </a:cubicBezTo>
                  <a:lnTo>
                    <a:pt x="1882" y="322"/>
                  </a:lnTo>
                  <a:cubicBezTo>
                    <a:pt x="1965" y="322"/>
                    <a:pt x="2037" y="250"/>
                    <a:pt x="2037" y="155"/>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4"/>
            <p:cNvSpPr/>
            <p:nvPr/>
          </p:nvSpPr>
          <p:spPr>
            <a:xfrm>
              <a:off x="2009681" y="2921468"/>
              <a:ext cx="65168" cy="10241"/>
            </a:xfrm>
            <a:custGeom>
              <a:avLst/>
              <a:gdLst/>
              <a:ahLst/>
              <a:cxnLst/>
              <a:rect l="l" t="t" r="r" b="b"/>
              <a:pathLst>
                <a:path w="2049" h="322" extrusionOk="0">
                  <a:moveTo>
                    <a:pt x="167" y="0"/>
                  </a:moveTo>
                  <a:cubicBezTo>
                    <a:pt x="84" y="0"/>
                    <a:pt x="0" y="72"/>
                    <a:pt x="0" y="155"/>
                  </a:cubicBezTo>
                  <a:cubicBezTo>
                    <a:pt x="0" y="250"/>
                    <a:pt x="84" y="322"/>
                    <a:pt x="167" y="322"/>
                  </a:cubicBezTo>
                  <a:lnTo>
                    <a:pt x="1881" y="322"/>
                  </a:lnTo>
                  <a:cubicBezTo>
                    <a:pt x="1965" y="322"/>
                    <a:pt x="2048" y="250"/>
                    <a:pt x="2048" y="155"/>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4"/>
            <p:cNvSpPr/>
            <p:nvPr/>
          </p:nvSpPr>
          <p:spPr>
            <a:xfrm>
              <a:off x="1931663" y="2954418"/>
              <a:ext cx="64787" cy="10623"/>
            </a:xfrm>
            <a:custGeom>
              <a:avLst/>
              <a:gdLst/>
              <a:ahLst/>
              <a:cxnLst/>
              <a:rect l="l" t="t" r="r" b="b"/>
              <a:pathLst>
                <a:path w="2037" h="334" extrusionOk="0">
                  <a:moveTo>
                    <a:pt x="167" y="0"/>
                  </a:moveTo>
                  <a:cubicBezTo>
                    <a:pt x="72" y="0"/>
                    <a:pt x="1" y="72"/>
                    <a:pt x="1" y="167"/>
                  </a:cubicBezTo>
                  <a:cubicBezTo>
                    <a:pt x="1" y="250"/>
                    <a:pt x="72" y="334"/>
                    <a:pt x="167" y="334"/>
                  </a:cubicBezTo>
                  <a:lnTo>
                    <a:pt x="1882" y="334"/>
                  </a:lnTo>
                  <a:cubicBezTo>
                    <a:pt x="1965" y="334"/>
                    <a:pt x="2037" y="250"/>
                    <a:pt x="2037" y="167"/>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4"/>
            <p:cNvSpPr/>
            <p:nvPr/>
          </p:nvSpPr>
          <p:spPr>
            <a:xfrm>
              <a:off x="2009681" y="2954418"/>
              <a:ext cx="65168" cy="10623"/>
            </a:xfrm>
            <a:custGeom>
              <a:avLst/>
              <a:gdLst/>
              <a:ahLst/>
              <a:cxnLst/>
              <a:rect l="l" t="t" r="r" b="b"/>
              <a:pathLst>
                <a:path w="2049" h="334" extrusionOk="0">
                  <a:moveTo>
                    <a:pt x="167" y="0"/>
                  </a:moveTo>
                  <a:cubicBezTo>
                    <a:pt x="84" y="0"/>
                    <a:pt x="0" y="72"/>
                    <a:pt x="0" y="167"/>
                  </a:cubicBezTo>
                  <a:cubicBezTo>
                    <a:pt x="0" y="250"/>
                    <a:pt x="84" y="334"/>
                    <a:pt x="167" y="334"/>
                  </a:cubicBezTo>
                  <a:lnTo>
                    <a:pt x="1881" y="334"/>
                  </a:lnTo>
                  <a:cubicBezTo>
                    <a:pt x="1965" y="334"/>
                    <a:pt x="2048" y="250"/>
                    <a:pt x="2048" y="167"/>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1931663" y="2987718"/>
              <a:ext cx="64787" cy="10273"/>
            </a:xfrm>
            <a:custGeom>
              <a:avLst/>
              <a:gdLst/>
              <a:ahLst/>
              <a:cxnLst/>
              <a:rect l="l" t="t" r="r" b="b"/>
              <a:pathLst>
                <a:path w="2037" h="323" extrusionOk="0">
                  <a:moveTo>
                    <a:pt x="167" y="1"/>
                  </a:moveTo>
                  <a:cubicBezTo>
                    <a:pt x="72" y="1"/>
                    <a:pt x="1" y="72"/>
                    <a:pt x="1" y="156"/>
                  </a:cubicBezTo>
                  <a:cubicBezTo>
                    <a:pt x="1" y="251"/>
                    <a:pt x="72" y="322"/>
                    <a:pt x="167" y="322"/>
                  </a:cubicBezTo>
                  <a:lnTo>
                    <a:pt x="1882" y="322"/>
                  </a:lnTo>
                  <a:cubicBezTo>
                    <a:pt x="1965" y="322"/>
                    <a:pt x="2037" y="251"/>
                    <a:pt x="2037" y="156"/>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2009681" y="2987718"/>
              <a:ext cx="65168" cy="10273"/>
            </a:xfrm>
            <a:custGeom>
              <a:avLst/>
              <a:gdLst/>
              <a:ahLst/>
              <a:cxnLst/>
              <a:rect l="l" t="t" r="r" b="b"/>
              <a:pathLst>
                <a:path w="2049" h="323" extrusionOk="0">
                  <a:moveTo>
                    <a:pt x="167" y="1"/>
                  </a:moveTo>
                  <a:cubicBezTo>
                    <a:pt x="84" y="1"/>
                    <a:pt x="0" y="72"/>
                    <a:pt x="0" y="156"/>
                  </a:cubicBezTo>
                  <a:cubicBezTo>
                    <a:pt x="0" y="251"/>
                    <a:pt x="84" y="322"/>
                    <a:pt x="167" y="322"/>
                  </a:cubicBezTo>
                  <a:lnTo>
                    <a:pt x="1881" y="322"/>
                  </a:lnTo>
                  <a:cubicBezTo>
                    <a:pt x="1965" y="322"/>
                    <a:pt x="2048" y="251"/>
                    <a:pt x="2048" y="156"/>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1931663" y="3020668"/>
              <a:ext cx="64787" cy="10655"/>
            </a:xfrm>
            <a:custGeom>
              <a:avLst/>
              <a:gdLst/>
              <a:ahLst/>
              <a:cxnLst/>
              <a:rect l="l" t="t" r="r" b="b"/>
              <a:pathLst>
                <a:path w="2037" h="335" extrusionOk="0">
                  <a:moveTo>
                    <a:pt x="167" y="1"/>
                  </a:moveTo>
                  <a:cubicBezTo>
                    <a:pt x="72" y="1"/>
                    <a:pt x="1" y="72"/>
                    <a:pt x="1" y="167"/>
                  </a:cubicBezTo>
                  <a:cubicBezTo>
                    <a:pt x="1" y="251"/>
                    <a:pt x="72" y="334"/>
                    <a:pt x="167" y="334"/>
                  </a:cubicBezTo>
                  <a:lnTo>
                    <a:pt x="1882" y="334"/>
                  </a:lnTo>
                  <a:cubicBezTo>
                    <a:pt x="1965" y="334"/>
                    <a:pt x="2037" y="251"/>
                    <a:pt x="2037" y="167"/>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4"/>
            <p:cNvSpPr/>
            <p:nvPr/>
          </p:nvSpPr>
          <p:spPr>
            <a:xfrm>
              <a:off x="2009681" y="3020668"/>
              <a:ext cx="65168" cy="10655"/>
            </a:xfrm>
            <a:custGeom>
              <a:avLst/>
              <a:gdLst/>
              <a:ahLst/>
              <a:cxnLst/>
              <a:rect l="l" t="t" r="r" b="b"/>
              <a:pathLst>
                <a:path w="2049" h="335" extrusionOk="0">
                  <a:moveTo>
                    <a:pt x="167" y="1"/>
                  </a:moveTo>
                  <a:cubicBezTo>
                    <a:pt x="84" y="1"/>
                    <a:pt x="0" y="72"/>
                    <a:pt x="0" y="167"/>
                  </a:cubicBezTo>
                  <a:cubicBezTo>
                    <a:pt x="0" y="251"/>
                    <a:pt x="84" y="334"/>
                    <a:pt x="167" y="334"/>
                  </a:cubicBezTo>
                  <a:lnTo>
                    <a:pt x="1881" y="334"/>
                  </a:lnTo>
                  <a:cubicBezTo>
                    <a:pt x="1965" y="334"/>
                    <a:pt x="2048" y="251"/>
                    <a:pt x="2048" y="167"/>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4"/>
            <p:cNvSpPr/>
            <p:nvPr/>
          </p:nvSpPr>
          <p:spPr>
            <a:xfrm>
              <a:off x="1749897" y="3069138"/>
              <a:ext cx="355993" cy="181034"/>
            </a:xfrm>
            <a:custGeom>
              <a:avLst/>
              <a:gdLst/>
              <a:ahLst/>
              <a:cxnLst/>
              <a:rect l="l" t="t" r="r" b="b"/>
              <a:pathLst>
                <a:path w="11193" h="5692" extrusionOk="0">
                  <a:moveTo>
                    <a:pt x="9859" y="322"/>
                  </a:moveTo>
                  <a:lnTo>
                    <a:pt x="5596" y="1477"/>
                  </a:lnTo>
                  <a:lnTo>
                    <a:pt x="1334" y="322"/>
                  </a:lnTo>
                  <a:close/>
                  <a:moveTo>
                    <a:pt x="334" y="394"/>
                  </a:moveTo>
                  <a:lnTo>
                    <a:pt x="4954" y="1644"/>
                  </a:lnTo>
                  <a:lnTo>
                    <a:pt x="334" y="2894"/>
                  </a:lnTo>
                  <a:lnTo>
                    <a:pt x="334" y="394"/>
                  </a:lnTo>
                  <a:close/>
                  <a:moveTo>
                    <a:pt x="10871" y="417"/>
                  </a:moveTo>
                  <a:lnTo>
                    <a:pt x="10871" y="2918"/>
                  </a:lnTo>
                  <a:lnTo>
                    <a:pt x="6239" y="1668"/>
                  </a:lnTo>
                  <a:lnTo>
                    <a:pt x="10871" y="417"/>
                  </a:lnTo>
                  <a:close/>
                  <a:moveTo>
                    <a:pt x="5596" y="1822"/>
                  </a:moveTo>
                  <a:lnTo>
                    <a:pt x="10252" y="3096"/>
                  </a:lnTo>
                  <a:lnTo>
                    <a:pt x="941" y="3096"/>
                  </a:lnTo>
                  <a:lnTo>
                    <a:pt x="5596" y="1822"/>
                  </a:lnTo>
                  <a:close/>
                  <a:moveTo>
                    <a:pt x="9132" y="3425"/>
                  </a:moveTo>
                  <a:cubicBezTo>
                    <a:pt x="9140" y="3425"/>
                    <a:pt x="9148" y="3427"/>
                    <a:pt x="9156" y="3430"/>
                  </a:cubicBezTo>
                  <a:lnTo>
                    <a:pt x="10669" y="4477"/>
                  </a:lnTo>
                  <a:cubicBezTo>
                    <a:pt x="10692" y="4489"/>
                    <a:pt x="10704" y="4501"/>
                    <a:pt x="10692" y="4537"/>
                  </a:cubicBezTo>
                  <a:cubicBezTo>
                    <a:pt x="10692" y="4549"/>
                    <a:pt x="10669" y="4561"/>
                    <a:pt x="10645" y="4561"/>
                  </a:cubicBezTo>
                  <a:lnTo>
                    <a:pt x="9871" y="4525"/>
                  </a:lnTo>
                  <a:cubicBezTo>
                    <a:pt x="9856" y="4522"/>
                    <a:pt x="9840" y="4521"/>
                    <a:pt x="9825" y="4521"/>
                  </a:cubicBezTo>
                  <a:cubicBezTo>
                    <a:pt x="9708" y="4521"/>
                    <a:pt x="9589" y="4598"/>
                    <a:pt x="9526" y="4704"/>
                  </a:cubicBezTo>
                  <a:cubicBezTo>
                    <a:pt x="9097" y="5382"/>
                    <a:pt x="9121" y="5382"/>
                    <a:pt x="9085" y="5382"/>
                  </a:cubicBezTo>
                  <a:cubicBezTo>
                    <a:pt x="9049" y="5382"/>
                    <a:pt x="9037" y="5370"/>
                    <a:pt x="9037" y="5335"/>
                  </a:cubicBezTo>
                  <a:lnTo>
                    <a:pt x="9085" y="3477"/>
                  </a:lnTo>
                  <a:cubicBezTo>
                    <a:pt x="9085" y="3441"/>
                    <a:pt x="9106" y="3425"/>
                    <a:pt x="9132" y="3425"/>
                  </a:cubicBezTo>
                  <a:close/>
                  <a:moveTo>
                    <a:pt x="334" y="1"/>
                  </a:moveTo>
                  <a:cubicBezTo>
                    <a:pt x="286" y="1"/>
                    <a:pt x="239" y="13"/>
                    <a:pt x="215" y="25"/>
                  </a:cubicBezTo>
                  <a:cubicBezTo>
                    <a:pt x="96" y="72"/>
                    <a:pt x="12" y="191"/>
                    <a:pt x="1" y="310"/>
                  </a:cubicBezTo>
                  <a:lnTo>
                    <a:pt x="1" y="322"/>
                  </a:lnTo>
                  <a:lnTo>
                    <a:pt x="1" y="3096"/>
                  </a:lnTo>
                  <a:cubicBezTo>
                    <a:pt x="1" y="3275"/>
                    <a:pt x="155" y="3418"/>
                    <a:pt x="334" y="3418"/>
                  </a:cubicBezTo>
                  <a:lnTo>
                    <a:pt x="8728" y="3418"/>
                  </a:lnTo>
                  <a:cubicBezTo>
                    <a:pt x="8728" y="3465"/>
                    <a:pt x="8728" y="3346"/>
                    <a:pt x="8680" y="5311"/>
                  </a:cubicBezTo>
                  <a:cubicBezTo>
                    <a:pt x="8680" y="5418"/>
                    <a:pt x="8704" y="5513"/>
                    <a:pt x="8775" y="5573"/>
                  </a:cubicBezTo>
                  <a:cubicBezTo>
                    <a:pt x="8859" y="5656"/>
                    <a:pt x="8954" y="5692"/>
                    <a:pt x="9061" y="5692"/>
                  </a:cubicBezTo>
                  <a:cubicBezTo>
                    <a:pt x="9192" y="5692"/>
                    <a:pt x="9311" y="5620"/>
                    <a:pt x="9395" y="5513"/>
                  </a:cubicBezTo>
                  <a:cubicBezTo>
                    <a:pt x="9823" y="4847"/>
                    <a:pt x="9787" y="4835"/>
                    <a:pt x="9835" y="4835"/>
                  </a:cubicBezTo>
                  <a:cubicBezTo>
                    <a:pt x="10764" y="4882"/>
                    <a:pt x="10621" y="4882"/>
                    <a:pt x="10645" y="4882"/>
                  </a:cubicBezTo>
                  <a:cubicBezTo>
                    <a:pt x="10800" y="4882"/>
                    <a:pt x="10954" y="4775"/>
                    <a:pt x="11002" y="4608"/>
                  </a:cubicBezTo>
                  <a:cubicBezTo>
                    <a:pt x="11038" y="4442"/>
                    <a:pt x="10978" y="4287"/>
                    <a:pt x="10847" y="4180"/>
                  </a:cubicBezTo>
                  <a:lnTo>
                    <a:pt x="9704" y="3406"/>
                  </a:lnTo>
                  <a:lnTo>
                    <a:pt x="10847" y="3406"/>
                  </a:lnTo>
                  <a:cubicBezTo>
                    <a:pt x="11026" y="3406"/>
                    <a:pt x="11181" y="3251"/>
                    <a:pt x="11181" y="3073"/>
                  </a:cubicBezTo>
                  <a:cubicBezTo>
                    <a:pt x="11192" y="2739"/>
                    <a:pt x="11192" y="620"/>
                    <a:pt x="11192" y="310"/>
                  </a:cubicBezTo>
                  <a:cubicBezTo>
                    <a:pt x="11192" y="179"/>
                    <a:pt x="11109" y="72"/>
                    <a:pt x="10990" y="25"/>
                  </a:cubicBezTo>
                  <a:cubicBezTo>
                    <a:pt x="10942" y="13"/>
                    <a:pt x="10907" y="1"/>
                    <a:pt x="10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4"/>
          <p:cNvGrpSpPr/>
          <p:nvPr/>
        </p:nvGrpSpPr>
        <p:grpSpPr>
          <a:xfrm>
            <a:off x="1305327" y="2894211"/>
            <a:ext cx="357520" cy="357488"/>
            <a:chOff x="1305327" y="2894211"/>
            <a:chExt cx="357520" cy="357488"/>
          </a:xfrm>
        </p:grpSpPr>
        <p:sp>
          <p:nvSpPr>
            <p:cNvPr id="6763" name="Google Shape;6763;p64"/>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4"/>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4"/>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4"/>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64"/>
          <p:cNvGrpSpPr/>
          <p:nvPr/>
        </p:nvGrpSpPr>
        <p:grpSpPr>
          <a:xfrm>
            <a:off x="853950" y="2894720"/>
            <a:ext cx="364104" cy="353290"/>
            <a:chOff x="853950" y="2894720"/>
            <a:chExt cx="364104" cy="353290"/>
          </a:xfrm>
        </p:grpSpPr>
        <p:sp>
          <p:nvSpPr>
            <p:cNvPr id="6769" name="Google Shape;6769;p64"/>
            <p:cNvSpPr/>
            <p:nvPr/>
          </p:nvSpPr>
          <p:spPr>
            <a:xfrm>
              <a:off x="1056167" y="3155298"/>
              <a:ext cx="57472" cy="57662"/>
            </a:xfrm>
            <a:custGeom>
              <a:avLst/>
              <a:gdLst/>
              <a:ahLst/>
              <a:cxnLst/>
              <a:rect l="l" t="t" r="r" b="b"/>
              <a:pathLst>
                <a:path w="1807" h="1813" extrusionOk="0">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4"/>
            <p:cNvSpPr/>
            <p:nvPr/>
          </p:nvSpPr>
          <p:spPr>
            <a:xfrm>
              <a:off x="868326" y="2975027"/>
              <a:ext cx="192802" cy="82025"/>
            </a:xfrm>
            <a:custGeom>
              <a:avLst/>
              <a:gdLst/>
              <a:ahLst/>
              <a:cxnLst/>
              <a:rect l="l" t="t" r="r" b="b"/>
              <a:pathLst>
                <a:path w="6062" h="2579" extrusionOk="0">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4"/>
            <p:cNvSpPr/>
            <p:nvPr/>
          </p:nvSpPr>
          <p:spPr>
            <a:xfrm>
              <a:off x="853950" y="3067580"/>
              <a:ext cx="137875" cy="168598"/>
            </a:xfrm>
            <a:custGeom>
              <a:avLst/>
              <a:gdLst/>
              <a:ahLst/>
              <a:cxnLst/>
              <a:rect l="l" t="t" r="r" b="b"/>
              <a:pathLst>
                <a:path w="4335" h="5301" extrusionOk="0">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4"/>
            <p:cNvSpPr/>
            <p:nvPr/>
          </p:nvSpPr>
          <p:spPr>
            <a:xfrm>
              <a:off x="937248" y="3014975"/>
              <a:ext cx="87877" cy="57217"/>
            </a:xfrm>
            <a:custGeom>
              <a:avLst/>
              <a:gdLst/>
              <a:ahLst/>
              <a:cxnLst/>
              <a:rect l="l" t="t" r="r" b="b"/>
              <a:pathLst>
                <a:path w="2763" h="1799" extrusionOk="0">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978912" y="3095664"/>
              <a:ext cx="78399" cy="79290"/>
            </a:xfrm>
            <a:custGeom>
              <a:avLst/>
              <a:gdLst/>
              <a:ahLst/>
              <a:cxnLst/>
              <a:rect l="l" t="t" r="r" b="b"/>
              <a:pathLst>
                <a:path w="2465" h="2493" extrusionOk="0">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891067" y="3070697"/>
              <a:ext cx="74615" cy="77477"/>
            </a:xfrm>
            <a:custGeom>
              <a:avLst/>
              <a:gdLst/>
              <a:ahLst/>
              <a:cxnLst/>
              <a:rect l="l" t="t" r="r" b="b"/>
              <a:pathLst>
                <a:path w="2346" h="2436" extrusionOk="0">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999745" y="2894720"/>
              <a:ext cx="218310" cy="353290"/>
            </a:xfrm>
            <a:custGeom>
              <a:avLst/>
              <a:gdLst/>
              <a:ahLst/>
              <a:cxnLst/>
              <a:rect l="l" t="t" r="r" b="b"/>
              <a:pathLst>
                <a:path w="6864" h="11108" extrusionOk="0">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4"/>
          <p:cNvGrpSpPr/>
          <p:nvPr/>
        </p:nvGrpSpPr>
        <p:grpSpPr>
          <a:xfrm>
            <a:off x="7066548" y="2912594"/>
            <a:ext cx="352209" cy="334938"/>
            <a:chOff x="7066548" y="2912594"/>
            <a:chExt cx="352209" cy="334938"/>
          </a:xfrm>
        </p:grpSpPr>
        <p:sp>
          <p:nvSpPr>
            <p:cNvPr id="6777" name="Google Shape;6777;p64"/>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4"/>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4"/>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4"/>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4"/>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3" name="Google Shape;6783;p64"/>
          <p:cNvSpPr/>
          <p:nvPr/>
        </p:nvSpPr>
        <p:spPr>
          <a:xfrm>
            <a:off x="6591286" y="2883970"/>
            <a:ext cx="390088" cy="35752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4"/>
          <p:cNvSpPr/>
          <p:nvPr/>
        </p:nvSpPr>
        <p:spPr>
          <a:xfrm>
            <a:off x="6134980" y="2901781"/>
            <a:ext cx="390470" cy="332108"/>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5" name="Google Shape;6785;p64"/>
          <p:cNvGrpSpPr/>
          <p:nvPr/>
        </p:nvGrpSpPr>
        <p:grpSpPr>
          <a:xfrm>
            <a:off x="7541397" y="2904802"/>
            <a:ext cx="318495" cy="352209"/>
            <a:chOff x="7541397" y="2904802"/>
            <a:chExt cx="318495" cy="352209"/>
          </a:xfrm>
        </p:grpSpPr>
        <p:sp>
          <p:nvSpPr>
            <p:cNvPr id="6786" name="Google Shape;6786;p64"/>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4"/>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4"/>
          <p:cNvGrpSpPr/>
          <p:nvPr/>
        </p:nvGrpSpPr>
        <p:grpSpPr>
          <a:xfrm>
            <a:off x="8003015" y="2904039"/>
            <a:ext cx="306759" cy="351445"/>
            <a:chOff x="8003015" y="2904039"/>
            <a:chExt cx="306759" cy="351445"/>
          </a:xfrm>
        </p:grpSpPr>
        <p:sp>
          <p:nvSpPr>
            <p:cNvPr id="6789" name="Google Shape;6789;p64"/>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4"/>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4"/>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4"/>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4"/>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4"/>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4"/>
          <p:cNvGrpSpPr/>
          <p:nvPr/>
        </p:nvGrpSpPr>
        <p:grpSpPr>
          <a:xfrm>
            <a:off x="5687770" y="2885496"/>
            <a:ext cx="369638" cy="369606"/>
            <a:chOff x="5687770" y="2885496"/>
            <a:chExt cx="369638" cy="369606"/>
          </a:xfrm>
        </p:grpSpPr>
        <p:sp>
          <p:nvSpPr>
            <p:cNvPr id="6796" name="Google Shape;6796;p64"/>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4"/>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4"/>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4"/>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4"/>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4"/>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4"/>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4"/>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4"/>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4"/>
          <p:cNvGrpSpPr/>
          <p:nvPr/>
        </p:nvGrpSpPr>
        <p:grpSpPr>
          <a:xfrm>
            <a:off x="4881958" y="2904802"/>
            <a:ext cx="156417" cy="349537"/>
            <a:chOff x="4881958" y="2904802"/>
            <a:chExt cx="156417" cy="349537"/>
          </a:xfrm>
        </p:grpSpPr>
        <p:sp>
          <p:nvSpPr>
            <p:cNvPr id="6807" name="Google Shape;6807;p64"/>
            <p:cNvSpPr/>
            <p:nvPr/>
          </p:nvSpPr>
          <p:spPr>
            <a:xfrm>
              <a:off x="4994802" y="3168370"/>
              <a:ext cx="10241" cy="10623"/>
            </a:xfrm>
            <a:custGeom>
              <a:avLst/>
              <a:gdLst/>
              <a:ahLst/>
              <a:cxnLst/>
              <a:rect l="l" t="t" r="r" b="b"/>
              <a:pathLst>
                <a:path w="322" h="334" extrusionOk="0">
                  <a:moveTo>
                    <a:pt x="167" y="0"/>
                  </a:moveTo>
                  <a:cubicBezTo>
                    <a:pt x="72" y="0"/>
                    <a:pt x="0" y="72"/>
                    <a:pt x="0" y="167"/>
                  </a:cubicBezTo>
                  <a:cubicBezTo>
                    <a:pt x="0" y="250"/>
                    <a:pt x="72" y="334"/>
                    <a:pt x="167" y="334"/>
                  </a:cubicBezTo>
                  <a:cubicBezTo>
                    <a:pt x="250" y="334"/>
                    <a:pt x="322" y="250"/>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4"/>
            <p:cNvSpPr/>
            <p:nvPr/>
          </p:nvSpPr>
          <p:spPr>
            <a:xfrm>
              <a:off x="4994802" y="3194864"/>
              <a:ext cx="10241" cy="10273"/>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4937999" y="2904802"/>
              <a:ext cx="45831" cy="221935"/>
            </a:xfrm>
            <a:custGeom>
              <a:avLst/>
              <a:gdLst/>
              <a:ahLst/>
              <a:cxnLst/>
              <a:rect l="l" t="t" r="r" b="b"/>
              <a:pathLst>
                <a:path w="1441" h="6978" extrusionOk="0">
                  <a:moveTo>
                    <a:pt x="1060" y="310"/>
                  </a:moveTo>
                  <a:cubicBezTo>
                    <a:pt x="1072" y="310"/>
                    <a:pt x="1084" y="322"/>
                    <a:pt x="1084" y="322"/>
                  </a:cubicBezTo>
                  <a:cubicBezTo>
                    <a:pt x="1084" y="346"/>
                    <a:pt x="1096" y="346"/>
                    <a:pt x="1096" y="358"/>
                  </a:cubicBezTo>
                  <a:lnTo>
                    <a:pt x="1084" y="417"/>
                  </a:lnTo>
                  <a:cubicBezTo>
                    <a:pt x="1024" y="643"/>
                    <a:pt x="1024" y="881"/>
                    <a:pt x="1060" y="1096"/>
                  </a:cubicBezTo>
                  <a:lnTo>
                    <a:pt x="1143" y="1632"/>
                  </a:lnTo>
                  <a:cubicBezTo>
                    <a:pt x="1119" y="1691"/>
                    <a:pt x="1096" y="1727"/>
                    <a:pt x="1072" y="1751"/>
                  </a:cubicBezTo>
                  <a:cubicBezTo>
                    <a:pt x="1000" y="1834"/>
                    <a:pt x="881" y="1953"/>
                    <a:pt x="834" y="2096"/>
                  </a:cubicBezTo>
                  <a:lnTo>
                    <a:pt x="834" y="2108"/>
                  </a:lnTo>
                  <a:lnTo>
                    <a:pt x="488" y="2108"/>
                  </a:lnTo>
                  <a:lnTo>
                    <a:pt x="488" y="2096"/>
                  </a:lnTo>
                  <a:lnTo>
                    <a:pt x="1012" y="310"/>
                  </a:lnTo>
                  <a:close/>
                  <a:moveTo>
                    <a:pt x="774" y="2429"/>
                  </a:moveTo>
                  <a:lnTo>
                    <a:pt x="917" y="6668"/>
                  </a:lnTo>
                  <a:lnTo>
                    <a:pt x="465" y="6668"/>
                  </a:lnTo>
                  <a:lnTo>
                    <a:pt x="607" y="2429"/>
                  </a:lnTo>
                  <a:close/>
                  <a:moveTo>
                    <a:pt x="1000" y="0"/>
                  </a:moveTo>
                  <a:cubicBezTo>
                    <a:pt x="846" y="0"/>
                    <a:pt x="727" y="84"/>
                    <a:pt x="679" y="239"/>
                  </a:cubicBezTo>
                  <a:lnTo>
                    <a:pt x="655" y="310"/>
                  </a:lnTo>
                  <a:lnTo>
                    <a:pt x="548" y="286"/>
                  </a:lnTo>
                  <a:cubicBezTo>
                    <a:pt x="531" y="279"/>
                    <a:pt x="513" y="275"/>
                    <a:pt x="496" y="275"/>
                  </a:cubicBezTo>
                  <a:cubicBezTo>
                    <a:pt x="429" y="275"/>
                    <a:pt x="367" y="325"/>
                    <a:pt x="357" y="381"/>
                  </a:cubicBezTo>
                  <a:cubicBezTo>
                    <a:pt x="322" y="477"/>
                    <a:pt x="381" y="560"/>
                    <a:pt x="465" y="584"/>
                  </a:cubicBezTo>
                  <a:lnTo>
                    <a:pt x="560" y="608"/>
                  </a:lnTo>
                  <a:lnTo>
                    <a:pt x="488" y="846"/>
                  </a:lnTo>
                  <a:lnTo>
                    <a:pt x="381" y="822"/>
                  </a:lnTo>
                  <a:cubicBezTo>
                    <a:pt x="364" y="815"/>
                    <a:pt x="346" y="811"/>
                    <a:pt x="329" y="811"/>
                  </a:cubicBezTo>
                  <a:cubicBezTo>
                    <a:pt x="262" y="811"/>
                    <a:pt x="200" y="860"/>
                    <a:pt x="191" y="917"/>
                  </a:cubicBezTo>
                  <a:cubicBezTo>
                    <a:pt x="167" y="1012"/>
                    <a:pt x="226" y="1096"/>
                    <a:pt x="298" y="1120"/>
                  </a:cubicBezTo>
                  <a:lnTo>
                    <a:pt x="405" y="1143"/>
                  </a:lnTo>
                  <a:lnTo>
                    <a:pt x="322" y="1382"/>
                  </a:lnTo>
                  <a:lnTo>
                    <a:pt x="226" y="1358"/>
                  </a:lnTo>
                  <a:cubicBezTo>
                    <a:pt x="207" y="1350"/>
                    <a:pt x="188" y="1347"/>
                    <a:pt x="170" y="1347"/>
                  </a:cubicBezTo>
                  <a:cubicBezTo>
                    <a:pt x="99" y="1347"/>
                    <a:pt x="43" y="1396"/>
                    <a:pt x="24" y="1453"/>
                  </a:cubicBezTo>
                  <a:cubicBezTo>
                    <a:pt x="0" y="1548"/>
                    <a:pt x="60" y="1632"/>
                    <a:pt x="131" y="1655"/>
                  </a:cubicBezTo>
                  <a:lnTo>
                    <a:pt x="238" y="1679"/>
                  </a:lnTo>
                  <a:lnTo>
                    <a:pt x="143" y="1977"/>
                  </a:lnTo>
                  <a:cubicBezTo>
                    <a:pt x="119" y="2084"/>
                    <a:pt x="131" y="2191"/>
                    <a:pt x="203" y="2275"/>
                  </a:cubicBezTo>
                  <a:cubicBezTo>
                    <a:pt x="226" y="2310"/>
                    <a:pt x="250" y="2334"/>
                    <a:pt x="286" y="2346"/>
                  </a:cubicBezTo>
                  <a:lnTo>
                    <a:pt x="131" y="6668"/>
                  </a:lnTo>
                  <a:cubicBezTo>
                    <a:pt x="131" y="6751"/>
                    <a:pt x="167" y="6835"/>
                    <a:pt x="226" y="6894"/>
                  </a:cubicBezTo>
                  <a:cubicBezTo>
                    <a:pt x="286" y="6954"/>
                    <a:pt x="357" y="6977"/>
                    <a:pt x="429" y="6977"/>
                  </a:cubicBezTo>
                  <a:lnTo>
                    <a:pt x="905" y="6977"/>
                  </a:lnTo>
                  <a:cubicBezTo>
                    <a:pt x="1000" y="6977"/>
                    <a:pt x="1072" y="6954"/>
                    <a:pt x="1119" y="6894"/>
                  </a:cubicBezTo>
                  <a:cubicBezTo>
                    <a:pt x="1179" y="6835"/>
                    <a:pt x="1203" y="6751"/>
                    <a:pt x="1203" y="6668"/>
                  </a:cubicBezTo>
                  <a:lnTo>
                    <a:pt x="1060" y="2286"/>
                  </a:lnTo>
                  <a:cubicBezTo>
                    <a:pt x="1084" y="2263"/>
                    <a:pt x="1096" y="2215"/>
                    <a:pt x="1119" y="2167"/>
                  </a:cubicBezTo>
                  <a:cubicBezTo>
                    <a:pt x="1143" y="2084"/>
                    <a:pt x="1203" y="2013"/>
                    <a:pt x="1262" y="1965"/>
                  </a:cubicBezTo>
                  <a:cubicBezTo>
                    <a:pt x="1393" y="1894"/>
                    <a:pt x="1441" y="1751"/>
                    <a:pt x="1429" y="1608"/>
                  </a:cubicBezTo>
                  <a:lnTo>
                    <a:pt x="1334" y="1072"/>
                  </a:lnTo>
                  <a:cubicBezTo>
                    <a:pt x="1310" y="881"/>
                    <a:pt x="1310" y="703"/>
                    <a:pt x="1369" y="500"/>
                  </a:cubicBezTo>
                  <a:lnTo>
                    <a:pt x="1381" y="441"/>
                  </a:lnTo>
                  <a:cubicBezTo>
                    <a:pt x="1417" y="346"/>
                    <a:pt x="1381" y="227"/>
                    <a:pt x="1310" y="131"/>
                  </a:cubicBezTo>
                  <a:cubicBezTo>
                    <a:pt x="1239" y="48"/>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4"/>
            <p:cNvSpPr/>
            <p:nvPr/>
          </p:nvSpPr>
          <p:spPr>
            <a:xfrm>
              <a:off x="4937617" y="3141463"/>
              <a:ext cx="44718" cy="10273"/>
            </a:xfrm>
            <a:custGeom>
              <a:avLst/>
              <a:gdLst/>
              <a:ahLst/>
              <a:cxnLst/>
              <a:rect l="l" t="t" r="r" b="b"/>
              <a:pathLst>
                <a:path w="1406" h="323" extrusionOk="0">
                  <a:moveTo>
                    <a:pt x="155" y="1"/>
                  </a:moveTo>
                  <a:cubicBezTo>
                    <a:pt x="72" y="1"/>
                    <a:pt x="0" y="72"/>
                    <a:pt x="0" y="168"/>
                  </a:cubicBezTo>
                  <a:cubicBezTo>
                    <a:pt x="0" y="251"/>
                    <a:pt x="72" y="322"/>
                    <a:pt x="155" y="322"/>
                  </a:cubicBezTo>
                  <a:lnTo>
                    <a:pt x="1239" y="322"/>
                  </a:lnTo>
                  <a:cubicBezTo>
                    <a:pt x="1334" y="322"/>
                    <a:pt x="1405" y="251"/>
                    <a:pt x="1405" y="168"/>
                  </a:cubicBezTo>
                  <a:cubicBezTo>
                    <a:pt x="1405" y="72"/>
                    <a:pt x="1334"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4"/>
            <p:cNvSpPr/>
            <p:nvPr/>
          </p:nvSpPr>
          <p:spPr>
            <a:xfrm>
              <a:off x="4937617" y="3168370"/>
              <a:ext cx="44718" cy="10623"/>
            </a:xfrm>
            <a:custGeom>
              <a:avLst/>
              <a:gdLst/>
              <a:ahLst/>
              <a:cxnLst/>
              <a:rect l="l" t="t" r="r" b="b"/>
              <a:pathLst>
                <a:path w="1406" h="334" extrusionOk="0">
                  <a:moveTo>
                    <a:pt x="155" y="0"/>
                  </a:moveTo>
                  <a:cubicBezTo>
                    <a:pt x="72" y="0"/>
                    <a:pt x="0" y="72"/>
                    <a:pt x="0" y="167"/>
                  </a:cubicBezTo>
                  <a:cubicBezTo>
                    <a:pt x="0" y="250"/>
                    <a:pt x="72" y="334"/>
                    <a:pt x="155" y="334"/>
                  </a:cubicBezTo>
                  <a:lnTo>
                    <a:pt x="1239" y="334"/>
                  </a:lnTo>
                  <a:cubicBezTo>
                    <a:pt x="1334" y="334"/>
                    <a:pt x="1405" y="250"/>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4"/>
            <p:cNvSpPr/>
            <p:nvPr/>
          </p:nvSpPr>
          <p:spPr>
            <a:xfrm>
              <a:off x="4937617" y="3195245"/>
              <a:ext cx="44718" cy="10623"/>
            </a:xfrm>
            <a:custGeom>
              <a:avLst/>
              <a:gdLst/>
              <a:ahLst/>
              <a:cxnLst/>
              <a:rect l="l" t="t" r="r" b="b"/>
              <a:pathLst>
                <a:path w="1406" h="334" extrusionOk="0">
                  <a:moveTo>
                    <a:pt x="155" y="0"/>
                  </a:moveTo>
                  <a:cubicBezTo>
                    <a:pt x="72" y="0"/>
                    <a:pt x="0" y="72"/>
                    <a:pt x="0" y="167"/>
                  </a:cubicBezTo>
                  <a:cubicBezTo>
                    <a:pt x="0" y="262"/>
                    <a:pt x="72" y="334"/>
                    <a:pt x="155" y="334"/>
                  </a:cubicBezTo>
                  <a:lnTo>
                    <a:pt x="1239" y="334"/>
                  </a:lnTo>
                  <a:cubicBezTo>
                    <a:pt x="1334" y="334"/>
                    <a:pt x="1405" y="262"/>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4"/>
            <p:cNvSpPr/>
            <p:nvPr/>
          </p:nvSpPr>
          <p:spPr>
            <a:xfrm>
              <a:off x="4881958" y="3054953"/>
              <a:ext cx="156417" cy="199386"/>
            </a:xfrm>
            <a:custGeom>
              <a:avLst/>
              <a:gdLst/>
              <a:ahLst/>
              <a:cxnLst/>
              <a:rect l="l" t="t" r="r" b="b"/>
              <a:pathLst>
                <a:path w="4918" h="6269" extrusionOk="0">
                  <a:moveTo>
                    <a:pt x="777" y="1"/>
                  </a:moveTo>
                  <a:cubicBezTo>
                    <a:pt x="669" y="1"/>
                    <a:pt x="573" y="58"/>
                    <a:pt x="512" y="149"/>
                  </a:cubicBezTo>
                  <a:cubicBezTo>
                    <a:pt x="262" y="471"/>
                    <a:pt x="393" y="1316"/>
                    <a:pt x="869" y="2268"/>
                  </a:cubicBezTo>
                  <a:cubicBezTo>
                    <a:pt x="1012" y="2566"/>
                    <a:pt x="988" y="2602"/>
                    <a:pt x="750" y="2888"/>
                  </a:cubicBezTo>
                  <a:cubicBezTo>
                    <a:pt x="643" y="2995"/>
                    <a:pt x="512" y="3149"/>
                    <a:pt x="357" y="3376"/>
                  </a:cubicBezTo>
                  <a:cubicBezTo>
                    <a:pt x="36" y="3840"/>
                    <a:pt x="0" y="4566"/>
                    <a:pt x="298" y="5138"/>
                  </a:cubicBezTo>
                  <a:cubicBezTo>
                    <a:pt x="500" y="5543"/>
                    <a:pt x="1000" y="6221"/>
                    <a:pt x="2227" y="6269"/>
                  </a:cubicBezTo>
                  <a:lnTo>
                    <a:pt x="2703" y="6269"/>
                  </a:lnTo>
                  <a:cubicBezTo>
                    <a:pt x="3632" y="6233"/>
                    <a:pt x="4346" y="5781"/>
                    <a:pt x="4679" y="5043"/>
                  </a:cubicBezTo>
                  <a:cubicBezTo>
                    <a:pt x="4917" y="4471"/>
                    <a:pt x="4870" y="3792"/>
                    <a:pt x="4525" y="3388"/>
                  </a:cubicBezTo>
                  <a:cubicBezTo>
                    <a:pt x="4405" y="3257"/>
                    <a:pt x="4310" y="3149"/>
                    <a:pt x="4227" y="3042"/>
                  </a:cubicBezTo>
                  <a:cubicBezTo>
                    <a:pt x="4013" y="2804"/>
                    <a:pt x="3929" y="2721"/>
                    <a:pt x="3917" y="2602"/>
                  </a:cubicBezTo>
                  <a:cubicBezTo>
                    <a:pt x="3929" y="2554"/>
                    <a:pt x="3989" y="2471"/>
                    <a:pt x="4036" y="2376"/>
                  </a:cubicBezTo>
                  <a:cubicBezTo>
                    <a:pt x="4263" y="1995"/>
                    <a:pt x="4644" y="1340"/>
                    <a:pt x="4394" y="875"/>
                  </a:cubicBezTo>
                  <a:cubicBezTo>
                    <a:pt x="4334" y="768"/>
                    <a:pt x="4251" y="744"/>
                    <a:pt x="4203" y="721"/>
                  </a:cubicBezTo>
                  <a:cubicBezTo>
                    <a:pt x="4192" y="719"/>
                    <a:pt x="4180" y="718"/>
                    <a:pt x="4169" y="718"/>
                  </a:cubicBezTo>
                  <a:cubicBezTo>
                    <a:pt x="4003" y="718"/>
                    <a:pt x="3845" y="876"/>
                    <a:pt x="3655" y="1066"/>
                  </a:cubicBezTo>
                  <a:cubicBezTo>
                    <a:pt x="3596" y="1125"/>
                    <a:pt x="3536" y="1185"/>
                    <a:pt x="3477" y="1233"/>
                  </a:cubicBezTo>
                  <a:cubicBezTo>
                    <a:pt x="3417" y="1292"/>
                    <a:pt x="3393" y="1399"/>
                    <a:pt x="3453" y="1459"/>
                  </a:cubicBezTo>
                  <a:cubicBezTo>
                    <a:pt x="3487" y="1486"/>
                    <a:pt x="3538" y="1506"/>
                    <a:pt x="3586" y="1506"/>
                  </a:cubicBezTo>
                  <a:cubicBezTo>
                    <a:pt x="3621" y="1506"/>
                    <a:pt x="3654" y="1496"/>
                    <a:pt x="3679" y="1471"/>
                  </a:cubicBezTo>
                  <a:lnTo>
                    <a:pt x="3858" y="1292"/>
                  </a:lnTo>
                  <a:cubicBezTo>
                    <a:pt x="3929" y="1209"/>
                    <a:pt x="4048" y="1102"/>
                    <a:pt x="4108" y="1054"/>
                  </a:cubicBezTo>
                  <a:lnTo>
                    <a:pt x="4108" y="1054"/>
                  </a:lnTo>
                  <a:cubicBezTo>
                    <a:pt x="4227" y="1352"/>
                    <a:pt x="3917" y="1899"/>
                    <a:pt x="3739" y="2197"/>
                  </a:cubicBezTo>
                  <a:cubicBezTo>
                    <a:pt x="3620" y="2399"/>
                    <a:pt x="3572" y="2495"/>
                    <a:pt x="3572" y="2566"/>
                  </a:cubicBezTo>
                  <a:cubicBezTo>
                    <a:pt x="3572" y="2804"/>
                    <a:pt x="3727" y="2971"/>
                    <a:pt x="3977" y="3245"/>
                  </a:cubicBezTo>
                  <a:cubicBezTo>
                    <a:pt x="4072" y="3328"/>
                    <a:pt x="4155" y="3435"/>
                    <a:pt x="4274" y="3566"/>
                  </a:cubicBezTo>
                  <a:cubicBezTo>
                    <a:pt x="4525" y="3876"/>
                    <a:pt x="4560" y="4435"/>
                    <a:pt x="4346" y="4912"/>
                  </a:cubicBezTo>
                  <a:cubicBezTo>
                    <a:pt x="4191" y="5269"/>
                    <a:pt x="3751" y="5888"/>
                    <a:pt x="2655" y="5947"/>
                  </a:cubicBezTo>
                  <a:lnTo>
                    <a:pt x="2203" y="5947"/>
                  </a:lnTo>
                  <a:cubicBezTo>
                    <a:pt x="1429" y="5900"/>
                    <a:pt x="834" y="5578"/>
                    <a:pt x="572" y="4995"/>
                  </a:cubicBezTo>
                  <a:cubicBezTo>
                    <a:pt x="334" y="4519"/>
                    <a:pt x="357" y="3911"/>
                    <a:pt x="619" y="3554"/>
                  </a:cubicBezTo>
                  <a:cubicBezTo>
                    <a:pt x="762" y="3340"/>
                    <a:pt x="881" y="3209"/>
                    <a:pt x="988" y="3090"/>
                  </a:cubicBezTo>
                  <a:cubicBezTo>
                    <a:pt x="1274" y="2757"/>
                    <a:pt x="1369" y="2602"/>
                    <a:pt x="1155" y="2126"/>
                  </a:cubicBezTo>
                  <a:cubicBezTo>
                    <a:pt x="584" y="947"/>
                    <a:pt x="691" y="351"/>
                    <a:pt x="774" y="316"/>
                  </a:cubicBezTo>
                  <a:lnTo>
                    <a:pt x="774" y="316"/>
                  </a:lnTo>
                  <a:cubicBezTo>
                    <a:pt x="881" y="340"/>
                    <a:pt x="941" y="435"/>
                    <a:pt x="1048" y="602"/>
                  </a:cubicBezTo>
                  <a:cubicBezTo>
                    <a:pt x="1107" y="709"/>
                    <a:pt x="1179" y="828"/>
                    <a:pt x="1286" y="935"/>
                  </a:cubicBezTo>
                  <a:cubicBezTo>
                    <a:pt x="1317" y="966"/>
                    <a:pt x="1361" y="984"/>
                    <a:pt x="1405" y="984"/>
                  </a:cubicBezTo>
                  <a:cubicBezTo>
                    <a:pt x="1445" y="984"/>
                    <a:pt x="1484" y="969"/>
                    <a:pt x="1512" y="935"/>
                  </a:cubicBezTo>
                  <a:cubicBezTo>
                    <a:pt x="1572" y="875"/>
                    <a:pt x="1584" y="768"/>
                    <a:pt x="1512" y="709"/>
                  </a:cubicBezTo>
                  <a:cubicBezTo>
                    <a:pt x="1429" y="613"/>
                    <a:pt x="1369" y="530"/>
                    <a:pt x="1310" y="447"/>
                  </a:cubicBezTo>
                  <a:cubicBezTo>
                    <a:pt x="1191" y="244"/>
                    <a:pt x="1072" y="54"/>
                    <a:pt x="834" y="6"/>
                  </a:cubicBezTo>
                  <a:cubicBezTo>
                    <a:pt x="814" y="3"/>
                    <a:pt x="795" y="1"/>
                    <a:pt x="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4"/>
          <p:cNvGrpSpPr/>
          <p:nvPr/>
        </p:nvGrpSpPr>
        <p:grpSpPr>
          <a:xfrm>
            <a:off x="5230318" y="2886514"/>
            <a:ext cx="371133" cy="367443"/>
            <a:chOff x="5230318" y="2886514"/>
            <a:chExt cx="371133" cy="367443"/>
          </a:xfrm>
        </p:grpSpPr>
        <p:sp>
          <p:nvSpPr>
            <p:cNvPr id="6815" name="Google Shape;6815;p64"/>
            <p:cNvSpPr/>
            <p:nvPr/>
          </p:nvSpPr>
          <p:spPr>
            <a:xfrm>
              <a:off x="5328023" y="3080397"/>
              <a:ext cx="72356" cy="70257"/>
            </a:xfrm>
            <a:custGeom>
              <a:avLst/>
              <a:gdLst/>
              <a:ahLst/>
              <a:cxnLst/>
              <a:rect l="l" t="t" r="r" b="b"/>
              <a:pathLst>
                <a:path w="2275" h="2209" extrusionOk="0">
                  <a:moveTo>
                    <a:pt x="1161" y="0"/>
                  </a:moveTo>
                  <a:cubicBezTo>
                    <a:pt x="1103" y="0"/>
                    <a:pt x="1041" y="35"/>
                    <a:pt x="1001" y="75"/>
                  </a:cubicBezTo>
                  <a:cubicBezTo>
                    <a:pt x="953" y="111"/>
                    <a:pt x="941" y="147"/>
                    <a:pt x="965" y="206"/>
                  </a:cubicBezTo>
                  <a:lnTo>
                    <a:pt x="1858" y="1826"/>
                  </a:lnTo>
                  <a:lnTo>
                    <a:pt x="239" y="933"/>
                  </a:lnTo>
                  <a:cubicBezTo>
                    <a:pt x="226" y="926"/>
                    <a:pt x="212" y="923"/>
                    <a:pt x="199" y="923"/>
                  </a:cubicBezTo>
                  <a:cubicBezTo>
                    <a:pt x="165" y="923"/>
                    <a:pt x="130" y="943"/>
                    <a:pt x="96" y="968"/>
                  </a:cubicBezTo>
                  <a:cubicBezTo>
                    <a:pt x="36" y="1028"/>
                    <a:pt x="1" y="1147"/>
                    <a:pt x="60" y="1206"/>
                  </a:cubicBezTo>
                  <a:lnTo>
                    <a:pt x="72" y="1218"/>
                  </a:lnTo>
                  <a:lnTo>
                    <a:pt x="1941" y="2195"/>
                  </a:lnTo>
                  <a:cubicBezTo>
                    <a:pt x="1964" y="2204"/>
                    <a:pt x="1986" y="2209"/>
                    <a:pt x="2008" y="2209"/>
                  </a:cubicBezTo>
                  <a:cubicBezTo>
                    <a:pt x="2068" y="2209"/>
                    <a:pt x="2124" y="2176"/>
                    <a:pt x="2168" y="2123"/>
                  </a:cubicBezTo>
                  <a:cubicBezTo>
                    <a:pt x="2251" y="2088"/>
                    <a:pt x="2275" y="1992"/>
                    <a:pt x="2251" y="1921"/>
                  </a:cubicBezTo>
                  <a:lnTo>
                    <a:pt x="1251" y="63"/>
                  </a:lnTo>
                  <a:cubicBezTo>
                    <a:pt x="1251" y="40"/>
                    <a:pt x="1239" y="40"/>
                    <a:pt x="1239" y="28"/>
                  </a:cubicBezTo>
                  <a:cubicBezTo>
                    <a:pt x="1216" y="8"/>
                    <a:pt x="1189"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5372328" y="3064877"/>
              <a:ext cx="56836" cy="55468"/>
            </a:xfrm>
            <a:custGeom>
              <a:avLst/>
              <a:gdLst/>
              <a:ahLst/>
              <a:cxnLst/>
              <a:rect l="l" t="t" r="r" b="b"/>
              <a:pathLst>
                <a:path w="1787" h="1744" extrusionOk="0">
                  <a:moveTo>
                    <a:pt x="226" y="0"/>
                  </a:moveTo>
                  <a:cubicBezTo>
                    <a:pt x="182" y="0"/>
                    <a:pt x="136" y="35"/>
                    <a:pt x="96" y="75"/>
                  </a:cubicBezTo>
                  <a:cubicBezTo>
                    <a:pt x="36" y="135"/>
                    <a:pt x="1" y="206"/>
                    <a:pt x="48" y="266"/>
                  </a:cubicBezTo>
                  <a:lnTo>
                    <a:pt x="1513" y="1718"/>
                  </a:lnTo>
                  <a:cubicBezTo>
                    <a:pt x="1526" y="1736"/>
                    <a:pt x="1547" y="1744"/>
                    <a:pt x="1571" y="1744"/>
                  </a:cubicBezTo>
                  <a:cubicBezTo>
                    <a:pt x="1614" y="1744"/>
                    <a:pt x="1666" y="1720"/>
                    <a:pt x="1703" y="1683"/>
                  </a:cubicBezTo>
                  <a:cubicBezTo>
                    <a:pt x="1763" y="1623"/>
                    <a:pt x="1787" y="1540"/>
                    <a:pt x="1751" y="1480"/>
                  </a:cubicBezTo>
                  <a:lnTo>
                    <a:pt x="286" y="28"/>
                  </a:lnTo>
                  <a:cubicBezTo>
                    <a:pt x="267" y="8"/>
                    <a:pt x="247" y="0"/>
                    <a:pt x="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5390902" y="3028269"/>
              <a:ext cx="57949" cy="73533"/>
            </a:xfrm>
            <a:custGeom>
              <a:avLst/>
              <a:gdLst/>
              <a:ahLst/>
              <a:cxnLst/>
              <a:rect l="l" t="t" r="r" b="b"/>
              <a:pathLst>
                <a:path w="1822" h="2312" extrusionOk="0">
                  <a:moveTo>
                    <a:pt x="933" y="336"/>
                  </a:moveTo>
                  <a:cubicBezTo>
                    <a:pt x="1027" y="336"/>
                    <a:pt x="1125" y="381"/>
                    <a:pt x="1226" y="476"/>
                  </a:cubicBezTo>
                  <a:lnTo>
                    <a:pt x="1250" y="512"/>
                  </a:lnTo>
                  <a:cubicBezTo>
                    <a:pt x="1441" y="702"/>
                    <a:pt x="1441" y="893"/>
                    <a:pt x="1286" y="1060"/>
                  </a:cubicBezTo>
                  <a:lnTo>
                    <a:pt x="1012" y="1321"/>
                  </a:lnTo>
                  <a:lnTo>
                    <a:pt x="405" y="726"/>
                  </a:lnTo>
                  <a:lnTo>
                    <a:pt x="667" y="464"/>
                  </a:lnTo>
                  <a:cubicBezTo>
                    <a:pt x="750" y="381"/>
                    <a:pt x="840" y="336"/>
                    <a:pt x="933" y="336"/>
                  </a:cubicBezTo>
                  <a:close/>
                  <a:moveTo>
                    <a:pt x="973" y="0"/>
                  </a:moveTo>
                  <a:cubicBezTo>
                    <a:pt x="797" y="0"/>
                    <a:pt x="634" y="92"/>
                    <a:pt x="488" y="238"/>
                  </a:cubicBezTo>
                  <a:lnTo>
                    <a:pt x="60" y="667"/>
                  </a:lnTo>
                  <a:cubicBezTo>
                    <a:pt x="0" y="726"/>
                    <a:pt x="0" y="786"/>
                    <a:pt x="48" y="833"/>
                  </a:cubicBezTo>
                  <a:lnTo>
                    <a:pt x="1500" y="2286"/>
                  </a:lnTo>
                  <a:cubicBezTo>
                    <a:pt x="1518" y="2303"/>
                    <a:pt x="1542" y="2311"/>
                    <a:pt x="1567" y="2311"/>
                  </a:cubicBezTo>
                  <a:cubicBezTo>
                    <a:pt x="1611" y="2311"/>
                    <a:pt x="1661" y="2288"/>
                    <a:pt x="1691" y="2250"/>
                  </a:cubicBezTo>
                  <a:cubicBezTo>
                    <a:pt x="1762" y="2191"/>
                    <a:pt x="1786" y="2119"/>
                    <a:pt x="1738" y="2048"/>
                  </a:cubicBezTo>
                  <a:lnTo>
                    <a:pt x="1191" y="1500"/>
                  </a:lnTo>
                  <a:lnTo>
                    <a:pt x="1465" y="1238"/>
                  </a:lnTo>
                  <a:cubicBezTo>
                    <a:pt x="1738" y="952"/>
                    <a:pt x="1822" y="607"/>
                    <a:pt x="1477" y="250"/>
                  </a:cubicBezTo>
                  <a:lnTo>
                    <a:pt x="1465" y="238"/>
                  </a:lnTo>
                  <a:cubicBezTo>
                    <a:pt x="1292" y="71"/>
                    <a:pt x="1127" y="0"/>
                    <a:pt x="9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4"/>
            <p:cNvSpPr/>
            <p:nvPr/>
          </p:nvSpPr>
          <p:spPr>
            <a:xfrm>
              <a:off x="5230318" y="2886514"/>
              <a:ext cx="371133" cy="367443"/>
            </a:xfrm>
            <a:custGeom>
              <a:avLst/>
              <a:gdLst/>
              <a:ahLst/>
              <a:cxnLst/>
              <a:rect l="l" t="t" r="r" b="b"/>
              <a:pathLst>
                <a:path w="11669" h="11553" extrusionOk="0">
                  <a:moveTo>
                    <a:pt x="7323" y="385"/>
                  </a:moveTo>
                  <a:lnTo>
                    <a:pt x="7526" y="575"/>
                  </a:lnTo>
                  <a:lnTo>
                    <a:pt x="7526" y="587"/>
                  </a:lnTo>
                  <a:cubicBezTo>
                    <a:pt x="7383" y="837"/>
                    <a:pt x="7430" y="1147"/>
                    <a:pt x="7621" y="1349"/>
                  </a:cubicBezTo>
                  <a:cubicBezTo>
                    <a:pt x="7752" y="1473"/>
                    <a:pt x="7918" y="1539"/>
                    <a:pt x="8082" y="1539"/>
                  </a:cubicBezTo>
                  <a:cubicBezTo>
                    <a:pt x="8187" y="1539"/>
                    <a:pt x="8290" y="1512"/>
                    <a:pt x="8383" y="1456"/>
                  </a:cubicBezTo>
                  <a:lnTo>
                    <a:pt x="8395" y="1456"/>
                  </a:lnTo>
                  <a:lnTo>
                    <a:pt x="8847" y="1897"/>
                  </a:lnTo>
                  <a:lnTo>
                    <a:pt x="8847" y="1909"/>
                  </a:lnTo>
                  <a:cubicBezTo>
                    <a:pt x="8716" y="2171"/>
                    <a:pt x="8752" y="2480"/>
                    <a:pt x="8954" y="2671"/>
                  </a:cubicBezTo>
                  <a:cubicBezTo>
                    <a:pt x="9076" y="2800"/>
                    <a:pt x="9236" y="2864"/>
                    <a:pt x="9396" y="2864"/>
                  </a:cubicBezTo>
                  <a:cubicBezTo>
                    <a:pt x="9503" y="2864"/>
                    <a:pt x="9609" y="2835"/>
                    <a:pt x="9704" y="2778"/>
                  </a:cubicBezTo>
                  <a:lnTo>
                    <a:pt x="9728" y="2778"/>
                  </a:lnTo>
                  <a:lnTo>
                    <a:pt x="10169" y="3219"/>
                  </a:lnTo>
                  <a:lnTo>
                    <a:pt x="10169" y="3242"/>
                  </a:lnTo>
                  <a:cubicBezTo>
                    <a:pt x="10038" y="3492"/>
                    <a:pt x="10085" y="3802"/>
                    <a:pt x="10276" y="3993"/>
                  </a:cubicBezTo>
                  <a:cubicBezTo>
                    <a:pt x="10398" y="4122"/>
                    <a:pt x="10564" y="4191"/>
                    <a:pt x="10728" y="4191"/>
                  </a:cubicBezTo>
                  <a:cubicBezTo>
                    <a:pt x="10836" y="4191"/>
                    <a:pt x="10944" y="4161"/>
                    <a:pt x="11038" y="4100"/>
                  </a:cubicBezTo>
                  <a:lnTo>
                    <a:pt x="11050" y="4100"/>
                  </a:lnTo>
                  <a:lnTo>
                    <a:pt x="11240" y="4290"/>
                  </a:lnTo>
                  <a:cubicBezTo>
                    <a:pt x="11300" y="4350"/>
                    <a:pt x="11300" y="4350"/>
                    <a:pt x="11288" y="4350"/>
                  </a:cubicBezTo>
                  <a:lnTo>
                    <a:pt x="10276" y="5362"/>
                  </a:lnTo>
                  <a:lnTo>
                    <a:pt x="9966" y="5052"/>
                  </a:lnTo>
                  <a:cubicBezTo>
                    <a:pt x="9937" y="5022"/>
                    <a:pt x="9892" y="5008"/>
                    <a:pt x="9847" y="5008"/>
                  </a:cubicBezTo>
                  <a:cubicBezTo>
                    <a:pt x="9803" y="5008"/>
                    <a:pt x="9758" y="5022"/>
                    <a:pt x="9728" y="5052"/>
                  </a:cubicBezTo>
                  <a:cubicBezTo>
                    <a:pt x="9669" y="5112"/>
                    <a:pt x="9669" y="5231"/>
                    <a:pt x="9728" y="5290"/>
                  </a:cubicBezTo>
                  <a:lnTo>
                    <a:pt x="10038" y="5600"/>
                  </a:lnTo>
                  <a:lnTo>
                    <a:pt x="4394" y="11243"/>
                  </a:lnTo>
                  <a:lnTo>
                    <a:pt x="4382" y="11243"/>
                  </a:lnTo>
                  <a:lnTo>
                    <a:pt x="4192" y="11053"/>
                  </a:lnTo>
                  <a:lnTo>
                    <a:pt x="4192" y="11029"/>
                  </a:lnTo>
                  <a:cubicBezTo>
                    <a:pt x="4323" y="10779"/>
                    <a:pt x="4275" y="10469"/>
                    <a:pt x="4073" y="10279"/>
                  </a:cubicBezTo>
                  <a:cubicBezTo>
                    <a:pt x="3954" y="10160"/>
                    <a:pt x="3775" y="10077"/>
                    <a:pt x="3608" y="10077"/>
                  </a:cubicBezTo>
                  <a:cubicBezTo>
                    <a:pt x="3501" y="10077"/>
                    <a:pt x="3394" y="10112"/>
                    <a:pt x="3311" y="10160"/>
                  </a:cubicBezTo>
                  <a:lnTo>
                    <a:pt x="3299" y="10160"/>
                  </a:lnTo>
                  <a:lnTo>
                    <a:pt x="2846" y="9707"/>
                  </a:lnTo>
                  <a:lnTo>
                    <a:pt x="2846" y="9696"/>
                  </a:lnTo>
                  <a:cubicBezTo>
                    <a:pt x="2977" y="9446"/>
                    <a:pt x="2942" y="9136"/>
                    <a:pt x="2727" y="8934"/>
                  </a:cubicBezTo>
                  <a:cubicBezTo>
                    <a:pt x="2601" y="8807"/>
                    <a:pt x="2438" y="8741"/>
                    <a:pt x="2269" y="8741"/>
                  </a:cubicBezTo>
                  <a:cubicBezTo>
                    <a:pt x="2167" y="8741"/>
                    <a:pt x="2064" y="8765"/>
                    <a:pt x="1965" y="8815"/>
                  </a:cubicBezTo>
                  <a:lnTo>
                    <a:pt x="1954" y="8815"/>
                  </a:lnTo>
                  <a:lnTo>
                    <a:pt x="1513" y="8374"/>
                  </a:lnTo>
                  <a:lnTo>
                    <a:pt x="1513" y="8350"/>
                  </a:lnTo>
                  <a:cubicBezTo>
                    <a:pt x="1644" y="8100"/>
                    <a:pt x="1596" y="7791"/>
                    <a:pt x="1394" y="7600"/>
                  </a:cubicBezTo>
                  <a:cubicBezTo>
                    <a:pt x="1260" y="7473"/>
                    <a:pt x="1093" y="7403"/>
                    <a:pt x="925" y="7403"/>
                  </a:cubicBezTo>
                  <a:cubicBezTo>
                    <a:pt x="825" y="7403"/>
                    <a:pt x="725" y="7428"/>
                    <a:pt x="632" y="7481"/>
                  </a:cubicBezTo>
                  <a:lnTo>
                    <a:pt x="620" y="7481"/>
                  </a:lnTo>
                  <a:lnTo>
                    <a:pt x="418" y="7291"/>
                  </a:lnTo>
                  <a:lnTo>
                    <a:pt x="418" y="7267"/>
                  </a:lnTo>
                  <a:lnTo>
                    <a:pt x="6061" y="1635"/>
                  </a:lnTo>
                  <a:lnTo>
                    <a:pt x="6395" y="1957"/>
                  </a:lnTo>
                  <a:cubicBezTo>
                    <a:pt x="6418" y="1992"/>
                    <a:pt x="6466" y="2004"/>
                    <a:pt x="6514" y="2004"/>
                  </a:cubicBezTo>
                  <a:cubicBezTo>
                    <a:pt x="6549" y="2004"/>
                    <a:pt x="6597" y="1992"/>
                    <a:pt x="6633" y="1957"/>
                  </a:cubicBezTo>
                  <a:cubicBezTo>
                    <a:pt x="6692" y="1897"/>
                    <a:pt x="6692" y="1778"/>
                    <a:pt x="6633" y="1718"/>
                  </a:cubicBezTo>
                  <a:lnTo>
                    <a:pt x="6299" y="1397"/>
                  </a:lnTo>
                  <a:lnTo>
                    <a:pt x="7311" y="385"/>
                  </a:lnTo>
                  <a:close/>
                  <a:moveTo>
                    <a:pt x="7288" y="1"/>
                  </a:moveTo>
                  <a:cubicBezTo>
                    <a:pt x="7198" y="1"/>
                    <a:pt x="7109" y="34"/>
                    <a:pt x="7037" y="99"/>
                  </a:cubicBezTo>
                  <a:lnTo>
                    <a:pt x="132" y="7005"/>
                  </a:lnTo>
                  <a:cubicBezTo>
                    <a:pt x="1" y="7136"/>
                    <a:pt x="1" y="7362"/>
                    <a:pt x="132" y="7493"/>
                  </a:cubicBezTo>
                  <a:lnTo>
                    <a:pt x="334" y="7683"/>
                  </a:lnTo>
                  <a:cubicBezTo>
                    <a:pt x="393" y="7750"/>
                    <a:pt x="485" y="7789"/>
                    <a:pt x="580" y="7789"/>
                  </a:cubicBezTo>
                  <a:cubicBezTo>
                    <a:pt x="638" y="7789"/>
                    <a:pt x="697" y="7775"/>
                    <a:pt x="751" y="7743"/>
                  </a:cubicBezTo>
                  <a:cubicBezTo>
                    <a:pt x="795" y="7721"/>
                    <a:pt x="842" y="7711"/>
                    <a:pt x="888" y="7711"/>
                  </a:cubicBezTo>
                  <a:cubicBezTo>
                    <a:pt x="968" y="7711"/>
                    <a:pt x="1048" y="7742"/>
                    <a:pt x="1108" y="7803"/>
                  </a:cubicBezTo>
                  <a:cubicBezTo>
                    <a:pt x="1192" y="7898"/>
                    <a:pt x="1227" y="8041"/>
                    <a:pt x="1168" y="8160"/>
                  </a:cubicBezTo>
                  <a:cubicBezTo>
                    <a:pt x="1084" y="8303"/>
                    <a:pt x="1120" y="8481"/>
                    <a:pt x="1227" y="8576"/>
                  </a:cubicBezTo>
                  <a:lnTo>
                    <a:pt x="1668" y="9029"/>
                  </a:lnTo>
                  <a:cubicBezTo>
                    <a:pt x="1734" y="9095"/>
                    <a:pt x="1827" y="9129"/>
                    <a:pt x="1919" y="9129"/>
                  </a:cubicBezTo>
                  <a:cubicBezTo>
                    <a:pt x="1977" y="9129"/>
                    <a:pt x="2034" y="9116"/>
                    <a:pt x="2084" y="9088"/>
                  </a:cubicBezTo>
                  <a:cubicBezTo>
                    <a:pt x="2131" y="9065"/>
                    <a:pt x="2183" y="9053"/>
                    <a:pt x="2234" y="9053"/>
                  </a:cubicBezTo>
                  <a:cubicBezTo>
                    <a:pt x="2314" y="9053"/>
                    <a:pt x="2391" y="9083"/>
                    <a:pt x="2442" y="9148"/>
                  </a:cubicBezTo>
                  <a:cubicBezTo>
                    <a:pt x="2537" y="9231"/>
                    <a:pt x="2561" y="9386"/>
                    <a:pt x="2501" y="9505"/>
                  </a:cubicBezTo>
                  <a:cubicBezTo>
                    <a:pt x="2430" y="9636"/>
                    <a:pt x="2454" y="9815"/>
                    <a:pt x="2561" y="9922"/>
                  </a:cubicBezTo>
                  <a:lnTo>
                    <a:pt x="3013" y="10362"/>
                  </a:lnTo>
                  <a:cubicBezTo>
                    <a:pt x="3080" y="10429"/>
                    <a:pt x="3174" y="10468"/>
                    <a:pt x="3267" y="10468"/>
                  </a:cubicBezTo>
                  <a:cubicBezTo>
                    <a:pt x="3324" y="10468"/>
                    <a:pt x="3380" y="10453"/>
                    <a:pt x="3430" y="10422"/>
                  </a:cubicBezTo>
                  <a:cubicBezTo>
                    <a:pt x="3474" y="10400"/>
                    <a:pt x="3520" y="10389"/>
                    <a:pt x="3567" y="10389"/>
                  </a:cubicBezTo>
                  <a:cubicBezTo>
                    <a:pt x="3647" y="10389"/>
                    <a:pt x="3727" y="10421"/>
                    <a:pt x="3787" y="10481"/>
                  </a:cubicBezTo>
                  <a:cubicBezTo>
                    <a:pt x="3870" y="10577"/>
                    <a:pt x="3906" y="10720"/>
                    <a:pt x="3847" y="10839"/>
                  </a:cubicBezTo>
                  <a:cubicBezTo>
                    <a:pt x="3775" y="10970"/>
                    <a:pt x="3799" y="11160"/>
                    <a:pt x="3906" y="11255"/>
                  </a:cubicBezTo>
                  <a:lnTo>
                    <a:pt x="4097" y="11446"/>
                  </a:lnTo>
                  <a:cubicBezTo>
                    <a:pt x="4168" y="11529"/>
                    <a:pt x="4263" y="11553"/>
                    <a:pt x="4347" y="11553"/>
                  </a:cubicBezTo>
                  <a:cubicBezTo>
                    <a:pt x="4442" y="11553"/>
                    <a:pt x="4525" y="11529"/>
                    <a:pt x="4609" y="11446"/>
                  </a:cubicBezTo>
                  <a:lnTo>
                    <a:pt x="11514" y="4540"/>
                  </a:lnTo>
                  <a:cubicBezTo>
                    <a:pt x="11669" y="4457"/>
                    <a:pt x="11669" y="4231"/>
                    <a:pt x="11538" y="4100"/>
                  </a:cubicBezTo>
                  <a:lnTo>
                    <a:pt x="11348" y="3909"/>
                  </a:lnTo>
                  <a:cubicBezTo>
                    <a:pt x="11282" y="3843"/>
                    <a:pt x="11188" y="3809"/>
                    <a:pt x="11096" y="3809"/>
                  </a:cubicBezTo>
                  <a:cubicBezTo>
                    <a:pt x="11038" y="3809"/>
                    <a:pt x="10981" y="3822"/>
                    <a:pt x="10931" y="3850"/>
                  </a:cubicBezTo>
                  <a:cubicBezTo>
                    <a:pt x="10884" y="3873"/>
                    <a:pt x="10832" y="3885"/>
                    <a:pt x="10780" y="3885"/>
                  </a:cubicBezTo>
                  <a:cubicBezTo>
                    <a:pt x="10700" y="3885"/>
                    <a:pt x="10620" y="3855"/>
                    <a:pt x="10562" y="3790"/>
                  </a:cubicBezTo>
                  <a:cubicBezTo>
                    <a:pt x="10466" y="3695"/>
                    <a:pt x="10443" y="3540"/>
                    <a:pt x="10490" y="3421"/>
                  </a:cubicBezTo>
                  <a:cubicBezTo>
                    <a:pt x="10574" y="3278"/>
                    <a:pt x="10562" y="3100"/>
                    <a:pt x="10431" y="3004"/>
                  </a:cubicBezTo>
                  <a:lnTo>
                    <a:pt x="9990" y="2552"/>
                  </a:lnTo>
                  <a:cubicBezTo>
                    <a:pt x="9924" y="2486"/>
                    <a:pt x="9831" y="2451"/>
                    <a:pt x="9739" y="2451"/>
                  </a:cubicBezTo>
                  <a:cubicBezTo>
                    <a:pt x="9681" y="2451"/>
                    <a:pt x="9624" y="2465"/>
                    <a:pt x="9574" y="2492"/>
                  </a:cubicBezTo>
                  <a:cubicBezTo>
                    <a:pt x="9527" y="2516"/>
                    <a:pt x="9475" y="2528"/>
                    <a:pt x="9423" y="2528"/>
                  </a:cubicBezTo>
                  <a:cubicBezTo>
                    <a:pt x="9342" y="2528"/>
                    <a:pt x="9262" y="2498"/>
                    <a:pt x="9204" y="2433"/>
                  </a:cubicBezTo>
                  <a:cubicBezTo>
                    <a:pt x="9109" y="2349"/>
                    <a:pt x="9085" y="2183"/>
                    <a:pt x="9145" y="2064"/>
                  </a:cubicBezTo>
                  <a:cubicBezTo>
                    <a:pt x="9216" y="1933"/>
                    <a:pt x="9204" y="1754"/>
                    <a:pt x="9085" y="1647"/>
                  </a:cubicBezTo>
                  <a:lnTo>
                    <a:pt x="8633" y="1195"/>
                  </a:lnTo>
                  <a:cubicBezTo>
                    <a:pt x="8565" y="1134"/>
                    <a:pt x="8467" y="1097"/>
                    <a:pt x="8372" y="1097"/>
                  </a:cubicBezTo>
                  <a:cubicBezTo>
                    <a:pt x="8317" y="1097"/>
                    <a:pt x="8264" y="1109"/>
                    <a:pt x="8216" y="1135"/>
                  </a:cubicBezTo>
                  <a:cubicBezTo>
                    <a:pt x="8170" y="1158"/>
                    <a:pt x="8119" y="1171"/>
                    <a:pt x="8069" y="1171"/>
                  </a:cubicBezTo>
                  <a:cubicBezTo>
                    <a:pt x="7991" y="1171"/>
                    <a:pt x="7912" y="1141"/>
                    <a:pt x="7847" y="1075"/>
                  </a:cubicBezTo>
                  <a:cubicBezTo>
                    <a:pt x="7740" y="980"/>
                    <a:pt x="7728" y="825"/>
                    <a:pt x="7788" y="706"/>
                  </a:cubicBezTo>
                  <a:cubicBezTo>
                    <a:pt x="7859" y="575"/>
                    <a:pt x="7847" y="397"/>
                    <a:pt x="7728" y="290"/>
                  </a:cubicBezTo>
                  <a:lnTo>
                    <a:pt x="7538" y="99"/>
                  </a:lnTo>
                  <a:cubicBezTo>
                    <a:pt x="7466" y="34"/>
                    <a:pt x="7377" y="1"/>
                    <a:pt x="72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4"/>
            <p:cNvSpPr/>
            <p:nvPr/>
          </p:nvSpPr>
          <p:spPr>
            <a:xfrm>
              <a:off x="5337501" y="3026074"/>
              <a:ext cx="181797" cy="180175"/>
            </a:xfrm>
            <a:custGeom>
              <a:avLst/>
              <a:gdLst/>
              <a:ahLst/>
              <a:cxnLst/>
              <a:rect l="l" t="t" r="r" b="b"/>
              <a:pathLst>
                <a:path w="5716" h="5665" extrusionOk="0">
                  <a:moveTo>
                    <a:pt x="4324" y="0"/>
                  </a:moveTo>
                  <a:cubicBezTo>
                    <a:pt x="4281" y="0"/>
                    <a:pt x="4239" y="15"/>
                    <a:pt x="4215" y="45"/>
                  </a:cubicBezTo>
                  <a:cubicBezTo>
                    <a:pt x="4144" y="105"/>
                    <a:pt x="4144" y="224"/>
                    <a:pt x="4215" y="283"/>
                  </a:cubicBezTo>
                  <a:lnTo>
                    <a:pt x="5311" y="1379"/>
                  </a:lnTo>
                  <a:lnTo>
                    <a:pt x="1393" y="5296"/>
                  </a:lnTo>
                  <a:lnTo>
                    <a:pt x="298" y="4188"/>
                  </a:lnTo>
                  <a:cubicBezTo>
                    <a:pt x="268" y="4159"/>
                    <a:pt x="224" y="4144"/>
                    <a:pt x="179" y="4144"/>
                  </a:cubicBezTo>
                  <a:cubicBezTo>
                    <a:pt x="134" y="4144"/>
                    <a:pt x="90" y="4159"/>
                    <a:pt x="60" y="4188"/>
                  </a:cubicBezTo>
                  <a:cubicBezTo>
                    <a:pt x="0" y="4248"/>
                    <a:pt x="0" y="4367"/>
                    <a:pt x="60" y="4427"/>
                  </a:cubicBezTo>
                  <a:lnTo>
                    <a:pt x="1239" y="5605"/>
                  </a:lnTo>
                  <a:cubicBezTo>
                    <a:pt x="1274" y="5653"/>
                    <a:pt x="1322" y="5665"/>
                    <a:pt x="1381" y="5665"/>
                  </a:cubicBezTo>
                  <a:cubicBezTo>
                    <a:pt x="1441" y="5665"/>
                    <a:pt x="1501" y="5641"/>
                    <a:pt x="1536" y="5605"/>
                  </a:cubicBezTo>
                  <a:lnTo>
                    <a:pt x="5608" y="1533"/>
                  </a:lnTo>
                  <a:cubicBezTo>
                    <a:pt x="5715" y="1438"/>
                    <a:pt x="5715" y="1307"/>
                    <a:pt x="5620" y="1212"/>
                  </a:cubicBezTo>
                  <a:lnTo>
                    <a:pt x="4441" y="45"/>
                  </a:lnTo>
                  <a:cubicBezTo>
                    <a:pt x="4412" y="15"/>
                    <a:pt x="4367" y="0"/>
                    <a:pt x="43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5281461" y="2969462"/>
              <a:ext cx="181416" cy="180366"/>
            </a:xfrm>
            <a:custGeom>
              <a:avLst/>
              <a:gdLst/>
              <a:ahLst/>
              <a:cxnLst/>
              <a:rect l="l" t="t" r="r" b="b"/>
              <a:pathLst>
                <a:path w="5704" h="5671" extrusionOk="0">
                  <a:moveTo>
                    <a:pt x="4298" y="0"/>
                  </a:moveTo>
                  <a:cubicBezTo>
                    <a:pt x="4242" y="0"/>
                    <a:pt x="4185" y="21"/>
                    <a:pt x="4144" y="63"/>
                  </a:cubicBezTo>
                  <a:lnTo>
                    <a:pt x="60" y="4147"/>
                  </a:lnTo>
                  <a:cubicBezTo>
                    <a:pt x="24" y="4182"/>
                    <a:pt x="0" y="4230"/>
                    <a:pt x="0" y="4290"/>
                  </a:cubicBezTo>
                  <a:cubicBezTo>
                    <a:pt x="0" y="4349"/>
                    <a:pt x="36" y="4409"/>
                    <a:pt x="60" y="4444"/>
                  </a:cubicBezTo>
                  <a:lnTo>
                    <a:pt x="1250" y="5635"/>
                  </a:lnTo>
                  <a:cubicBezTo>
                    <a:pt x="1286" y="5659"/>
                    <a:pt x="1334" y="5671"/>
                    <a:pt x="1369" y="5671"/>
                  </a:cubicBezTo>
                  <a:cubicBezTo>
                    <a:pt x="1417" y="5671"/>
                    <a:pt x="1465" y="5659"/>
                    <a:pt x="1489" y="5635"/>
                  </a:cubicBezTo>
                  <a:cubicBezTo>
                    <a:pt x="1548" y="5576"/>
                    <a:pt x="1548" y="5445"/>
                    <a:pt x="1489" y="5385"/>
                  </a:cubicBezTo>
                  <a:lnTo>
                    <a:pt x="393" y="4290"/>
                  </a:lnTo>
                  <a:lnTo>
                    <a:pt x="4298" y="372"/>
                  </a:lnTo>
                  <a:lnTo>
                    <a:pt x="5406" y="1480"/>
                  </a:lnTo>
                  <a:cubicBezTo>
                    <a:pt x="5435" y="1510"/>
                    <a:pt x="5480" y="1524"/>
                    <a:pt x="5525" y="1524"/>
                  </a:cubicBezTo>
                  <a:cubicBezTo>
                    <a:pt x="5569" y="1524"/>
                    <a:pt x="5614" y="1510"/>
                    <a:pt x="5644" y="1480"/>
                  </a:cubicBezTo>
                  <a:cubicBezTo>
                    <a:pt x="5703" y="1432"/>
                    <a:pt x="5703" y="1313"/>
                    <a:pt x="5644" y="1254"/>
                  </a:cubicBezTo>
                  <a:lnTo>
                    <a:pt x="4453" y="63"/>
                  </a:lnTo>
                  <a:cubicBezTo>
                    <a:pt x="4411" y="21"/>
                    <a:pt x="4355" y="0"/>
                    <a:pt x="4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5508294" y="3016978"/>
              <a:ext cx="23122" cy="21532"/>
            </a:xfrm>
            <a:custGeom>
              <a:avLst/>
              <a:gdLst/>
              <a:ahLst/>
              <a:cxnLst/>
              <a:rect l="l" t="t" r="r" b="b"/>
              <a:pathLst>
                <a:path w="727" h="677" extrusionOk="0">
                  <a:moveTo>
                    <a:pt x="179" y="1"/>
                  </a:moveTo>
                  <a:cubicBezTo>
                    <a:pt x="134" y="1"/>
                    <a:pt x="89" y="16"/>
                    <a:pt x="60" y="45"/>
                  </a:cubicBezTo>
                  <a:cubicBezTo>
                    <a:pt x="0" y="105"/>
                    <a:pt x="0" y="224"/>
                    <a:pt x="60" y="283"/>
                  </a:cubicBezTo>
                  <a:lnTo>
                    <a:pt x="417" y="641"/>
                  </a:lnTo>
                  <a:cubicBezTo>
                    <a:pt x="453" y="664"/>
                    <a:pt x="488" y="676"/>
                    <a:pt x="536" y="676"/>
                  </a:cubicBezTo>
                  <a:cubicBezTo>
                    <a:pt x="583" y="676"/>
                    <a:pt x="631" y="664"/>
                    <a:pt x="655" y="641"/>
                  </a:cubicBezTo>
                  <a:cubicBezTo>
                    <a:pt x="726" y="581"/>
                    <a:pt x="726" y="474"/>
                    <a:pt x="655" y="402"/>
                  </a:cubicBezTo>
                  <a:lnTo>
                    <a:pt x="298" y="45"/>
                  </a:lnTo>
                  <a:cubicBezTo>
                    <a:pt x="268" y="16"/>
                    <a:pt x="22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4"/>
            <p:cNvSpPr/>
            <p:nvPr/>
          </p:nvSpPr>
          <p:spPr>
            <a:xfrm>
              <a:off x="5478366" y="2987082"/>
              <a:ext cx="23504" cy="21882"/>
            </a:xfrm>
            <a:custGeom>
              <a:avLst/>
              <a:gdLst/>
              <a:ahLst/>
              <a:cxnLst/>
              <a:rect l="l" t="t" r="r" b="b"/>
              <a:pathLst>
                <a:path w="739" h="688" extrusionOk="0">
                  <a:moveTo>
                    <a:pt x="179" y="0"/>
                  </a:moveTo>
                  <a:cubicBezTo>
                    <a:pt x="134" y="0"/>
                    <a:pt x="90" y="15"/>
                    <a:pt x="60" y="45"/>
                  </a:cubicBezTo>
                  <a:cubicBezTo>
                    <a:pt x="0" y="104"/>
                    <a:pt x="0" y="223"/>
                    <a:pt x="60" y="283"/>
                  </a:cubicBezTo>
                  <a:lnTo>
                    <a:pt x="417" y="640"/>
                  </a:lnTo>
                  <a:cubicBezTo>
                    <a:pt x="453" y="676"/>
                    <a:pt x="501" y="688"/>
                    <a:pt x="536" y="688"/>
                  </a:cubicBezTo>
                  <a:cubicBezTo>
                    <a:pt x="584" y="688"/>
                    <a:pt x="632" y="664"/>
                    <a:pt x="655" y="640"/>
                  </a:cubicBezTo>
                  <a:cubicBezTo>
                    <a:pt x="739" y="580"/>
                    <a:pt x="739" y="473"/>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4"/>
            <p:cNvSpPr/>
            <p:nvPr/>
          </p:nvSpPr>
          <p:spPr>
            <a:xfrm>
              <a:off x="5449200" y="2957916"/>
              <a:ext cx="23122" cy="21500"/>
            </a:xfrm>
            <a:custGeom>
              <a:avLst/>
              <a:gdLst/>
              <a:ahLst/>
              <a:cxnLst/>
              <a:rect l="l" t="t" r="r" b="b"/>
              <a:pathLst>
                <a:path w="727" h="676" extrusionOk="0">
                  <a:moveTo>
                    <a:pt x="179" y="0"/>
                  </a:moveTo>
                  <a:cubicBezTo>
                    <a:pt x="135" y="0"/>
                    <a:pt x="90" y="15"/>
                    <a:pt x="60" y="45"/>
                  </a:cubicBezTo>
                  <a:cubicBezTo>
                    <a:pt x="1" y="93"/>
                    <a:pt x="1" y="224"/>
                    <a:pt x="60" y="283"/>
                  </a:cubicBezTo>
                  <a:lnTo>
                    <a:pt x="417" y="640"/>
                  </a:lnTo>
                  <a:cubicBezTo>
                    <a:pt x="441" y="664"/>
                    <a:pt x="489" y="676"/>
                    <a:pt x="536" y="676"/>
                  </a:cubicBezTo>
                  <a:cubicBezTo>
                    <a:pt x="584" y="676"/>
                    <a:pt x="620" y="664"/>
                    <a:pt x="656" y="640"/>
                  </a:cubicBezTo>
                  <a:cubicBezTo>
                    <a:pt x="727" y="581"/>
                    <a:pt x="727" y="474"/>
                    <a:pt x="656" y="390"/>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4"/>
          <p:cNvGrpSpPr/>
          <p:nvPr/>
        </p:nvGrpSpPr>
        <p:grpSpPr>
          <a:xfrm>
            <a:off x="5748358" y="3434578"/>
            <a:ext cx="352590" cy="182561"/>
            <a:chOff x="5748358" y="3434578"/>
            <a:chExt cx="352590" cy="182561"/>
          </a:xfrm>
        </p:grpSpPr>
        <p:sp>
          <p:nvSpPr>
            <p:cNvPr id="6825" name="Google Shape;6825;p64"/>
            <p:cNvSpPr/>
            <p:nvPr/>
          </p:nvSpPr>
          <p:spPr>
            <a:xfrm>
              <a:off x="5857799" y="3457668"/>
              <a:ext cx="26525" cy="50761"/>
            </a:xfrm>
            <a:custGeom>
              <a:avLst/>
              <a:gdLst/>
              <a:ahLst/>
              <a:cxnLst/>
              <a:rect l="l" t="t" r="r" b="b"/>
              <a:pathLst>
                <a:path w="834" h="1596" extrusionOk="0">
                  <a:moveTo>
                    <a:pt x="417" y="1"/>
                  </a:moveTo>
                  <a:cubicBezTo>
                    <a:pt x="322" y="1"/>
                    <a:pt x="251" y="72"/>
                    <a:pt x="251" y="167"/>
                  </a:cubicBezTo>
                  <a:lnTo>
                    <a:pt x="251" y="239"/>
                  </a:lnTo>
                  <a:lnTo>
                    <a:pt x="155" y="239"/>
                  </a:lnTo>
                  <a:cubicBezTo>
                    <a:pt x="72" y="239"/>
                    <a:pt x="1" y="310"/>
                    <a:pt x="1" y="405"/>
                  </a:cubicBezTo>
                  <a:cubicBezTo>
                    <a:pt x="1" y="489"/>
                    <a:pt x="72" y="560"/>
                    <a:pt x="155" y="560"/>
                  </a:cubicBezTo>
                  <a:lnTo>
                    <a:pt x="251" y="560"/>
                  </a:lnTo>
                  <a:lnTo>
                    <a:pt x="251" y="1429"/>
                  </a:lnTo>
                  <a:cubicBezTo>
                    <a:pt x="251" y="1513"/>
                    <a:pt x="322" y="1596"/>
                    <a:pt x="417" y="1596"/>
                  </a:cubicBezTo>
                  <a:cubicBezTo>
                    <a:pt x="501" y="1596"/>
                    <a:pt x="572" y="1513"/>
                    <a:pt x="572" y="1429"/>
                  </a:cubicBezTo>
                  <a:lnTo>
                    <a:pt x="572" y="560"/>
                  </a:lnTo>
                  <a:lnTo>
                    <a:pt x="667" y="560"/>
                  </a:lnTo>
                  <a:cubicBezTo>
                    <a:pt x="751" y="560"/>
                    <a:pt x="822" y="489"/>
                    <a:pt x="822" y="405"/>
                  </a:cubicBezTo>
                  <a:cubicBezTo>
                    <a:pt x="834" y="310"/>
                    <a:pt x="751" y="239"/>
                    <a:pt x="667" y="239"/>
                  </a:cubicBezTo>
                  <a:lnTo>
                    <a:pt x="572" y="239"/>
                  </a:lnTo>
                  <a:lnTo>
                    <a:pt x="572" y="167"/>
                  </a:lnTo>
                  <a:cubicBezTo>
                    <a:pt x="572" y="72"/>
                    <a:pt x="501"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5823704" y="3457668"/>
              <a:ext cx="26557" cy="51142"/>
            </a:xfrm>
            <a:custGeom>
              <a:avLst/>
              <a:gdLst/>
              <a:ahLst/>
              <a:cxnLst/>
              <a:rect l="l" t="t" r="r" b="b"/>
              <a:pathLst>
                <a:path w="835" h="1608" extrusionOk="0">
                  <a:moveTo>
                    <a:pt x="418" y="1"/>
                  </a:moveTo>
                  <a:cubicBezTo>
                    <a:pt x="322" y="1"/>
                    <a:pt x="251" y="72"/>
                    <a:pt x="251" y="167"/>
                  </a:cubicBezTo>
                  <a:lnTo>
                    <a:pt x="251" y="846"/>
                  </a:lnTo>
                  <a:lnTo>
                    <a:pt x="156" y="846"/>
                  </a:lnTo>
                  <a:cubicBezTo>
                    <a:pt x="72" y="846"/>
                    <a:pt x="1" y="917"/>
                    <a:pt x="1" y="1013"/>
                  </a:cubicBezTo>
                  <a:cubicBezTo>
                    <a:pt x="1" y="1096"/>
                    <a:pt x="72" y="1179"/>
                    <a:pt x="156" y="1179"/>
                  </a:cubicBezTo>
                  <a:lnTo>
                    <a:pt x="251" y="1179"/>
                  </a:lnTo>
                  <a:lnTo>
                    <a:pt x="251" y="1441"/>
                  </a:lnTo>
                  <a:cubicBezTo>
                    <a:pt x="251" y="1536"/>
                    <a:pt x="322" y="1608"/>
                    <a:pt x="418" y="1608"/>
                  </a:cubicBezTo>
                  <a:cubicBezTo>
                    <a:pt x="501" y="1608"/>
                    <a:pt x="572" y="1536"/>
                    <a:pt x="572" y="1441"/>
                  </a:cubicBezTo>
                  <a:lnTo>
                    <a:pt x="572" y="1179"/>
                  </a:lnTo>
                  <a:lnTo>
                    <a:pt x="668" y="1179"/>
                  </a:lnTo>
                  <a:cubicBezTo>
                    <a:pt x="751" y="1179"/>
                    <a:pt x="834" y="1096"/>
                    <a:pt x="834" y="1013"/>
                  </a:cubicBezTo>
                  <a:cubicBezTo>
                    <a:pt x="834" y="917"/>
                    <a:pt x="751" y="846"/>
                    <a:pt x="668" y="846"/>
                  </a:cubicBezTo>
                  <a:lnTo>
                    <a:pt x="572" y="846"/>
                  </a:lnTo>
                  <a:lnTo>
                    <a:pt x="572" y="167"/>
                  </a:lnTo>
                  <a:cubicBezTo>
                    <a:pt x="572"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5788115" y="3457668"/>
              <a:ext cx="26557" cy="50761"/>
            </a:xfrm>
            <a:custGeom>
              <a:avLst/>
              <a:gdLst/>
              <a:ahLst/>
              <a:cxnLst/>
              <a:rect l="l" t="t" r="r" b="b"/>
              <a:pathLst>
                <a:path w="835" h="1596" extrusionOk="0">
                  <a:moveTo>
                    <a:pt x="418" y="1"/>
                  </a:moveTo>
                  <a:cubicBezTo>
                    <a:pt x="322" y="1"/>
                    <a:pt x="251" y="72"/>
                    <a:pt x="251" y="167"/>
                  </a:cubicBezTo>
                  <a:lnTo>
                    <a:pt x="251" y="239"/>
                  </a:lnTo>
                  <a:lnTo>
                    <a:pt x="167" y="239"/>
                  </a:lnTo>
                  <a:cubicBezTo>
                    <a:pt x="72" y="239"/>
                    <a:pt x="1" y="310"/>
                    <a:pt x="1" y="405"/>
                  </a:cubicBezTo>
                  <a:cubicBezTo>
                    <a:pt x="1" y="489"/>
                    <a:pt x="72" y="560"/>
                    <a:pt x="167" y="560"/>
                  </a:cubicBezTo>
                  <a:lnTo>
                    <a:pt x="251" y="560"/>
                  </a:lnTo>
                  <a:lnTo>
                    <a:pt x="251" y="1429"/>
                  </a:lnTo>
                  <a:cubicBezTo>
                    <a:pt x="251" y="1513"/>
                    <a:pt x="322" y="1596"/>
                    <a:pt x="418" y="1596"/>
                  </a:cubicBezTo>
                  <a:cubicBezTo>
                    <a:pt x="501" y="1596"/>
                    <a:pt x="584" y="1513"/>
                    <a:pt x="584" y="1429"/>
                  </a:cubicBezTo>
                  <a:lnTo>
                    <a:pt x="584" y="560"/>
                  </a:lnTo>
                  <a:lnTo>
                    <a:pt x="668" y="560"/>
                  </a:lnTo>
                  <a:cubicBezTo>
                    <a:pt x="763" y="560"/>
                    <a:pt x="834" y="489"/>
                    <a:pt x="834" y="405"/>
                  </a:cubicBezTo>
                  <a:cubicBezTo>
                    <a:pt x="834" y="310"/>
                    <a:pt x="763" y="239"/>
                    <a:pt x="668" y="239"/>
                  </a:cubicBezTo>
                  <a:lnTo>
                    <a:pt x="584" y="239"/>
                  </a:lnTo>
                  <a:lnTo>
                    <a:pt x="584" y="167"/>
                  </a:lnTo>
                  <a:cubicBezTo>
                    <a:pt x="584"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5913458" y="3457668"/>
              <a:ext cx="142423" cy="50761"/>
            </a:xfrm>
            <a:custGeom>
              <a:avLst/>
              <a:gdLst/>
              <a:ahLst/>
              <a:cxnLst/>
              <a:rect l="l" t="t" r="r" b="b"/>
              <a:pathLst>
                <a:path w="4478" h="1596" extrusionOk="0">
                  <a:moveTo>
                    <a:pt x="4156" y="322"/>
                  </a:moveTo>
                  <a:lnTo>
                    <a:pt x="4156" y="1263"/>
                  </a:lnTo>
                  <a:lnTo>
                    <a:pt x="310" y="1263"/>
                  </a:lnTo>
                  <a:lnTo>
                    <a:pt x="310" y="322"/>
                  </a:lnTo>
                  <a:close/>
                  <a:moveTo>
                    <a:pt x="298" y="1"/>
                  </a:moveTo>
                  <a:cubicBezTo>
                    <a:pt x="132" y="1"/>
                    <a:pt x="1" y="131"/>
                    <a:pt x="1" y="298"/>
                  </a:cubicBezTo>
                  <a:lnTo>
                    <a:pt x="1" y="1298"/>
                  </a:lnTo>
                  <a:cubicBezTo>
                    <a:pt x="1" y="1453"/>
                    <a:pt x="132" y="1596"/>
                    <a:pt x="298" y="1596"/>
                  </a:cubicBezTo>
                  <a:lnTo>
                    <a:pt x="4180" y="1596"/>
                  </a:lnTo>
                  <a:cubicBezTo>
                    <a:pt x="4347" y="1596"/>
                    <a:pt x="4478" y="1453"/>
                    <a:pt x="4478" y="1298"/>
                  </a:cubicBezTo>
                  <a:lnTo>
                    <a:pt x="4478" y="298"/>
                  </a:lnTo>
                  <a:cubicBezTo>
                    <a:pt x="4478" y="131"/>
                    <a:pt x="4347"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5748358" y="3434578"/>
              <a:ext cx="352590" cy="39788"/>
            </a:xfrm>
            <a:custGeom>
              <a:avLst/>
              <a:gdLst/>
              <a:ahLst/>
              <a:cxnLst/>
              <a:rect l="l" t="t" r="r" b="b"/>
              <a:pathLst>
                <a:path w="11086" h="1251" extrusionOk="0">
                  <a:moveTo>
                    <a:pt x="370" y="0"/>
                  </a:moveTo>
                  <a:cubicBezTo>
                    <a:pt x="155" y="0"/>
                    <a:pt x="1" y="155"/>
                    <a:pt x="1" y="369"/>
                  </a:cubicBezTo>
                  <a:lnTo>
                    <a:pt x="1" y="1084"/>
                  </a:lnTo>
                  <a:cubicBezTo>
                    <a:pt x="1" y="1167"/>
                    <a:pt x="72" y="1250"/>
                    <a:pt x="155" y="1250"/>
                  </a:cubicBezTo>
                  <a:cubicBezTo>
                    <a:pt x="251" y="1250"/>
                    <a:pt x="322" y="1167"/>
                    <a:pt x="322" y="1084"/>
                  </a:cubicBezTo>
                  <a:lnTo>
                    <a:pt x="322" y="369"/>
                  </a:lnTo>
                  <a:cubicBezTo>
                    <a:pt x="322" y="334"/>
                    <a:pt x="334" y="322"/>
                    <a:pt x="370" y="322"/>
                  </a:cubicBezTo>
                  <a:lnTo>
                    <a:pt x="10692" y="322"/>
                  </a:lnTo>
                  <a:cubicBezTo>
                    <a:pt x="10728" y="322"/>
                    <a:pt x="10740" y="334"/>
                    <a:pt x="10740" y="369"/>
                  </a:cubicBezTo>
                  <a:lnTo>
                    <a:pt x="10740" y="1084"/>
                  </a:lnTo>
                  <a:cubicBezTo>
                    <a:pt x="10740" y="1167"/>
                    <a:pt x="10812" y="1250"/>
                    <a:pt x="10907" y="1250"/>
                  </a:cubicBezTo>
                  <a:cubicBezTo>
                    <a:pt x="10990" y="1250"/>
                    <a:pt x="11073" y="1167"/>
                    <a:pt x="11073" y="1084"/>
                  </a:cubicBezTo>
                  <a:lnTo>
                    <a:pt x="11073" y="369"/>
                  </a:lnTo>
                  <a:cubicBezTo>
                    <a:pt x="11085" y="179"/>
                    <a:pt x="10919" y="0"/>
                    <a:pt x="10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5748358" y="3488328"/>
              <a:ext cx="352590" cy="128810"/>
            </a:xfrm>
            <a:custGeom>
              <a:avLst/>
              <a:gdLst/>
              <a:ahLst/>
              <a:cxnLst/>
              <a:rect l="l" t="t" r="r" b="b"/>
              <a:pathLst>
                <a:path w="11086" h="4050" extrusionOk="0">
                  <a:moveTo>
                    <a:pt x="2227" y="1525"/>
                  </a:moveTo>
                  <a:lnTo>
                    <a:pt x="2227" y="2620"/>
                  </a:lnTo>
                  <a:lnTo>
                    <a:pt x="1918" y="2620"/>
                  </a:lnTo>
                  <a:lnTo>
                    <a:pt x="1918" y="1525"/>
                  </a:lnTo>
                  <a:close/>
                  <a:moveTo>
                    <a:pt x="3954" y="1525"/>
                  </a:moveTo>
                  <a:lnTo>
                    <a:pt x="3954" y="2620"/>
                  </a:lnTo>
                  <a:lnTo>
                    <a:pt x="3644" y="2620"/>
                  </a:lnTo>
                  <a:lnTo>
                    <a:pt x="3644" y="1525"/>
                  </a:lnTo>
                  <a:close/>
                  <a:moveTo>
                    <a:pt x="5680" y="1525"/>
                  </a:moveTo>
                  <a:lnTo>
                    <a:pt x="5680" y="2620"/>
                  </a:lnTo>
                  <a:lnTo>
                    <a:pt x="5370" y="2620"/>
                  </a:lnTo>
                  <a:lnTo>
                    <a:pt x="5370" y="1525"/>
                  </a:lnTo>
                  <a:close/>
                  <a:moveTo>
                    <a:pt x="7406" y="1525"/>
                  </a:moveTo>
                  <a:lnTo>
                    <a:pt x="7406" y="2620"/>
                  </a:lnTo>
                  <a:lnTo>
                    <a:pt x="7097" y="2620"/>
                  </a:lnTo>
                  <a:lnTo>
                    <a:pt x="7097" y="1525"/>
                  </a:lnTo>
                  <a:close/>
                  <a:moveTo>
                    <a:pt x="9157" y="1525"/>
                  </a:moveTo>
                  <a:lnTo>
                    <a:pt x="9157" y="2620"/>
                  </a:lnTo>
                  <a:lnTo>
                    <a:pt x="8835" y="2620"/>
                  </a:lnTo>
                  <a:lnTo>
                    <a:pt x="8835" y="1525"/>
                  </a:lnTo>
                  <a:close/>
                  <a:moveTo>
                    <a:pt x="10764" y="1501"/>
                  </a:moveTo>
                  <a:lnTo>
                    <a:pt x="10764" y="3668"/>
                  </a:lnTo>
                  <a:cubicBezTo>
                    <a:pt x="10764" y="3692"/>
                    <a:pt x="10740" y="3704"/>
                    <a:pt x="10716" y="3704"/>
                  </a:cubicBezTo>
                  <a:lnTo>
                    <a:pt x="10026" y="3704"/>
                  </a:lnTo>
                  <a:lnTo>
                    <a:pt x="10026" y="1501"/>
                  </a:lnTo>
                  <a:close/>
                  <a:moveTo>
                    <a:pt x="1060" y="1525"/>
                  </a:moveTo>
                  <a:lnTo>
                    <a:pt x="1060" y="3728"/>
                  </a:lnTo>
                  <a:lnTo>
                    <a:pt x="370" y="3728"/>
                  </a:lnTo>
                  <a:cubicBezTo>
                    <a:pt x="346" y="3728"/>
                    <a:pt x="322" y="3704"/>
                    <a:pt x="322" y="3680"/>
                  </a:cubicBezTo>
                  <a:lnTo>
                    <a:pt x="322" y="1525"/>
                  </a:lnTo>
                  <a:close/>
                  <a:moveTo>
                    <a:pt x="1608" y="1525"/>
                  </a:moveTo>
                  <a:lnTo>
                    <a:pt x="1608" y="2620"/>
                  </a:lnTo>
                  <a:cubicBezTo>
                    <a:pt x="1608" y="2799"/>
                    <a:pt x="1751" y="2954"/>
                    <a:pt x="1929" y="2954"/>
                  </a:cubicBezTo>
                  <a:lnTo>
                    <a:pt x="1929" y="3728"/>
                  </a:lnTo>
                  <a:lnTo>
                    <a:pt x="1382" y="3728"/>
                  </a:lnTo>
                  <a:lnTo>
                    <a:pt x="1382" y="1525"/>
                  </a:lnTo>
                  <a:close/>
                  <a:moveTo>
                    <a:pt x="2799" y="1525"/>
                  </a:moveTo>
                  <a:lnTo>
                    <a:pt x="2799" y="3728"/>
                  </a:lnTo>
                  <a:lnTo>
                    <a:pt x="2251" y="3728"/>
                  </a:lnTo>
                  <a:lnTo>
                    <a:pt x="2251" y="2954"/>
                  </a:lnTo>
                  <a:cubicBezTo>
                    <a:pt x="2430" y="2954"/>
                    <a:pt x="2572" y="2799"/>
                    <a:pt x="2572" y="2620"/>
                  </a:cubicBezTo>
                  <a:lnTo>
                    <a:pt x="2572" y="1525"/>
                  </a:lnTo>
                  <a:close/>
                  <a:moveTo>
                    <a:pt x="3334" y="1525"/>
                  </a:moveTo>
                  <a:lnTo>
                    <a:pt x="3334" y="2620"/>
                  </a:lnTo>
                  <a:cubicBezTo>
                    <a:pt x="3334" y="2799"/>
                    <a:pt x="3477" y="2954"/>
                    <a:pt x="3656" y="2954"/>
                  </a:cubicBezTo>
                  <a:lnTo>
                    <a:pt x="3656" y="3728"/>
                  </a:lnTo>
                  <a:lnTo>
                    <a:pt x="3108" y="3728"/>
                  </a:lnTo>
                  <a:lnTo>
                    <a:pt x="3108" y="1525"/>
                  </a:lnTo>
                  <a:close/>
                  <a:moveTo>
                    <a:pt x="4537" y="1525"/>
                  </a:moveTo>
                  <a:lnTo>
                    <a:pt x="4537" y="3728"/>
                  </a:lnTo>
                  <a:lnTo>
                    <a:pt x="3989" y="3728"/>
                  </a:lnTo>
                  <a:lnTo>
                    <a:pt x="3989" y="2954"/>
                  </a:lnTo>
                  <a:cubicBezTo>
                    <a:pt x="4168" y="2954"/>
                    <a:pt x="4311" y="2799"/>
                    <a:pt x="4311" y="2620"/>
                  </a:cubicBezTo>
                  <a:lnTo>
                    <a:pt x="4311" y="1525"/>
                  </a:lnTo>
                  <a:close/>
                  <a:moveTo>
                    <a:pt x="5073" y="1525"/>
                  </a:moveTo>
                  <a:lnTo>
                    <a:pt x="5073" y="2620"/>
                  </a:lnTo>
                  <a:cubicBezTo>
                    <a:pt x="5073" y="2799"/>
                    <a:pt x="5227" y="2954"/>
                    <a:pt x="5406" y="2954"/>
                  </a:cubicBezTo>
                  <a:lnTo>
                    <a:pt x="5406" y="3728"/>
                  </a:lnTo>
                  <a:lnTo>
                    <a:pt x="4846" y="3728"/>
                  </a:lnTo>
                  <a:lnTo>
                    <a:pt x="4846" y="1525"/>
                  </a:lnTo>
                  <a:close/>
                  <a:moveTo>
                    <a:pt x="6263" y="1525"/>
                  </a:moveTo>
                  <a:lnTo>
                    <a:pt x="6263" y="3728"/>
                  </a:lnTo>
                  <a:lnTo>
                    <a:pt x="5716" y="3728"/>
                  </a:lnTo>
                  <a:lnTo>
                    <a:pt x="5716" y="2954"/>
                  </a:lnTo>
                  <a:cubicBezTo>
                    <a:pt x="5894" y="2954"/>
                    <a:pt x="6037" y="2799"/>
                    <a:pt x="6037" y="2620"/>
                  </a:cubicBezTo>
                  <a:lnTo>
                    <a:pt x="6037" y="1525"/>
                  </a:lnTo>
                  <a:close/>
                  <a:moveTo>
                    <a:pt x="6799" y="1525"/>
                  </a:moveTo>
                  <a:lnTo>
                    <a:pt x="6799" y="2620"/>
                  </a:lnTo>
                  <a:cubicBezTo>
                    <a:pt x="6799" y="2799"/>
                    <a:pt x="6954" y="2954"/>
                    <a:pt x="7132" y="2954"/>
                  </a:cubicBezTo>
                  <a:lnTo>
                    <a:pt x="7132" y="3728"/>
                  </a:lnTo>
                  <a:lnTo>
                    <a:pt x="6573" y="3728"/>
                  </a:lnTo>
                  <a:lnTo>
                    <a:pt x="6573" y="1525"/>
                  </a:lnTo>
                  <a:close/>
                  <a:moveTo>
                    <a:pt x="7990" y="1525"/>
                  </a:moveTo>
                  <a:lnTo>
                    <a:pt x="7990" y="3728"/>
                  </a:lnTo>
                  <a:lnTo>
                    <a:pt x="7442" y="3728"/>
                  </a:lnTo>
                  <a:lnTo>
                    <a:pt x="7442" y="2954"/>
                  </a:lnTo>
                  <a:cubicBezTo>
                    <a:pt x="7621" y="2954"/>
                    <a:pt x="7764" y="2799"/>
                    <a:pt x="7764" y="2620"/>
                  </a:cubicBezTo>
                  <a:lnTo>
                    <a:pt x="7764" y="1525"/>
                  </a:lnTo>
                  <a:close/>
                  <a:moveTo>
                    <a:pt x="8526" y="1525"/>
                  </a:moveTo>
                  <a:lnTo>
                    <a:pt x="8526" y="2620"/>
                  </a:lnTo>
                  <a:cubicBezTo>
                    <a:pt x="8526" y="2799"/>
                    <a:pt x="8680" y="2954"/>
                    <a:pt x="8859" y="2954"/>
                  </a:cubicBezTo>
                  <a:lnTo>
                    <a:pt x="8859" y="3728"/>
                  </a:lnTo>
                  <a:lnTo>
                    <a:pt x="8299" y="3728"/>
                  </a:lnTo>
                  <a:lnTo>
                    <a:pt x="8299" y="1525"/>
                  </a:lnTo>
                  <a:close/>
                  <a:moveTo>
                    <a:pt x="9716" y="1525"/>
                  </a:moveTo>
                  <a:lnTo>
                    <a:pt x="9716" y="3728"/>
                  </a:lnTo>
                  <a:lnTo>
                    <a:pt x="9168" y="3728"/>
                  </a:lnTo>
                  <a:lnTo>
                    <a:pt x="9168" y="2954"/>
                  </a:lnTo>
                  <a:cubicBezTo>
                    <a:pt x="9347" y="2954"/>
                    <a:pt x="9490" y="2799"/>
                    <a:pt x="9490" y="2620"/>
                  </a:cubicBezTo>
                  <a:lnTo>
                    <a:pt x="9490" y="1525"/>
                  </a:lnTo>
                  <a:close/>
                  <a:moveTo>
                    <a:pt x="167" y="1"/>
                  </a:moveTo>
                  <a:cubicBezTo>
                    <a:pt x="72" y="1"/>
                    <a:pt x="1" y="72"/>
                    <a:pt x="1" y="168"/>
                  </a:cubicBezTo>
                  <a:lnTo>
                    <a:pt x="1" y="1358"/>
                  </a:lnTo>
                  <a:lnTo>
                    <a:pt x="1" y="3680"/>
                  </a:lnTo>
                  <a:cubicBezTo>
                    <a:pt x="1" y="3882"/>
                    <a:pt x="167" y="4049"/>
                    <a:pt x="370" y="4049"/>
                  </a:cubicBezTo>
                  <a:lnTo>
                    <a:pt x="10704" y="4049"/>
                  </a:lnTo>
                  <a:cubicBezTo>
                    <a:pt x="10907" y="4049"/>
                    <a:pt x="11073" y="3882"/>
                    <a:pt x="11073" y="3680"/>
                  </a:cubicBezTo>
                  <a:lnTo>
                    <a:pt x="11073" y="1358"/>
                  </a:lnTo>
                  <a:lnTo>
                    <a:pt x="11073" y="168"/>
                  </a:lnTo>
                  <a:cubicBezTo>
                    <a:pt x="11085" y="60"/>
                    <a:pt x="11014" y="1"/>
                    <a:pt x="10919" y="1"/>
                  </a:cubicBezTo>
                  <a:cubicBezTo>
                    <a:pt x="10835" y="1"/>
                    <a:pt x="10764" y="72"/>
                    <a:pt x="10764" y="168"/>
                  </a:cubicBezTo>
                  <a:lnTo>
                    <a:pt x="10764" y="1192"/>
                  </a:lnTo>
                  <a:lnTo>
                    <a:pt x="322" y="1192"/>
                  </a:ln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4"/>
          <p:cNvGrpSpPr/>
          <p:nvPr/>
        </p:nvGrpSpPr>
        <p:grpSpPr>
          <a:xfrm>
            <a:off x="862283" y="4274771"/>
            <a:ext cx="341204" cy="359301"/>
            <a:chOff x="862283" y="4274771"/>
            <a:chExt cx="341204" cy="359301"/>
          </a:xfrm>
        </p:grpSpPr>
        <p:sp>
          <p:nvSpPr>
            <p:cNvPr id="6832" name="Google Shape;6832;p64"/>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4"/>
          <p:cNvGrpSpPr/>
          <p:nvPr/>
        </p:nvGrpSpPr>
        <p:grpSpPr>
          <a:xfrm>
            <a:off x="1396957" y="4287365"/>
            <a:ext cx="301861" cy="332871"/>
            <a:chOff x="1396957" y="4287365"/>
            <a:chExt cx="301861" cy="332871"/>
          </a:xfrm>
        </p:grpSpPr>
        <p:sp>
          <p:nvSpPr>
            <p:cNvPr id="6836" name="Google Shape;6836;p64"/>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4"/>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4"/>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4"/>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4"/>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64"/>
          <p:cNvGrpSpPr/>
          <p:nvPr/>
        </p:nvGrpSpPr>
        <p:grpSpPr>
          <a:xfrm>
            <a:off x="1865381" y="4277506"/>
            <a:ext cx="396131" cy="355612"/>
            <a:chOff x="1865381" y="4277506"/>
            <a:chExt cx="396131" cy="355612"/>
          </a:xfrm>
        </p:grpSpPr>
        <p:sp>
          <p:nvSpPr>
            <p:cNvPr id="6852" name="Google Shape;6852;p64"/>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4"/>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4"/>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4"/>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4"/>
          <p:cNvGrpSpPr/>
          <p:nvPr/>
        </p:nvGrpSpPr>
        <p:grpSpPr>
          <a:xfrm>
            <a:off x="2411823" y="4303999"/>
            <a:ext cx="334398" cy="299953"/>
            <a:chOff x="2411823" y="4303999"/>
            <a:chExt cx="334398" cy="299953"/>
          </a:xfrm>
        </p:grpSpPr>
        <p:sp>
          <p:nvSpPr>
            <p:cNvPr id="6859" name="Google Shape;6859;p64"/>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64"/>
          <p:cNvGrpSpPr/>
          <p:nvPr/>
        </p:nvGrpSpPr>
        <p:grpSpPr>
          <a:xfrm>
            <a:off x="2903337" y="4279032"/>
            <a:ext cx="382519" cy="350682"/>
            <a:chOff x="2903337" y="4279032"/>
            <a:chExt cx="382519" cy="350682"/>
          </a:xfrm>
        </p:grpSpPr>
        <p:sp>
          <p:nvSpPr>
            <p:cNvPr id="6867" name="Google Shape;6867;p64"/>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4"/>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4"/>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4"/>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4"/>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4"/>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4"/>
          <p:cNvGrpSpPr/>
          <p:nvPr/>
        </p:nvGrpSpPr>
        <p:grpSpPr>
          <a:xfrm>
            <a:off x="3933342" y="4315767"/>
            <a:ext cx="383632" cy="276449"/>
            <a:chOff x="3933342" y="4315767"/>
            <a:chExt cx="383632" cy="276449"/>
          </a:xfrm>
        </p:grpSpPr>
        <p:sp>
          <p:nvSpPr>
            <p:cNvPr id="6883" name="Google Shape;6883;p64"/>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4"/>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4"/>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4"/>
          <p:cNvGrpSpPr/>
          <p:nvPr/>
        </p:nvGrpSpPr>
        <p:grpSpPr>
          <a:xfrm>
            <a:off x="3441065" y="4302505"/>
            <a:ext cx="337069" cy="302593"/>
            <a:chOff x="3441065" y="4302505"/>
            <a:chExt cx="337069" cy="302593"/>
          </a:xfrm>
        </p:grpSpPr>
        <p:sp>
          <p:nvSpPr>
            <p:cNvPr id="6890" name="Google Shape;6890;p64"/>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4"/>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4"/>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4"/>
          <p:cNvGrpSpPr/>
          <p:nvPr/>
        </p:nvGrpSpPr>
        <p:grpSpPr>
          <a:xfrm>
            <a:off x="3532345" y="3362635"/>
            <a:ext cx="339328" cy="336274"/>
            <a:chOff x="3532345" y="3362635"/>
            <a:chExt cx="339328" cy="336274"/>
          </a:xfrm>
        </p:grpSpPr>
        <p:sp>
          <p:nvSpPr>
            <p:cNvPr id="6904" name="Google Shape;6904;p64"/>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3819385" y="3493258"/>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4"/>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4"/>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9" name="Google Shape;6909;p64"/>
          <p:cNvSpPr/>
          <p:nvPr/>
        </p:nvSpPr>
        <p:spPr>
          <a:xfrm>
            <a:off x="3968964" y="3349945"/>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64"/>
          <p:cNvGrpSpPr/>
          <p:nvPr/>
        </p:nvGrpSpPr>
        <p:grpSpPr>
          <a:xfrm>
            <a:off x="1883955" y="3808700"/>
            <a:ext cx="162873" cy="351445"/>
            <a:chOff x="1883955" y="3808700"/>
            <a:chExt cx="162873" cy="351445"/>
          </a:xfrm>
        </p:grpSpPr>
        <p:sp>
          <p:nvSpPr>
            <p:cNvPr id="6911" name="Google Shape;6911;p64"/>
            <p:cNvSpPr/>
            <p:nvPr/>
          </p:nvSpPr>
          <p:spPr>
            <a:xfrm>
              <a:off x="1901734" y="3808700"/>
              <a:ext cx="131832" cy="209054"/>
            </a:xfrm>
            <a:custGeom>
              <a:avLst/>
              <a:gdLst/>
              <a:ahLst/>
              <a:cxnLst/>
              <a:rect l="l" t="t" r="r" b="b"/>
              <a:pathLst>
                <a:path w="4145" h="6573" extrusionOk="0">
                  <a:moveTo>
                    <a:pt x="2704" y="1941"/>
                  </a:moveTo>
                  <a:lnTo>
                    <a:pt x="2704" y="2346"/>
                  </a:lnTo>
                  <a:lnTo>
                    <a:pt x="1275" y="2346"/>
                  </a:lnTo>
                  <a:lnTo>
                    <a:pt x="1275" y="1941"/>
                  </a:lnTo>
                  <a:close/>
                  <a:moveTo>
                    <a:pt x="953" y="1"/>
                  </a:moveTo>
                  <a:cubicBezTo>
                    <a:pt x="715" y="1"/>
                    <a:pt x="525" y="191"/>
                    <a:pt x="525" y="429"/>
                  </a:cubicBezTo>
                  <a:lnTo>
                    <a:pt x="525" y="1489"/>
                  </a:lnTo>
                  <a:cubicBezTo>
                    <a:pt x="525" y="1727"/>
                    <a:pt x="715" y="1906"/>
                    <a:pt x="942" y="1917"/>
                  </a:cubicBezTo>
                  <a:lnTo>
                    <a:pt x="942" y="2322"/>
                  </a:lnTo>
                  <a:lnTo>
                    <a:pt x="739" y="2322"/>
                  </a:lnTo>
                  <a:cubicBezTo>
                    <a:pt x="513" y="2322"/>
                    <a:pt x="322" y="2489"/>
                    <a:pt x="287" y="2715"/>
                  </a:cubicBezTo>
                  <a:lnTo>
                    <a:pt x="25" y="4835"/>
                  </a:lnTo>
                  <a:cubicBezTo>
                    <a:pt x="1" y="4930"/>
                    <a:pt x="84" y="5013"/>
                    <a:pt x="168" y="5013"/>
                  </a:cubicBezTo>
                  <a:cubicBezTo>
                    <a:pt x="180" y="5016"/>
                    <a:pt x="192" y="5018"/>
                    <a:pt x="204" y="5018"/>
                  </a:cubicBezTo>
                  <a:cubicBezTo>
                    <a:pt x="283" y="5018"/>
                    <a:pt x="346" y="4953"/>
                    <a:pt x="346" y="4870"/>
                  </a:cubicBezTo>
                  <a:lnTo>
                    <a:pt x="620" y="2739"/>
                  </a:lnTo>
                  <a:cubicBezTo>
                    <a:pt x="620" y="2679"/>
                    <a:pt x="680" y="2632"/>
                    <a:pt x="739" y="2632"/>
                  </a:cubicBezTo>
                  <a:lnTo>
                    <a:pt x="3239" y="2632"/>
                  </a:lnTo>
                  <a:cubicBezTo>
                    <a:pt x="3299" y="2632"/>
                    <a:pt x="3335" y="2679"/>
                    <a:pt x="3359" y="2739"/>
                  </a:cubicBezTo>
                  <a:lnTo>
                    <a:pt x="3799" y="6418"/>
                  </a:lnTo>
                  <a:cubicBezTo>
                    <a:pt x="3811" y="6513"/>
                    <a:pt x="3870" y="6573"/>
                    <a:pt x="3966" y="6573"/>
                  </a:cubicBezTo>
                  <a:lnTo>
                    <a:pt x="3978" y="6573"/>
                  </a:lnTo>
                  <a:cubicBezTo>
                    <a:pt x="4073" y="6573"/>
                    <a:pt x="4144" y="6478"/>
                    <a:pt x="4132" y="6394"/>
                  </a:cubicBezTo>
                  <a:lnTo>
                    <a:pt x="3680" y="2715"/>
                  </a:lnTo>
                  <a:cubicBezTo>
                    <a:pt x="3656" y="2489"/>
                    <a:pt x="3454" y="2322"/>
                    <a:pt x="3239" y="2322"/>
                  </a:cubicBezTo>
                  <a:lnTo>
                    <a:pt x="3025" y="2322"/>
                  </a:lnTo>
                  <a:lnTo>
                    <a:pt x="3025" y="1917"/>
                  </a:lnTo>
                  <a:cubicBezTo>
                    <a:pt x="3263" y="1917"/>
                    <a:pt x="3442" y="1727"/>
                    <a:pt x="3442" y="1489"/>
                  </a:cubicBezTo>
                  <a:lnTo>
                    <a:pt x="3442" y="429"/>
                  </a:lnTo>
                  <a:cubicBezTo>
                    <a:pt x="3442" y="191"/>
                    <a:pt x="3251" y="1"/>
                    <a:pt x="3013" y="1"/>
                  </a:cubicBezTo>
                  <a:lnTo>
                    <a:pt x="2013" y="1"/>
                  </a:lnTo>
                  <a:cubicBezTo>
                    <a:pt x="1930" y="1"/>
                    <a:pt x="1846" y="72"/>
                    <a:pt x="1846" y="167"/>
                  </a:cubicBezTo>
                  <a:cubicBezTo>
                    <a:pt x="1846" y="251"/>
                    <a:pt x="1930" y="334"/>
                    <a:pt x="2013" y="334"/>
                  </a:cubicBezTo>
                  <a:lnTo>
                    <a:pt x="3013" y="334"/>
                  </a:lnTo>
                  <a:cubicBezTo>
                    <a:pt x="3073" y="334"/>
                    <a:pt x="3120" y="370"/>
                    <a:pt x="3120" y="441"/>
                  </a:cubicBezTo>
                  <a:lnTo>
                    <a:pt x="3120" y="1489"/>
                  </a:lnTo>
                  <a:cubicBezTo>
                    <a:pt x="3120" y="1536"/>
                    <a:pt x="3073" y="1584"/>
                    <a:pt x="3025" y="1596"/>
                  </a:cubicBezTo>
                  <a:lnTo>
                    <a:pt x="942" y="1596"/>
                  </a:lnTo>
                  <a:cubicBezTo>
                    <a:pt x="894" y="1596"/>
                    <a:pt x="858" y="1548"/>
                    <a:pt x="858" y="1489"/>
                  </a:cubicBezTo>
                  <a:lnTo>
                    <a:pt x="858" y="441"/>
                  </a:lnTo>
                  <a:cubicBezTo>
                    <a:pt x="858" y="382"/>
                    <a:pt x="894" y="334"/>
                    <a:pt x="953"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1883955" y="3978730"/>
              <a:ext cx="162873" cy="181416"/>
            </a:xfrm>
            <a:custGeom>
              <a:avLst/>
              <a:gdLst/>
              <a:ahLst/>
              <a:cxnLst/>
              <a:rect l="l" t="t" r="r" b="b"/>
              <a:pathLst>
                <a:path w="5121" h="5704" extrusionOk="0">
                  <a:moveTo>
                    <a:pt x="715" y="0"/>
                  </a:moveTo>
                  <a:cubicBezTo>
                    <a:pt x="619" y="0"/>
                    <a:pt x="536" y="60"/>
                    <a:pt x="536" y="155"/>
                  </a:cubicBezTo>
                  <a:cubicBezTo>
                    <a:pt x="0" y="4501"/>
                    <a:pt x="24" y="4299"/>
                    <a:pt x="24" y="4322"/>
                  </a:cubicBezTo>
                  <a:lnTo>
                    <a:pt x="24" y="5537"/>
                  </a:lnTo>
                  <a:cubicBezTo>
                    <a:pt x="24" y="5632"/>
                    <a:pt x="96" y="5704"/>
                    <a:pt x="191" y="5704"/>
                  </a:cubicBezTo>
                  <a:lnTo>
                    <a:pt x="4953" y="5704"/>
                  </a:lnTo>
                  <a:cubicBezTo>
                    <a:pt x="5037" y="5704"/>
                    <a:pt x="5120" y="5632"/>
                    <a:pt x="5120" y="5537"/>
                  </a:cubicBezTo>
                  <a:cubicBezTo>
                    <a:pt x="5084" y="4227"/>
                    <a:pt x="5084" y="4322"/>
                    <a:pt x="5084" y="4287"/>
                  </a:cubicBezTo>
                  <a:lnTo>
                    <a:pt x="4763" y="1703"/>
                  </a:lnTo>
                  <a:cubicBezTo>
                    <a:pt x="4751" y="1608"/>
                    <a:pt x="4668" y="1548"/>
                    <a:pt x="4584" y="1548"/>
                  </a:cubicBezTo>
                  <a:cubicBezTo>
                    <a:pt x="4489" y="1560"/>
                    <a:pt x="4429" y="1644"/>
                    <a:pt x="4429" y="1727"/>
                  </a:cubicBezTo>
                  <a:lnTo>
                    <a:pt x="4727" y="4144"/>
                  </a:lnTo>
                  <a:lnTo>
                    <a:pt x="2084" y="4144"/>
                  </a:lnTo>
                  <a:cubicBezTo>
                    <a:pt x="1989" y="4144"/>
                    <a:pt x="1917" y="4215"/>
                    <a:pt x="1917" y="4299"/>
                  </a:cubicBezTo>
                  <a:cubicBezTo>
                    <a:pt x="1917" y="4394"/>
                    <a:pt x="1989" y="4465"/>
                    <a:pt x="2084" y="4465"/>
                  </a:cubicBezTo>
                  <a:lnTo>
                    <a:pt x="4763" y="4465"/>
                  </a:lnTo>
                  <a:lnTo>
                    <a:pt x="4763" y="5358"/>
                  </a:lnTo>
                  <a:lnTo>
                    <a:pt x="4549" y="5358"/>
                  </a:lnTo>
                  <a:lnTo>
                    <a:pt x="4549" y="4834"/>
                  </a:lnTo>
                  <a:cubicBezTo>
                    <a:pt x="4549" y="4751"/>
                    <a:pt x="4477" y="4680"/>
                    <a:pt x="4394" y="4680"/>
                  </a:cubicBezTo>
                  <a:cubicBezTo>
                    <a:pt x="4299" y="4680"/>
                    <a:pt x="4227" y="4751"/>
                    <a:pt x="4227" y="4834"/>
                  </a:cubicBezTo>
                  <a:lnTo>
                    <a:pt x="4227" y="5358"/>
                  </a:lnTo>
                  <a:lnTo>
                    <a:pt x="3822" y="5358"/>
                  </a:lnTo>
                  <a:lnTo>
                    <a:pt x="3822" y="4834"/>
                  </a:lnTo>
                  <a:cubicBezTo>
                    <a:pt x="3822" y="4751"/>
                    <a:pt x="3751" y="4680"/>
                    <a:pt x="3656" y="4680"/>
                  </a:cubicBezTo>
                  <a:cubicBezTo>
                    <a:pt x="3572" y="4680"/>
                    <a:pt x="3501" y="4751"/>
                    <a:pt x="3501" y="4834"/>
                  </a:cubicBezTo>
                  <a:lnTo>
                    <a:pt x="3501" y="5358"/>
                  </a:lnTo>
                  <a:lnTo>
                    <a:pt x="3096" y="5358"/>
                  </a:lnTo>
                  <a:lnTo>
                    <a:pt x="3096" y="4834"/>
                  </a:lnTo>
                  <a:cubicBezTo>
                    <a:pt x="3096" y="4751"/>
                    <a:pt x="3025" y="4680"/>
                    <a:pt x="2929" y="4680"/>
                  </a:cubicBezTo>
                  <a:cubicBezTo>
                    <a:pt x="2834" y="4680"/>
                    <a:pt x="2763" y="4751"/>
                    <a:pt x="2763" y="4834"/>
                  </a:cubicBezTo>
                  <a:lnTo>
                    <a:pt x="2763" y="5358"/>
                  </a:lnTo>
                  <a:lnTo>
                    <a:pt x="2358" y="5358"/>
                  </a:lnTo>
                  <a:lnTo>
                    <a:pt x="2358" y="4834"/>
                  </a:lnTo>
                  <a:cubicBezTo>
                    <a:pt x="2358" y="4751"/>
                    <a:pt x="2286" y="4680"/>
                    <a:pt x="2203" y="4680"/>
                  </a:cubicBezTo>
                  <a:cubicBezTo>
                    <a:pt x="2108" y="4680"/>
                    <a:pt x="2036" y="4751"/>
                    <a:pt x="2036" y="4834"/>
                  </a:cubicBezTo>
                  <a:lnTo>
                    <a:pt x="2036" y="5358"/>
                  </a:lnTo>
                  <a:lnTo>
                    <a:pt x="1632" y="5358"/>
                  </a:lnTo>
                  <a:lnTo>
                    <a:pt x="1632" y="4834"/>
                  </a:lnTo>
                  <a:cubicBezTo>
                    <a:pt x="1632" y="4751"/>
                    <a:pt x="1560" y="4680"/>
                    <a:pt x="1465" y="4680"/>
                  </a:cubicBezTo>
                  <a:cubicBezTo>
                    <a:pt x="1381" y="4680"/>
                    <a:pt x="1310" y="4751"/>
                    <a:pt x="1310" y="4834"/>
                  </a:cubicBezTo>
                  <a:lnTo>
                    <a:pt x="1310" y="5358"/>
                  </a:lnTo>
                  <a:lnTo>
                    <a:pt x="905" y="5358"/>
                  </a:lnTo>
                  <a:lnTo>
                    <a:pt x="905" y="4834"/>
                  </a:lnTo>
                  <a:cubicBezTo>
                    <a:pt x="905" y="4751"/>
                    <a:pt x="834" y="4680"/>
                    <a:pt x="739" y="4680"/>
                  </a:cubicBezTo>
                  <a:cubicBezTo>
                    <a:pt x="655" y="4680"/>
                    <a:pt x="572" y="4751"/>
                    <a:pt x="572" y="4834"/>
                  </a:cubicBezTo>
                  <a:lnTo>
                    <a:pt x="572" y="5358"/>
                  </a:lnTo>
                  <a:lnTo>
                    <a:pt x="334" y="5358"/>
                  </a:lnTo>
                  <a:lnTo>
                    <a:pt x="334" y="4465"/>
                  </a:lnTo>
                  <a:lnTo>
                    <a:pt x="1453" y="4465"/>
                  </a:lnTo>
                  <a:cubicBezTo>
                    <a:pt x="1548" y="4465"/>
                    <a:pt x="1620" y="4394"/>
                    <a:pt x="1620" y="4299"/>
                  </a:cubicBezTo>
                  <a:cubicBezTo>
                    <a:pt x="1620" y="4215"/>
                    <a:pt x="1548" y="4144"/>
                    <a:pt x="1453" y="4144"/>
                  </a:cubicBezTo>
                  <a:lnTo>
                    <a:pt x="369" y="4144"/>
                  </a:lnTo>
                  <a:lnTo>
                    <a:pt x="858" y="179"/>
                  </a:lnTo>
                  <a:cubicBezTo>
                    <a:pt x="870" y="96"/>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4"/>
          <p:cNvGrpSpPr/>
          <p:nvPr/>
        </p:nvGrpSpPr>
        <p:grpSpPr>
          <a:xfrm>
            <a:off x="939156" y="3809209"/>
            <a:ext cx="192007" cy="351318"/>
            <a:chOff x="939156" y="3809209"/>
            <a:chExt cx="192007" cy="351318"/>
          </a:xfrm>
        </p:grpSpPr>
        <p:sp>
          <p:nvSpPr>
            <p:cNvPr id="6914" name="Google Shape;6914;p64"/>
            <p:cNvSpPr/>
            <p:nvPr/>
          </p:nvSpPr>
          <p:spPr>
            <a:xfrm>
              <a:off x="939538" y="3809209"/>
              <a:ext cx="191625" cy="106706"/>
            </a:xfrm>
            <a:custGeom>
              <a:avLst/>
              <a:gdLst/>
              <a:ahLst/>
              <a:cxnLst/>
              <a:rect l="l" t="t" r="r" b="b"/>
              <a:pathLst>
                <a:path w="6025" h="3355" extrusionOk="0">
                  <a:moveTo>
                    <a:pt x="3016" y="0"/>
                  </a:moveTo>
                  <a:cubicBezTo>
                    <a:pt x="2872" y="0"/>
                    <a:pt x="2764" y="67"/>
                    <a:pt x="2786" y="199"/>
                  </a:cubicBezTo>
                  <a:cubicBezTo>
                    <a:pt x="2797" y="275"/>
                    <a:pt x="2878" y="331"/>
                    <a:pt x="2955" y="331"/>
                  </a:cubicBezTo>
                  <a:cubicBezTo>
                    <a:pt x="2962" y="331"/>
                    <a:pt x="2970" y="331"/>
                    <a:pt x="2977" y="330"/>
                  </a:cubicBezTo>
                  <a:cubicBezTo>
                    <a:pt x="2994" y="326"/>
                    <a:pt x="3012" y="324"/>
                    <a:pt x="3028" y="324"/>
                  </a:cubicBezTo>
                  <a:cubicBezTo>
                    <a:pt x="3172" y="324"/>
                    <a:pt x="3286" y="453"/>
                    <a:pt x="3286" y="592"/>
                  </a:cubicBezTo>
                  <a:lnTo>
                    <a:pt x="3286" y="687"/>
                  </a:lnTo>
                  <a:lnTo>
                    <a:pt x="2739" y="687"/>
                  </a:lnTo>
                  <a:lnTo>
                    <a:pt x="2739" y="628"/>
                  </a:lnTo>
                  <a:cubicBezTo>
                    <a:pt x="2739" y="532"/>
                    <a:pt x="2667" y="461"/>
                    <a:pt x="2572" y="461"/>
                  </a:cubicBezTo>
                  <a:cubicBezTo>
                    <a:pt x="2489" y="461"/>
                    <a:pt x="2417" y="532"/>
                    <a:pt x="2417" y="628"/>
                  </a:cubicBezTo>
                  <a:lnTo>
                    <a:pt x="2417" y="687"/>
                  </a:lnTo>
                  <a:lnTo>
                    <a:pt x="1405" y="687"/>
                  </a:lnTo>
                  <a:cubicBezTo>
                    <a:pt x="1310" y="687"/>
                    <a:pt x="1238" y="758"/>
                    <a:pt x="1238" y="854"/>
                  </a:cubicBezTo>
                  <a:cubicBezTo>
                    <a:pt x="1238" y="937"/>
                    <a:pt x="1310" y="1020"/>
                    <a:pt x="1405" y="1020"/>
                  </a:cubicBezTo>
                  <a:lnTo>
                    <a:pt x="5584" y="1020"/>
                  </a:lnTo>
                  <a:cubicBezTo>
                    <a:pt x="5644" y="1020"/>
                    <a:pt x="5691" y="1056"/>
                    <a:pt x="5691" y="1116"/>
                  </a:cubicBezTo>
                  <a:lnTo>
                    <a:pt x="5691" y="1473"/>
                  </a:lnTo>
                  <a:cubicBezTo>
                    <a:pt x="5691" y="1532"/>
                    <a:pt x="5644" y="1580"/>
                    <a:pt x="5584" y="1580"/>
                  </a:cubicBezTo>
                  <a:lnTo>
                    <a:pt x="429" y="1580"/>
                  </a:lnTo>
                  <a:cubicBezTo>
                    <a:pt x="369" y="1580"/>
                    <a:pt x="334" y="1532"/>
                    <a:pt x="334" y="1473"/>
                  </a:cubicBezTo>
                  <a:lnTo>
                    <a:pt x="334" y="1116"/>
                  </a:lnTo>
                  <a:cubicBezTo>
                    <a:pt x="334" y="1056"/>
                    <a:pt x="369" y="1020"/>
                    <a:pt x="429" y="1020"/>
                  </a:cubicBezTo>
                  <a:lnTo>
                    <a:pt x="750" y="1020"/>
                  </a:lnTo>
                  <a:cubicBezTo>
                    <a:pt x="834" y="1020"/>
                    <a:pt x="905" y="937"/>
                    <a:pt x="905" y="854"/>
                  </a:cubicBezTo>
                  <a:cubicBezTo>
                    <a:pt x="905" y="758"/>
                    <a:pt x="834" y="687"/>
                    <a:pt x="750" y="687"/>
                  </a:cubicBezTo>
                  <a:lnTo>
                    <a:pt x="429" y="687"/>
                  </a:lnTo>
                  <a:cubicBezTo>
                    <a:pt x="191" y="687"/>
                    <a:pt x="0" y="878"/>
                    <a:pt x="0" y="1116"/>
                  </a:cubicBezTo>
                  <a:lnTo>
                    <a:pt x="0" y="1473"/>
                  </a:lnTo>
                  <a:cubicBezTo>
                    <a:pt x="0" y="1711"/>
                    <a:pt x="191" y="1901"/>
                    <a:pt x="429" y="1901"/>
                  </a:cubicBezTo>
                  <a:lnTo>
                    <a:pt x="572" y="1901"/>
                  </a:lnTo>
                  <a:lnTo>
                    <a:pt x="572" y="3187"/>
                  </a:lnTo>
                  <a:cubicBezTo>
                    <a:pt x="572" y="3271"/>
                    <a:pt x="643" y="3354"/>
                    <a:pt x="726" y="3354"/>
                  </a:cubicBezTo>
                  <a:cubicBezTo>
                    <a:pt x="822" y="3354"/>
                    <a:pt x="893" y="3271"/>
                    <a:pt x="893" y="3187"/>
                  </a:cubicBezTo>
                  <a:lnTo>
                    <a:pt x="893" y="1901"/>
                  </a:lnTo>
                  <a:lnTo>
                    <a:pt x="5132" y="1901"/>
                  </a:lnTo>
                  <a:lnTo>
                    <a:pt x="5132" y="2306"/>
                  </a:lnTo>
                  <a:cubicBezTo>
                    <a:pt x="5132" y="2402"/>
                    <a:pt x="5215" y="2473"/>
                    <a:pt x="5298" y="2473"/>
                  </a:cubicBezTo>
                  <a:cubicBezTo>
                    <a:pt x="5394" y="2473"/>
                    <a:pt x="5465" y="2402"/>
                    <a:pt x="5465" y="2306"/>
                  </a:cubicBezTo>
                  <a:lnTo>
                    <a:pt x="5465" y="1901"/>
                  </a:lnTo>
                  <a:lnTo>
                    <a:pt x="5596" y="1901"/>
                  </a:lnTo>
                  <a:cubicBezTo>
                    <a:pt x="5834" y="1901"/>
                    <a:pt x="6025" y="1711"/>
                    <a:pt x="6025" y="1473"/>
                  </a:cubicBezTo>
                  <a:lnTo>
                    <a:pt x="6025" y="1116"/>
                  </a:lnTo>
                  <a:cubicBezTo>
                    <a:pt x="6025" y="878"/>
                    <a:pt x="5822" y="687"/>
                    <a:pt x="5584" y="687"/>
                  </a:cubicBezTo>
                  <a:lnTo>
                    <a:pt x="3620" y="687"/>
                  </a:lnTo>
                  <a:lnTo>
                    <a:pt x="3620" y="604"/>
                  </a:lnTo>
                  <a:cubicBezTo>
                    <a:pt x="3620" y="198"/>
                    <a:pt x="3263" y="0"/>
                    <a:pt x="3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939156" y="3898835"/>
              <a:ext cx="192007" cy="261692"/>
            </a:xfrm>
            <a:custGeom>
              <a:avLst/>
              <a:gdLst/>
              <a:ahLst/>
              <a:cxnLst/>
              <a:rect l="l" t="t" r="r" b="b"/>
              <a:pathLst>
                <a:path w="6037" h="8228" extrusionOk="0">
                  <a:moveTo>
                    <a:pt x="2977" y="4691"/>
                  </a:moveTo>
                  <a:cubicBezTo>
                    <a:pt x="2739" y="5179"/>
                    <a:pt x="1953" y="6846"/>
                    <a:pt x="1536" y="7739"/>
                  </a:cubicBezTo>
                  <a:cubicBezTo>
                    <a:pt x="1489" y="7811"/>
                    <a:pt x="1417" y="7870"/>
                    <a:pt x="1322" y="7870"/>
                  </a:cubicBezTo>
                  <a:cubicBezTo>
                    <a:pt x="1298" y="7870"/>
                    <a:pt x="1250" y="7858"/>
                    <a:pt x="1215" y="7835"/>
                  </a:cubicBezTo>
                  <a:cubicBezTo>
                    <a:pt x="1096" y="7787"/>
                    <a:pt x="1060" y="7644"/>
                    <a:pt x="1119" y="7525"/>
                  </a:cubicBezTo>
                  <a:lnTo>
                    <a:pt x="2465" y="4691"/>
                  </a:lnTo>
                  <a:close/>
                  <a:moveTo>
                    <a:pt x="3572" y="4703"/>
                  </a:moveTo>
                  <a:lnTo>
                    <a:pt x="4929" y="7549"/>
                  </a:lnTo>
                  <a:cubicBezTo>
                    <a:pt x="4989" y="7668"/>
                    <a:pt x="4929" y="7799"/>
                    <a:pt x="4822" y="7858"/>
                  </a:cubicBezTo>
                  <a:cubicBezTo>
                    <a:pt x="4787" y="7870"/>
                    <a:pt x="4763" y="7882"/>
                    <a:pt x="4715" y="7882"/>
                  </a:cubicBezTo>
                  <a:cubicBezTo>
                    <a:pt x="4632" y="7882"/>
                    <a:pt x="4548" y="7846"/>
                    <a:pt x="4513" y="7751"/>
                  </a:cubicBezTo>
                  <a:lnTo>
                    <a:pt x="3572" y="5775"/>
                  </a:lnTo>
                  <a:cubicBezTo>
                    <a:pt x="3572" y="5775"/>
                    <a:pt x="3215" y="5025"/>
                    <a:pt x="3203" y="4989"/>
                  </a:cubicBezTo>
                  <a:cubicBezTo>
                    <a:pt x="3298" y="4775"/>
                    <a:pt x="3334" y="4715"/>
                    <a:pt x="3334" y="4703"/>
                  </a:cubicBezTo>
                  <a:close/>
                  <a:moveTo>
                    <a:pt x="3036" y="5358"/>
                  </a:moveTo>
                  <a:lnTo>
                    <a:pt x="3263" y="5834"/>
                  </a:lnTo>
                  <a:lnTo>
                    <a:pt x="3263" y="7680"/>
                  </a:lnTo>
                  <a:cubicBezTo>
                    <a:pt x="3263" y="7799"/>
                    <a:pt x="3155" y="7906"/>
                    <a:pt x="3036" y="7906"/>
                  </a:cubicBezTo>
                  <a:cubicBezTo>
                    <a:pt x="2917" y="7906"/>
                    <a:pt x="2810" y="7799"/>
                    <a:pt x="2810" y="7680"/>
                  </a:cubicBezTo>
                  <a:lnTo>
                    <a:pt x="2810" y="5834"/>
                  </a:lnTo>
                  <a:lnTo>
                    <a:pt x="3036" y="5358"/>
                  </a:lnTo>
                  <a:close/>
                  <a:moveTo>
                    <a:pt x="5299" y="0"/>
                  </a:moveTo>
                  <a:cubicBezTo>
                    <a:pt x="5203" y="0"/>
                    <a:pt x="5132" y="72"/>
                    <a:pt x="5132" y="167"/>
                  </a:cubicBezTo>
                  <a:lnTo>
                    <a:pt x="5132" y="3453"/>
                  </a:lnTo>
                  <a:lnTo>
                    <a:pt x="893" y="3453"/>
                  </a:lnTo>
                  <a:lnTo>
                    <a:pt x="893" y="1024"/>
                  </a:lnTo>
                  <a:cubicBezTo>
                    <a:pt x="893" y="941"/>
                    <a:pt x="822" y="858"/>
                    <a:pt x="727" y="858"/>
                  </a:cubicBezTo>
                  <a:cubicBezTo>
                    <a:pt x="643" y="858"/>
                    <a:pt x="560" y="941"/>
                    <a:pt x="560" y="1024"/>
                  </a:cubicBezTo>
                  <a:lnTo>
                    <a:pt x="560" y="3453"/>
                  </a:lnTo>
                  <a:lnTo>
                    <a:pt x="429" y="3453"/>
                  </a:lnTo>
                  <a:cubicBezTo>
                    <a:pt x="191" y="3453"/>
                    <a:pt x="0" y="3644"/>
                    <a:pt x="0" y="3882"/>
                  </a:cubicBezTo>
                  <a:lnTo>
                    <a:pt x="0" y="4239"/>
                  </a:lnTo>
                  <a:cubicBezTo>
                    <a:pt x="0" y="4477"/>
                    <a:pt x="191" y="4668"/>
                    <a:pt x="429" y="4668"/>
                  </a:cubicBezTo>
                  <a:lnTo>
                    <a:pt x="2084" y="4668"/>
                  </a:lnTo>
                  <a:lnTo>
                    <a:pt x="798" y="7382"/>
                  </a:lnTo>
                  <a:cubicBezTo>
                    <a:pt x="667" y="7668"/>
                    <a:pt x="786" y="7989"/>
                    <a:pt x="1060" y="8120"/>
                  </a:cubicBezTo>
                  <a:cubicBezTo>
                    <a:pt x="1131" y="8156"/>
                    <a:pt x="1215" y="8180"/>
                    <a:pt x="1298" y="8180"/>
                  </a:cubicBezTo>
                  <a:cubicBezTo>
                    <a:pt x="1500" y="8180"/>
                    <a:pt x="1715" y="8061"/>
                    <a:pt x="1798" y="7870"/>
                  </a:cubicBezTo>
                  <a:lnTo>
                    <a:pt x="2441" y="6513"/>
                  </a:lnTo>
                  <a:lnTo>
                    <a:pt x="2441" y="7680"/>
                  </a:lnTo>
                  <a:cubicBezTo>
                    <a:pt x="2441" y="7989"/>
                    <a:pt x="2691" y="8227"/>
                    <a:pt x="2989" y="8227"/>
                  </a:cubicBezTo>
                  <a:cubicBezTo>
                    <a:pt x="3298" y="8227"/>
                    <a:pt x="3536" y="7977"/>
                    <a:pt x="3536" y="7680"/>
                  </a:cubicBezTo>
                  <a:lnTo>
                    <a:pt x="3536" y="6513"/>
                  </a:lnTo>
                  <a:lnTo>
                    <a:pt x="4179" y="7870"/>
                  </a:lnTo>
                  <a:cubicBezTo>
                    <a:pt x="4275" y="8061"/>
                    <a:pt x="4465" y="8180"/>
                    <a:pt x="4691" y="8180"/>
                  </a:cubicBezTo>
                  <a:cubicBezTo>
                    <a:pt x="4775" y="8180"/>
                    <a:pt x="4846" y="8168"/>
                    <a:pt x="4929" y="8120"/>
                  </a:cubicBezTo>
                  <a:cubicBezTo>
                    <a:pt x="5203" y="7989"/>
                    <a:pt x="5310" y="7668"/>
                    <a:pt x="5179" y="7382"/>
                  </a:cubicBezTo>
                  <a:lnTo>
                    <a:pt x="3894" y="4668"/>
                  </a:lnTo>
                  <a:lnTo>
                    <a:pt x="4596" y="4668"/>
                  </a:lnTo>
                  <a:cubicBezTo>
                    <a:pt x="4679" y="4668"/>
                    <a:pt x="4763" y="4596"/>
                    <a:pt x="4763" y="4513"/>
                  </a:cubicBezTo>
                  <a:cubicBezTo>
                    <a:pt x="4763" y="4417"/>
                    <a:pt x="4679" y="4346"/>
                    <a:pt x="4596" y="4346"/>
                  </a:cubicBezTo>
                  <a:lnTo>
                    <a:pt x="417" y="4346"/>
                  </a:lnTo>
                  <a:cubicBezTo>
                    <a:pt x="357" y="4346"/>
                    <a:pt x="310" y="4298"/>
                    <a:pt x="310" y="4239"/>
                  </a:cubicBezTo>
                  <a:lnTo>
                    <a:pt x="310" y="3882"/>
                  </a:lnTo>
                  <a:cubicBezTo>
                    <a:pt x="310" y="3822"/>
                    <a:pt x="357" y="3775"/>
                    <a:pt x="417" y="3775"/>
                  </a:cubicBezTo>
                  <a:lnTo>
                    <a:pt x="5560" y="3775"/>
                  </a:lnTo>
                  <a:cubicBezTo>
                    <a:pt x="5620" y="3775"/>
                    <a:pt x="5668" y="3822"/>
                    <a:pt x="5668" y="3882"/>
                  </a:cubicBezTo>
                  <a:lnTo>
                    <a:pt x="5668" y="4239"/>
                  </a:lnTo>
                  <a:cubicBezTo>
                    <a:pt x="5668" y="4298"/>
                    <a:pt x="5620" y="4346"/>
                    <a:pt x="5560" y="4346"/>
                  </a:cubicBezTo>
                  <a:lnTo>
                    <a:pt x="5251" y="4346"/>
                  </a:lnTo>
                  <a:cubicBezTo>
                    <a:pt x="5168" y="4346"/>
                    <a:pt x="5084" y="4417"/>
                    <a:pt x="5084" y="4513"/>
                  </a:cubicBezTo>
                  <a:cubicBezTo>
                    <a:pt x="5084" y="4596"/>
                    <a:pt x="5168" y="4668"/>
                    <a:pt x="5251" y="4668"/>
                  </a:cubicBezTo>
                  <a:lnTo>
                    <a:pt x="5560" y="4668"/>
                  </a:lnTo>
                  <a:cubicBezTo>
                    <a:pt x="5799" y="4668"/>
                    <a:pt x="6001" y="4477"/>
                    <a:pt x="6001" y="4239"/>
                  </a:cubicBezTo>
                  <a:lnTo>
                    <a:pt x="6001" y="3882"/>
                  </a:lnTo>
                  <a:cubicBezTo>
                    <a:pt x="6037" y="3655"/>
                    <a:pt x="5834" y="3453"/>
                    <a:pt x="5596" y="3453"/>
                  </a:cubicBezTo>
                  <a:lnTo>
                    <a:pt x="5465" y="3453"/>
                  </a:lnTo>
                  <a:lnTo>
                    <a:pt x="5465" y="167"/>
                  </a:lnTo>
                  <a:cubicBezTo>
                    <a:pt x="5465" y="72"/>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4"/>
          <p:cNvGrpSpPr/>
          <p:nvPr/>
        </p:nvGrpSpPr>
        <p:grpSpPr>
          <a:xfrm>
            <a:off x="2306167" y="3809845"/>
            <a:ext cx="193915" cy="349155"/>
            <a:chOff x="2306167" y="3809845"/>
            <a:chExt cx="193915" cy="349155"/>
          </a:xfrm>
        </p:grpSpPr>
        <p:sp>
          <p:nvSpPr>
            <p:cNvPr id="6917" name="Google Shape;6917;p64"/>
            <p:cNvSpPr/>
            <p:nvPr/>
          </p:nvSpPr>
          <p:spPr>
            <a:xfrm>
              <a:off x="2306167" y="3809845"/>
              <a:ext cx="137875" cy="349155"/>
            </a:xfrm>
            <a:custGeom>
              <a:avLst/>
              <a:gdLst/>
              <a:ahLst/>
              <a:cxnLst/>
              <a:rect l="l" t="t" r="r" b="b"/>
              <a:pathLst>
                <a:path w="4335" h="10978" extrusionOk="0">
                  <a:moveTo>
                    <a:pt x="4001" y="5656"/>
                  </a:moveTo>
                  <a:lnTo>
                    <a:pt x="4001" y="8918"/>
                  </a:lnTo>
                  <a:lnTo>
                    <a:pt x="2989" y="8918"/>
                  </a:lnTo>
                  <a:cubicBezTo>
                    <a:pt x="2763" y="8918"/>
                    <a:pt x="2596" y="8739"/>
                    <a:pt x="2596" y="8525"/>
                  </a:cubicBezTo>
                  <a:lnTo>
                    <a:pt x="2596" y="6037"/>
                  </a:lnTo>
                  <a:cubicBezTo>
                    <a:pt x="2596" y="5822"/>
                    <a:pt x="2775" y="5656"/>
                    <a:pt x="2989" y="5656"/>
                  </a:cubicBezTo>
                  <a:close/>
                  <a:moveTo>
                    <a:pt x="2168" y="0"/>
                  </a:moveTo>
                  <a:cubicBezTo>
                    <a:pt x="2084" y="0"/>
                    <a:pt x="2001" y="72"/>
                    <a:pt x="2001" y="167"/>
                  </a:cubicBezTo>
                  <a:cubicBezTo>
                    <a:pt x="2001" y="250"/>
                    <a:pt x="2084" y="322"/>
                    <a:pt x="2168" y="322"/>
                  </a:cubicBezTo>
                  <a:cubicBezTo>
                    <a:pt x="2382" y="322"/>
                    <a:pt x="2549" y="477"/>
                    <a:pt x="2573" y="667"/>
                  </a:cubicBezTo>
                  <a:cubicBezTo>
                    <a:pt x="2561" y="667"/>
                    <a:pt x="2525" y="655"/>
                    <a:pt x="2513" y="655"/>
                  </a:cubicBezTo>
                  <a:cubicBezTo>
                    <a:pt x="2406" y="655"/>
                    <a:pt x="2334" y="738"/>
                    <a:pt x="2334" y="834"/>
                  </a:cubicBezTo>
                  <a:cubicBezTo>
                    <a:pt x="2334" y="941"/>
                    <a:pt x="2430" y="1012"/>
                    <a:pt x="2513" y="1012"/>
                  </a:cubicBezTo>
                  <a:cubicBezTo>
                    <a:pt x="2549" y="1012"/>
                    <a:pt x="2561" y="1012"/>
                    <a:pt x="2584" y="1000"/>
                  </a:cubicBezTo>
                  <a:lnTo>
                    <a:pt x="2584" y="1262"/>
                  </a:lnTo>
                  <a:lnTo>
                    <a:pt x="1751" y="1262"/>
                  </a:lnTo>
                  <a:lnTo>
                    <a:pt x="1751" y="727"/>
                  </a:lnTo>
                  <a:cubicBezTo>
                    <a:pt x="1751" y="667"/>
                    <a:pt x="1775" y="596"/>
                    <a:pt x="1799" y="536"/>
                  </a:cubicBezTo>
                  <a:cubicBezTo>
                    <a:pt x="1846" y="465"/>
                    <a:pt x="1811" y="357"/>
                    <a:pt x="1727" y="310"/>
                  </a:cubicBezTo>
                  <a:cubicBezTo>
                    <a:pt x="1707" y="297"/>
                    <a:pt x="1685" y="291"/>
                    <a:pt x="1661" y="291"/>
                  </a:cubicBezTo>
                  <a:cubicBezTo>
                    <a:pt x="1601" y="291"/>
                    <a:pt x="1535" y="330"/>
                    <a:pt x="1501" y="381"/>
                  </a:cubicBezTo>
                  <a:cubicBezTo>
                    <a:pt x="1453" y="488"/>
                    <a:pt x="1430" y="608"/>
                    <a:pt x="1430" y="715"/>
                  </a:cubicBezTo>
                  <a:lnTo>
                    <a:pt x="1430" y="1298"/>
                  </a:lnTo>
                  <a:cubicBezTo>
                    <a:pt x="1263" y="1334"/>
                    <a:pt x="1096" y="1393"/>
                    <a:pt x="953" y="1489"/>
                  </a:cubicBezTo>
                  <a:cubicBezTo>
                    <a:pt x="882" y="1536"/>
                    <a:pt x="846" y="1631"/>
                    <a:pt x="894" y="1715"/>
                  </a:cubicBezTo>
                  <a:cubicBezTo>
                    <a:pt x="927" y="1764"/>
                    <a:pt x="982" y="1791"/>
                    <a:pt x="1041" y="1791"/>
                  </a:cubicBezTo>
                  <a:cubicBezTo>
                    <a:pt x="1067" y="1791"/>
                    <a:pt x="1094" y="1785"/>
                    <a:pt x="1120" y="1774"/>
                  </a:cubicBezTo>
                  <a:cubicBezTo>
                    <a:pt x="1215" y="1715"/>
                    <a:pt x="1322" y="1667"/>
                    <a:pt x="1430" y="1631"/>
                  </a:cubicBezTo>
                  <a:cubicBezTo>
                    <a:pt x="1537" y="1608"/>
                    <a:pt x="1632" y="1572"/>
                    <a:pt x="1751" y="1572"/>
                  </a:cubicBezTo>
                  <a:lnTo>
                    <a:pt x="2584" y="1572"/>
                  </a:lnTo>
                  <a:cubicBezTo>
                    <a:pt x="2692" y="1596"/>
                    <a:pt x="2811" y="1608"/>
                    <a:pt x="2918" y="1631"/>
                  </a:cubicBezTo>
                  <a:cubicBezTo>
                    <a:pt x="3537" y="1834"/>
                    <a:pt x="4001" y="2429"/>
                    <a:pt x="4001" y="3108"/>
                  </a:cubicBezTo>
                  <a:lnTo>
                    <a:pt x="4001" y="3572"/>
                  </a:lnTo>
                  <a:cubicBezTo>
                    <a:pt x="4001" y="3632"/>
                    <a:pt x="3954" y="3679"/>
                    <a:pt x="3894" y="3679"/>
                  </a:cubicBezTo>
                  <a:lnTo>
                    <a:pt x="429" y="3679"/>
                  </a:lnTo>
                  <a:cubicBezTo>
                    <a:pt x="370" y="3679"/>
                    <a:pt x="322" y="3632"/>
                    <a:pt x="322" y="3572"/>
                  </a:cubicBezTo>
                  <a:lnTo>
                    <a:pt x="322" y="3108"/>
                  </a:lnTo>
                  <a:cubicBezTo>
                    <a:pt x="322" y="2763"/>
                    <a:pt x="441" y="2429"/>
                    <a:pt x="656" y="2155"/>
                  </a:cubicBezTo>
                  <a:cubicBezTo>
                    <a:pt x="715" y="2084"/>
                    <a:pt x="703" y="1977"/>
                    <a:pt x="620" y="1929"/>
                  </a:cubicBezTo>
                  <a:cubicBezTo>
                    <a:pt x="592" y="1906"/>
                    <a:pt x="559" y="1895"/>
                    <a:pt x="526" y="1895"/>
                  </a:cubicBezTo>
                  <a:cubicBezTo>
                    <a:pt x="476" y="1895"/>
                    <a:pt x="427" y="1921"/>
                    <a:pt x="406" y="1965"/>
                  </a:cubicBezTo>
                  <a:cubicBezTo>
                    <a:pt x="132" y="2286"/>
                    <a:pt x="1" y="2691"/>
                    <a:pt x="1" y="3120"/>
                  </a:cubicBezTo>
                  <a:lnTo>
                    <a:pt x="1" y="10013"/>
                  </a:lnTo>
                  <a:cubicBezTo>
                    <a:pt x="1" y="10549"/>
                    <a:pt x="429" y="10978"/>
                    <a:pt x="953" y="10978"/>
                  </a:cubicBezTo>
                  <a:lnTo>
                    <a:pt x="1418" y="10978"/>
                  </a:lnTo>
                  <a:cubicBezTo>
                    <a:pt x="1501" y="10978"/>
                    <a:pt x="1572" y="10906"/>
                    <a:pt x="1572" y="10823"/>
                  </a:cubicBezTo>
                  <a:cubicBezTo>
                    <a:pt x="1572" y="10728"/>
                    <a:pt x="1501" y="10656"/>
                    <a:pt x="1418" y="10656"/>
                  </a:cubicBezTo>
                  <a:lnTo>
                    <a:pt x="953" y="10656"/>
                  </a:lnTo>
                  <a:cubicBezTo>
                    <a:pt x="608" y="10656"/>
                    <a:pt x="322" y="10371"/>
                    <a:pt x="322" y="10013"/>
                  </a:cubicBezTo>
                  <a:lnTo>
                    <a:pt x="322" y="4001"/>
                  </a:lnTo>
                  <a:cubicBezTo>
                    <a:pt x="358" y="4013"/>
                    <a:pt x="382" y="4013"/>
                    <a:pt x="429" y="4013"/>
                  </a:cubicBezTo>
                  <a:lnTo>
                    <a:pt x="3894" y="4013"/>
                  </a:lnTo>
                  <a:cubicBezTo>
                    <a:pt x="3930" y="4013"/>
                    <a:pt x="3954" y="4013"/>
                    <a:pt x="4001" y="4001"/>
                  </a:cubicBezTo>
                  <a:lnTo>
                    <a:pt x="4001" y="5299"/>
                  </a:lnTo>
                  <a:lnTo>
                    <a:pt x="2989" y="5299"/>
                  </a:lnTo>
                  <a:cubicBezTo>
                    <a:pt x="2584" y="5299"/>
                    <a:pt x="2275" y="5620"/>
                    <a:pt x="2275" y="6013"/>
                  </a:cubicBezTo>
                  <a:lnTo>
                    <a:pt x="2275" y="8501"/>
                  </a:lnTo>
                  <a:cubicBezTo>
                    <a:pt x="2275" y="8894"/>
                    <a:pt x="2608" y="9216"/>
                    <a:pt x="2989" y="9216"/>
                  </a:cubicBezTo>
                  <a:lnTo>
                    <a:pt x="4001" y="9216"/>
                  </a:lnTo>
                  <a:lnTo>
                    <a:pt x="4001" y="10013"/>
                  </a:lnTo>
                  <a:cubicBezTo>
                    <a:pt x="4001" y="10371"/>
                    <a:pt x="3716" y="10656"/>
                    <a:pt x="3382" y="10656"/>
                  </a:cubicBezTo>
                  <a:lnTo>
                    <a:pt x="2084" y="10656"/>
                  </a:lnTo>
                  <a:cubicBezTo>
                    <a:pt x="1989" y="10656"/>
                    <a:pt x="1918" y="10728"/>
                    <a:pt x="1918" y="10823"/>
                  </a:cubicBezTo>
                  <a:cubicBezTo>
                    <a:pt x="1918" y="10906"/>
                    <a:pt x="1989" y="10978"/>
                    <a:pt x="2084" y="10978"/>
                  </a:cubicBezTo>
                  <a:lnTo>
                    <a:pt x="3382" y="10978"/>
                  </a:lnTo>
                  <a:cubicBezTo>
                    <a:pt x="3894" y="10978"/>
                    <a:pt x="4335" y="10549"/>
                    <a:pt x="4335" y="10013"/>
                  </a:cubicBezTo>
                  <a:lnTo>
                    <a:pt x="4335" y="9049"/>
                  </a:lnTo>
                  <a:lnTo>
                    <a:pt x="4335" y="5441"/>
                  </a:lnTo>
                  <a:lnTo>
                    <a:pt x="4335" y="3108"/>
                  </a:lnTo>
                  <a:cubicBezTo>
                    <a:pt x="4335" y="2262"/>
                    <a:pt x="3739" y="1536"/>
                    <a:pt x="2918" y="1322"/>
                  </a:cubicBezTo>
                  <a:lnTo>
                    <a:pt x="2918" y="738"/>
                  </a:lnTo>
                  <a:cubicBezTo>
                    <a:pt x="2918" y="346"/>
                    <a:pt x="2584"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2474701" y="3860256"/>
              <a:ext cx="22741" cy="17779"/>
            </a:xfrm>
            <a:custGeom>
              <a:avLst/>
              <a:gdLst/>
              <a:ahLst/>
              <a:cxnLst/>
              <a:rect l="l" t="t" r="r" b="b"/>
              <a:pathLst>
                <a:path w="715" h="559" extrusionOk="0">
                  <a:moveTo>
                    <a:pt x="188" y="1"/>
                  </a:moveTo>
                  <a:cubicBezTo>
                    <a:pt x="130" y="1"/>
                    <a:pt x="72" y="33"/>
                    <a:pt x="48" y="82"/>
                  </a:cubicBezTo>
                  <a:cubicBezTo>
                    <a:pt x="0" y="154"/>
                    <a:pt x="24" y="261"/>
                    <a:pt x="107" y="308"/>
                  </a:cubicBezTo>
                  <a:cubicBezTo>
                    <a:pt x="238" y="380"/>
                    <a:pt x="345" y="439"/>
                    <a:pt x="417" y="511"/>
                  </a:cubicBezTo>
                  <a:cubicBezTo>
                    <a:pt x="441" y="547"/>
                    <a:pt x="488" y="558"/>
                    <a:pt x="524" y="558"/>
                  </a:cubicBezTo>
                  <a:cubicBezTo>
                    <a:pt x="560" y="558"/>
                    <a:pt x="607" y="535"/>
                    <a:pt x="643" y="499"/>
                  </a:cubicBezTo>
                  <a:cubicBezTo>
                    <a:pt x="714" y="427"/>
                    <a:pt x="703" y="332"/>
                    <a:pt x="643" y="273"/>
                  </a:cubicBezTo>
                  <a:cubicBezTo>
                    <a:pt x="536" y="189"/>
                    <a:pt x="417" y="106"/>
                    <a:pt x="262" y="23"/>
                  </a:cubicBez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2409565" y="3840092"/>
              <a:ext cx="25031" cy="12945"/>
            </a:xfrm>
            <a:custGeom>
              <a:avLst/>
              <a:gdLst/>
              <a:ahLst/>
              <a:cxnLst/>
              <a:rect l="l" t="t" r="r" b="b"/>
              <a:pathLst>
                <a:path w="787" h="407" extrusionOk="0">
                  <a:moveTo>
                    <a:pt x="190" y="0"/>
                  </a:moveTo>
                  <a:cubicBezTo>
                    <a:pt x="106" y="0"/>
                    <a:pt x="35" y="57"/>
                    <a:pt x="24" y="133"/>
                  </a:cubicBezTo>
                  <a:cubicBezTo>
                    <a:pt x="0" y="228"/>
                    <a:pt x="72" y="311"/>
                    <a:pt x="155" y="323"/>
                  </a:cubicBezTo>
                  <a:cubicBezTo>
                    <a:pt x="155" y="323"/>
                    <a:pt x="322" y="359"/>
                    <a:pt x="560" y="407"/>
                  </a:cubicBezTo>
                  <a:lnTo>
                    <a:pt x="584" y="407"/>
                  </a:lnTo>
                  <a:cubicBezTo>
                    <a:pt x="655" y="407"/>
                    <a:pt x="738" y="359"/>
                    <a:pt x="750" y="264"/>
                  </a:cubicBezTo>
                  <a:cubicBezTo>
                    <a:pt x="786" y="192"/>
                    <a:pt x="727" y="109"/>
                    <a:pt x="631" y="85"/>
                  </a:cubicBezTo>
                  <a:cubicBezTo>
                    <a:pt x="381" y="26"/>
                    <a:pt x="215" y="2"/>
                    <a:pt x="215" y="2"/>
                  </a:cubicBezTo>
                  <a:cubicBezTo>
                    <a:pt x="206" y="1"/>
                    <a:pt x="198"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2442865" y="3847916"/>
              <a:ext cx="24267" cy="14598"/>
            </a:xfrm>
            <a:custGeom>
              <a:avLst/>
              <a:gdLst/>
              <a:ahLst/>
              <a:cxnLst/>
              <a:rect l="l" t="t" r="r" b="b"/>
              <a:pathLst>
                <a:path w="763" h="459" extrusionOk="0">
                  <a:moveTo>
                    <a:pt x="200" y="1"/>
                  </a:moveTo>
                  <a:cubicBezTo>
                    <a:pt x="128" y="1"/>
                    <a:pt x="57" y="52"/>
                    <a:pt x="37" y="113"/>
                  </a:cubicBezTo>
                  <a:cubicBezTo>
                    <a:pt x="1" y="196"/>
                    <a:pt x="61" y="292"/>
                    <a:pt x="132" y="315"/>
                  </a:cubicBezTo>
                  <a:cubicBezTo>
                    <a:pt x="275" y="363"/>
                    <a:pt x="406" y="411"/>
                    <a:pt x="525" y="434"/>
                  </a:cubicBezTo>
                  <a:cubicBezTo>
                    <a:pt x="537" y="434"/>
                    <a:pt x="549" y="458"/>
                    <a:pt x="584" y="458"/>
                  </a:cubicBezTo>
                  <a:cubicBezTo>
                    <a:pt x="656" y="458"/>
                    <a:pt x="715" y="411"/>
                    <a:pt x="727" y="351"/>
                  </a:cubicBezTo>
                  <a:cubicBezTo>
                    <a:pt x="763" y="256"/>
                    <a:pt x="715" y="173"/>
                    <a:pt x="644" y="137"/>
                  </a:cubicBezTo>
                  <a:cubicBezTo>
                    <a:pt x="525" y="101"/>
                    <a:pt x="370" y="53"/>
                    <a:pt x="239" y="6"/>
                  </a:cubicBezTo>
                  <a:cubicBezTo>
                    <a:pt x="226"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2409183" y="3824952"/>
              <a:ext cx="24267" cy="11800"/>
            </a:xfrm>
            <a:custGeom>
              <a:avLst/>
              <a:gdLst/>
              <a:ahLst/>
              <a:cxnLst/>
              <a:rect l="l" t="t" r="r" b="b"/>
              <a:pathLst>
                <a:path w="763" h="371" extrusionOk="0">
                  <a:moveTo>
                    <a:pt x="593" y="0"/>
                  </a:moveTo>
                  <a:cubicBezTo>
                    <a:pt x="586" y="0"/>
                    <a:pt x="579" y="1"/>
                    <a:pt x="572" y="2"/>
                  </a:cubicBezTo>
                  <a:lnTo>
                    <a:pt x="155" y="61"/>
                  </a:lnTo>
                  <a:cubicBezTo>
                    <a:pt x="60" y="73"/>
                    <a:pt x="0" y="144"/>
                    <a:pt x="24" y="240"/>
                  </a:cubicBezTo>
                  <a:cubicBezTo>
                    <a:pt x="36" y="311"/>
                    <a:pt x="96" y="371"/>
                    <a:pt x="179" y="371"/>
                  </a:cubicBezTo>
                  <a:lnTo>
                    <a:pt x="215" y="371"/>
                  </a:lnTo>
                  <a:lnTo>
                    <a:pt x="631" y="311"/>
                  </a:lnTo>
                  <a:cubicBezTo>
                    <a:pt x="703" y="311"/>
                    <a:pt x="762" y="228"/>
                    <a:pt x="750" y="133"/>
                  </a:cubicBezTo>
                  <a:cubicBezTo>
                    <a:pt x="740" y="56"/>
                    <a:pt x="669"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2442865" y="3820023"/>
              <a:ext cx="24267" cy="12181"/>
            </a:xfrm>
            <a:custGeom>
              <a:avLst/>
              <a:gdLst/>
              <a:ahLst/>
              <a:cxnLst/>
              <a:rect l="l" t="t" r="r" b="b"/>
              <a:pathLst>
                <a:path w="763" h="383" extrusionOk="0">
                  <a:moveTo>
                    <a:pt x="593" y="0"/>
                  </a:moveTo>
                  <a:cubicBezTo>
                    <a:pt x="587" y="0"/>
                    <a:pt x="580" y="1"/>
                    <a:pt x="572" y="2"/>
                  </a:cubicBezTo>
                  <a:lnTo>
                    <a:pt x="156" y="61"/>
                  </a:lnTo>
                  <a:cubicBezTo>
                    <a:pt x="61" y="85"/>
                    <a:pt x="1" y="157"/>
                    <a:pt x="13" y="240"/>
                  </a:cubicBezTo>
                  <a:cubicBezTo>
                    <a:pt x="37" y="323"/>
                    <a:pt x="96" y="383"/>
                    <a:pt x="180" y="383"/>
                  </a:cubicBezTo>
                  <a:lnTo>
                    <a:pt x="215" y="383"/>
                  </a:lnTo>
                  <a:lnTo>
                    <a:pt x="632" y="323"/>
                  </a:lnTo>
                  <a:cubicBezTo>
                    <a:pt x="703" y="299"/>
                    <a:pt x="763" y="228"/>
                    <a:pt x="751" y="145"/>
                  </a:cubicBezTo>
                  <a:cubicBezTo>
                    <a:pt x="729" y="58"/>
                    <a:pt x="668"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2476196" y="3811054"/>
              <a:ext cx="23886" cy="15871"/>
            </a:xfrm>
            <a:custGeom>
              <a:avLst/>
              <a:gdLst/>
              <a:ahLst/>
              <a:cxnLst/>
              <a:rect l="l" t="t" r="r" b="b"/>
              <a:pathLst>
                <a:path w="751" h="499" extrusionOk="0">
                  <a:moveTo>
                    <a:pt x="564" y="0"/>
                  </a:moveTo>
                  <a:cubicBezTo>
                    <a:pt x="537" y="0"/>
                    <a:pt x="511" y="7"/>
                    <a:pt x="489" y="22"/>
                  </a:cubicBezTo>
                  <a:cubicBezTo>
                    <a:pt x="382" y="81"/>
                    <a:pt x="263" y="129"/>
                    <a:pt x="132" y="165"/>
                  </a:cubicBezTo>
                  <a:cubicBezTo>
                    <a:pt x="36" y="200"/>
                    <a:pt x="1" y="284"/>
                    <a:pt x="25" y="379"/>
                  </a:cubicBezTo>
                  <a:cubicBezTo>
                    <a:pt x="36" y="450"/>
                    <a:pt x="120" y="498"/>
                    <a:pt x="179" y="498"/>
                  </a:cubicBezTo>
                  <a:lnTo>
                    <a:pt x="215" y="498"/>
                  </a:lnTo>
                  <a:cubicBezTo>
                    <a:pt x="370" y="450"/>
                    <a:pt x="513" y="391"/>
                    <a:pt x="632" y="331"/>
                  </a:cubicBezTo>
                  <a:cubicBezTo>
                    <a:pt x="727" y="272"/>
                    <a:pt x="751" y="165"/>
                    <a:pt x="715" y="81"/>
                  </a:cubicBezTo>
                  <a:cubicBezTo>
                    <a:pt x="682" y="32"/>
                    <a:pt x="622" y="0"/>
                    <a:pt x="5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4"/>
          <p:cNvGrpSpPr/>
          <p:nvPr/>
        </p:nvGrpSpPr>
        <p:grpSpPr>
          <a:xfrm>
            <a:off x="1323901" y="3807173"/>
            <a:ext cx="356343" cy="356757"/>
            <a:chOff x="1323901" y="3807173"/>
            <a:chExt cx="356343" cy="356757"/>
          </a:xfrm>
        </p:grpSpPr>
        <p:sp>
          <p:nvSpPr>
            <p:cNvPr id="6925" name="Google Shape;6925;p64"/>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4"/>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4"/>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4"/>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64"/>
          <p:cNvSpPr/>
          <p:nvPr/>
        </p:nvSpPr>
        <p:spPr>
          <a:xfrm>
            <a:off x="2787472" y="3804915"/>
            <a:ext cx="89022" cy="36006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64"/>
          <p:cNvGrpSpPr/>
          <p:nvPr/>
        </p:nvGrpSpPr>
        <p:grpSpPr>
          <a:xfrm>
            <a:off x="859262" y="3353920"/>
            <a:ext cx="306759" cy="351445"/>
            <a:chOff x="859262" y="3353920"/>
            <a:chExt cx="306759" cy="351445"/>
          </a:xfrm>
        </p:grpSpPr>
        <p:sp>
          <p:nvSpPr>
            <p:cNvPr id="6951" name="Google Shape;6951;p64"/>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64"/>
          <p:cNvSpPr/>
          <p:nvPr/>
        </p:nvSpPr>
        <p:spPr>
          <a:xfrm>
            <a:off x="1315918" y="3360631"/>
            <a:ext cx="288599" cy="337515"/>
          </a:xfrm>
          <a:custGeom>
            <a:avLst/>
            <a:gdLst/>
            <a:ahLst/>
            <a:cxnLst/>
            <a:rect l="l" t="t" r="r" b="b"/>
            <a:pathLst>
              <a:path w="9074" h="10612" extrusionOk="0">
                <a:moveTo>
                  <a:pt x="1215" y="396"/>
                </a:moveTo>
                <a:lnTo>
                  <a:pt x="1370" y="682"/>
                </a:lnTo>
                <a:cubicBezTo>
                  <a:pt x="1323" y="706"/>
                  <a:pt x="1269" y="718"/>
                  <a:pt x="1217" y="718"/>
                </a:cubicBezTo>
                <a:cubicBezTo>
                  <a:pt x="1165" y="718"/>
                  <a:pt x="1114" y="706"/>
                  <a:pt x="1073" y="682"/>
                </a:cubicBezTo>
                <a:lnTo>
                  <a:pt x="1215" y="396"/>
                </a:lnTo>
                <a:close/>
                <a:moveTo>
                  <a:pt x="2870" y="396"/>
                </a:moveTo>
                <a:lnTo>
                  <a:pt x="3013" y="682"/>
                </a:lnTo>
                <a:cubicBezTo>
                  <a:pt x="2972" y="706"/>
                  <a:pt x="2921" y="718"/>
                  <a:pt x="2869" y="718"/>
                </a:cubicBezTo>
                <a:cubicBezTo>
                  <a:pt x="2817" y="718"/>
                  <a:pt x="2763" y="706"/>
                  <a:pt x="2716" y="682"/>
                </a:cubicBezTo>
                <a:lnTo>
                  <a:pt x="2870" y="396"/>
                </a:lnTo>
                <a:close/>
                <a:moveTo>
                  <a:pt x="4525" y="420"/>
                </a:moveTo>
                <a:lnTo>
                  <a:pt x="4668" y="694"/>
                </a:lnTo>
                <a:cubicBezTo>
                  <a:pt x="4627" y="718"/>
                  <a:pt x="4576" y="730"/>
                  <a:pt x="4524" y="730"/>
                </a:cubicBezTo>
                <a:cubicBezTo>
                  <a:pt x="4472" y="730"/>
                  <a:pt x="4418" y="718"/>
                  <a:pt x="4371" y="694"/>
                </a:cubicBezTo>
                <a:lnTo>
                  <a:pt x="4525" y="420"/>
                </a:lnTo>
                <a:close/>
                <a:moveTo>
                  <a:pt x="6180" y="420"/>
                </a:moveTo>
                <a:lnTo>
                  <a:pt x="6323" y="694"/>
                </a:lnTo>
                <a:cubicBezTo>
                  <a:pt x="6282" y="718"/>
                  <a:pt x="6231" y="730"/>
                  <a:pt x="6179" y="730"/>
                </a:cubicBezTo>
                <a:cubicBezTo>
                  <a:pt x="6127" y="730"/>
                  <a:pt x="6073" y="718"/>
                  <a:pt x="6026" y="694"/>
                </a:cubicBezTo>
                <a:lnTo>
                  <a:pt x="6180" y="420"/>
                </a:lnTo>
                <a:close/>
                <a:moveTo>
                  <a:pt x="7823" y="420"/>
                </a:moveTo>
                <a:lnTo>
                  <a:pt x="7978" y="694"/>
                </a:lnTo>
                <a:cubicBezTo>
                  <a:pt x="7931" y="718"/>
                  <a:pt x="7877" y="730"/>
                  <a:pt x="7825" y="730"/>
                </a:cubicBezTo>
                <a:cubicBezTo>
                  <a:pt x="7773" y="730"/>
                  <a:pt x="7722" y="718"/>
                  <a:pt x="7681" y="694"/>
                </a:cubicBezTo>
                <a:lnTo>
                  <a:pt x="7823" y="420"/>
                </a:lnTo>
                <a:close/>
                <a:moveTo>
                  <a:pt x="1501" y="980"/>
                </a:moveTo>
                <a:lnTo>
                  <a:pt x="1775" y="1480"/>
                </a:lnTo>
                <a:lnTo>
                  <a:pt x="620" y="1480"/>
                </a:lnTo>
                <a:lnTo>
                  <a:pt x="906" y="980"/>
                </a:lnTo>
                <a:cubicBezTo>
                  <a:pt x="1001" y="1027"/>
                  <a:pt x="1096" y="1051"/>
                  <a:pt x="1204" y="1051"/>
                </a:cubicBezTo>
                <a:cubicBezTo>
                  <a:pt x="1311" y="1051"/>
                  <a:pt x="1406" y="1027"/>
                  <a:pt x="1501" y="980"/>
                </a:cubicBezTo>
                <a:close/>
                <a:moveTo>
                  <a:pt x="3168" y="980"/>
                </a:moveTo>
                <a:lnTo>
                  <a:pt x="3442" y="1480"/>
                </a:lnTo>
                <a:lnTo>
                  <a:pt x="2287" y="1480"/>
                </a:lnTo>
                <a:lnTo>
                  <a:pt x="2573" y="980"/>
                </a:lnTo>
                <a:cubicBezTo>
                  <a:pt x="2668" y="1027"/>
                  <a:pt x="2763" y="1051"/>
                  <a:pt x="2870" y="1051"/>
                </a:cubicBezTo>
                <a:cubicBezTo>
                  <a:pt x="2978" y="1051"/>
                  <a:pt x="3073" y="1027"/>
                  <a:pt x="3168" y="980"/>
                </a:cubicBezTo>
                <a:close/>
                <a:moveTo>
                  <a:pt x="4823" y="992"/>
                </a:moveTo>
                <a:lnTo>
                  <a:pt x="5085" y="1504"/>
                </a:lnTo>
                <a:lnTo>
                  <a:pt x="3942" y="1504"/>
                </a:lnTo>
                <a:lnTo>
                  <a:pt x="4228" y="992"/>
                </a:lnTo>
                <a:cubicBezTo>
                  <a:pt x="4311" y="1039"/>
                  <a:pt x="4418" y="1075"/>
                  <a:pt x="4525" y="1075"/>
                </a:cubicBezTo>
                <a:cubicBezTo>
                  <a:pt x="4633" y="1075"/>
                  <a:pt x="4728" y="1039"/>
                  <a:pt x="4823" y="992"/>
                </a:cubicBezTo>
                <a:close/>
                <a:moveTo>
                  <a:pt x="6478" y="992"/>
                </a:moveTo>
                <a:lnTo>
                  <a:pt x="6740" y="1504"/>
                </a:lnTo>
                <a:lnTo>
                  <a:pt x="5597" y="1504"/>
                </a:lnTo>
                <a:lnTo>
                  <a:pt x="5883" y="992"/>
                </a:lnTo>
                <a:cubicBezTo>
                  <a:pt x="5966" y="1039"/>
                  <a:pt x="6073" y="1075"/>
                  <a:pt x="6180" y="1075"/>
                </a:cubicBezTo>
                <a:cubicBezTo>
                  <a:pt x="6276" y="1075"/>
                  <a:pt x="6383" y="1039"/>
                  <a:pt x="6478" y="992"/>
                </a:cubicBezTo>
                <a:close/>
                <a:moveTo>
                  <a:pt x="8121" y="992"/>
                </a:moveTo>
                <a:lnTo>
                  <a:pt x="8395" y="1504"/>
                </a:lnTo>
                <a:lnTo>
                  <a:pt x="7252" y="1504"/>
                </a:lnTo>
                <a:lnTo>
                  <a:pt x="7526" y="992"/>
                </a:lnTo>
                <a:cubicBezTo>
                  <a:pt x="7621" y="1039"/>
                  <a:pt x="7728" y="1075"/>
                  <a:pt x="7823" y="1075"/>
                </a:cubicBezTo>
                <a:cubicBezTo>
                  <a:pt x="7931" y="1075"/>
                  <a:pt x="8038" y="1039"/>
                  <a:pt x="8121" y="992"/>
                </a:cubicBezTo>
                <a:close/>
                <a:moveTo>
                  <a:pt x="1061" y="1801"/>
                </a:moveTo>
                <a:lnTo>
                  <a:pt x="1061" y="3575"/>
                </a:lnTo>
                <a:lnTo>
                  <a:pt x="549" y="3575"/>
                </a:lnTo>
                <a:lnTo>
                  <a:pt x="549" y="1801"/>
                </a:lnTo>
                <a:close/>
                <a:moveTo>
                  <a:pt x="1894" y="1801"/>
                </a:moveTo>
                <a:lnTo>
                  <a:pt x="1894" y="3575"/>
                </a:lnTo>
                <a:lnTo>
                  <a:pt x="1382" y="3575"/>
                </a:lnTo>
                <a:lnTo>
                  <a:pt x="1382" y="1801"/>
                </a:lnTo>
                <a:close/>
                <a:moveTo>
                  <a:pt x="2704" y="1801"/>
                </a:moveTo>
                <a:lnTo>
                  <a:pt x="2704" y="3575"/>
                </a:lnTo>
                <a:lnTo>
                  <a:pt x="2204" y="3575"/>
                </a:lnTo>
                <a:lnTo>
                  <a:pt x="2204" y="1801"/>
                </a:lnTo>
                <a:close/>
                <a:moveTo>
                  <a:pt x="3037" y="1801"/>
                </a:moveTo>
                <a:lnTo>
                  <a:pt x="3537" y="1813"/>
                </a:lnTo>
                <a:lnTo>
                  <a:pt x="3537" y="3575"/>
                </a:lnTo>
                <a:lnTo>
                  <a:pt x="3037" y="3575"/>
                </a:lnTo>
                <a:lnTo>
                  <a:pt x="3037" y="1801"/>
                </a:lnTo>
                <a:close/>
                <a:moveTo>
                  <a:pt x="4359" y="1813"/>
                </a:moveTo>
                <a:lnTo>
                  <a:pt x="4359" y="3575"/>
                </a:lnTo>
                <a:lnTo>
                  <a:pt x="3859" y="3575"/>
                </a:lnTo>
                <a:lnTo>
                  <a:pt x="3859" y="1813"/>
                </a:lnTo>
                <a:close/>
                <a:moveTo>
                  <a:pt x="5192" y="1813"/>
                </a:moveTo>
                <a:lnTo>
                  <a:pt x="5192" y="3575"/>
                </a:lnTo>
                <a:lnTo>
                  <a:pt x="4692" y="3575"/>
                </a:lnTo>
                <a:lnTo>
                  <a:pt x="4692" y="1813"/>
                </a:lnTo>
                <a:close/>
                <a:moveTo>
                  <a:pt x="6026" y="1813"/>
                </a:moveTo>
                <a:lnTo>
                  <a:pt x="6026" y="3575"/>
                </a:lnTo>
                <a:lnTo>
                  <a:pt x="5525" y="3575"/>
                </a:lnTo>
                <a:lnTo>
                  <a:pt x="5525" y="1813"/>
                </a:lnTo>
                <a:close/>
                <a:moveTo>
                  <a:pt x="6847" y="1813"/>
                </a:moveTo>
                <a:lnTo>
                  <a:pt x="6847" y="3575"/>
                </a:lnTo>
                <a:lnTo>
                  <a:pt x="6335" y="3575"/>
                </a:lnTo>
                <a:lnTo>
                  <a:pt x="6335" y="1813"/>
                </a:lnTo>
                <a:close/>
                <a:moveTo>
                  <a:pt x="7681" y="1813"/>
                </a:moveTo>
                <a:lnTo>
                  <a:pt x="7681" y="3575"/>
                </a:lnTo>
                <a:lnTo>
                  <a:pt x="7169" y="3575"/>
                </a:lnTo>
                <a:lnTo>
                  <a:pt x="7169" y="1813"/>
                </a:lnTo>
                <a:close/>
                <a:moveTo>
                  <a:pt x="8502" y="1813"/>
                </a:moveTo>
                <a:lnTo>
                  <a:pt x="8502" y="3575"/>
                </a:lnTo>
                <a:lnTo>
                  <a:pt x="7990" y="3575"/>
                </a:lnTo>
                <a:lnTo>
                  <a:pt x="7990" y="1813"/>
                </a:lnTo>
                <a:close/>
                <a:moveTo>
                  <a:pt x="1221" y="1"/>
                </a:moveTo>
                <a:cubicBezTo>
                  <a:pt x="1132" y="1"/>
                  <a:pt x="1043" y="45"/>
                  <a:pt x="1001" y="134"/>
                </a:cubicBezTo>
                <a:lnTo>
                  <a:pt x="322" y="1385"/>
                </a:lnTo>
                <a:cubicBezTo>
                  <a:pt x="263" y="1504"/>
                  <a:pt x="227" y="1647"/>
                  <a:pt x="227" y="1789"/>
                </a:cubicBezTo>
                <a:lnTo>
                  <a:pt x="227" y="3599"/>
                </a:lnTo>
                <a:cubicBezTo>
                  <a:pt x="84" y="3659"/>
                  <a:pt x="1" y="3814"/>
                  <a:pt x="1" y="3956"/>
                </a:cubicBezTo>
                <a:lnTo>
                  <a:pt x="1" y="4921"/>
                </a:lnTo>
                <a:cubicBezTo>
                  <a:pt x="1" y="5016"/>
                  <a:pt x="72" y="5087"/>
                  <a:pt x="168" y="5087"/>
                </a:cubicBezTo>
                <a:cubicBezTo>
                  <a:pt x="251" y="5087"/>
                  <a:pt x="322" y="5016"/>
                  <a:pt x="322" y="4921"/>
                </a:cubicBezTo>
                <a:lnTo>
                  <a:pt x="322" y="3956"/>
                </a:lnTo>
                <a:cubicBezTo>
                  <a:pt x="322" y="3909"/>
                  <a:pt x="370" y="3873"/>
                  <a:pt x="418" y="3873"/>
                </a:cubicBezTo>
                <a:lnTo>
                  <a:pt x="8657" y="3873"/>
                </a:lnTo>
                <a:cubicBezTo>
                  <a:pt x="8704" y="3873"/>
                  <a:pt x="8740" y="3897"/>
                  <a:pt x="8752" y="3944"/>
                </a:cubicBezTo>
                <a:lnTo>
                  <a:pt x="8752" y="6552"/>
                </a:lnTo>
                <a:lnTo>
                  <a:pt x="6180" y="6552"/>
                </a:lnTo>
                <a:cubicBezTo>
                  <a:pt x="6085" y="6552"/>
                  <a:pt x="6014" y="6623"/>
                  <a:pt x="6014" y="6707"/>
                </a:cubicBezTo>
                <a:cubicBezTo>
                  <a:pt x="6014" y="6802"/>
                  <a:pt x="6085" y="6873"/>
                  <a:pt x="6180" y="6873"/>
                </a:cubicBezTo>
                <a:lnTo>
                  <a:pt x="8752" y="6873"/>
                </a:lnTo>
                <a:lnTo>
                  <a:pt x="8752" y="7707"/>
                </a:lnTo>
                <a:lnTo>
                  <a:pt x="3918" y="7707"/>
                </a:lnTo>
                <a:cubicBezTo>
                  <a:pt x="3823" y="7707"/>
                  <a:pt x="3751" y="7778"/>
                  <a:pt x="3751" y="7874"/>
                </a:cubicBezTo>
                <a:cubicBezTo>
                  <a:pt x="3751" y="7957"/>
                  <a:pt x="3823" y="8040"/>
                  <a:pt x="3918" y="8040"/>
                </a:cubicBezTo>
                <a:lnTo>
                  <a:pt x="8752" y="8040"/>
                </a:lnTo>
                <a:lnTo>
                  <a:pt x="8752" y="8671"/>
                </a:lnTo>
                <a:lnTo>
                  <a:pt x="8752" y="9767"/>
                </a:lnTo>
                <a:cubicBezTo>
                  <a:pt x="8752" y="10064"/>
                  <a:pt x="8478" y="10302"/>
                  <a:pt x="8169" y="10302"/>
                </a:cubicBezTo>
                <a:lnTo>
                  <a:pt x="918" y="10302"/>
                </a:lnTo>
                <a:cubicBezTo>
                  <a:pt x="596" y="10302"/>
                  <a:pt x="346" y="10064"/>
                  <a:pt x="346" y="9767"/>
                </a:cubicBezTo>
                <a:lnTo>
                  <a:pt x="346" y="8040"/>
                </a:lnTo>
                <a:lnTo>
                  <a:pt x="3287" y="8040"/>
                </a:lnTo>
                <a:cubicBezTo>
                  <a:pt x="3382" y="8040"/>
                  <a:pt x="3454" y="7957"/>
                  <a:pt x="3454" y="7874"/>
                </a:cubicBezTo>
                <a:cubicBezTo>
                  <a:pt x="3454" y="7778"/>
                  <a:pt x="3382" y="7707"/>
                  <a:pt x="3287" y="7707"/>
                </a:cubicBezTo>
                <a:lnTo>
                  <a:pt x="346" y="7707"/>
                </a:lnTo>
                <a:lnTo>
                  <a:pt x="346" y="6873"/>
                </a:lnTo>
                <a:lnTo>
                  <a:pt x="5549" y="6873"/>
                </a:lnTo>
                <a:cubicBezTo>
                  <a:pt x="5645" y="6873"/>
                  <a:pt x="5716" y="6802"/>
                  <a:pt x="5716" y="6707"/>
                </a:cubicBezTo>
                <a:cubicBezTo>
                  <a:pt x="5716" y="6623"/>
                  <a:pt x="5645" y="6552"/>
                  <a:pt x="5549" y="6552"/>
                </a:cubicBezTo>
                <a:lnTo>
                  <a:pt x="346" y="6552"/>
                </a:lnTo>
                <a:lnTo>
                  <a:pt x="346" y="5552"/>
                </a:lnTo>
                <a:cubicBezTo>
                  <a:pt x="346" y="5457"/>
                  <a:pt x="263" y="5385"/>
                  <a:pt x="180" y="5385"/>
                </a:cubicBezTo>
                <a:cubicBezTo>
                  <a:pt x="84" y="5385"/>
                  <a:pt x="13" y="5457"/>
                  <a:pt x="13" y="5552"/>
                </a:cubicBezTo>
                <a:lnTo>
                  <a:pt x="13" y="9743"/>
                </a:lnTo>
                <a:cubicBezTo>
                  <a:pt x="13" y="10219"/>
                  <a:pt x="418" y="10612"/>
                  <a:pt x="918" y="10612"/>
                </a:cubicBezTo>
                <a:lnTo>
                  <a:pt x="8169" y="10612"/>
                </a:lnTo>
                <a:cubicBezTo>
                  <a:pt x="8681" y="10612"/>
                  <a:pt x="9074" y="10219"/>
                  <a:pt x="9074" y="9743"/>
                </a:cubicBezTo>
                <a:cubicBezTo>
                  <a:pt x="9062" y="9707"/>
                  <a:pt x="9062" y="4075"/>
                  <a:pt x="9062" y="3956"/>
                </a:cubicBezTo>
                <a:cubicBezTo>
                  <a:pt x="9050" y="3790"/>
                  <a:pt x="8954" y="3659"/>
                  <a:pt x="8824" y="3599"/>
                </a:cubicBezTo>
                <a:lnTo>
                  <a:pt x="8824" y="1813"/>
                </a:lnTo>
                <a:cubicBezTo>
                  <a:pt x="8824" y="1682"/>
                  <a:pt x="8800" y="1528"/>
                  <a:pt x="8716" y="1408"/>
                </a:cubicBezTo>
                <a:lnTo>
                  <a:pt x="8050" y="146"/>
                </a:lnTo>
                <a:cubicBezTo>
                  <a:pt x="7997" y="64"/>
                  <a:pt x="7913" y="23"/>
                  <a:pt x="7831" y="23"/>
                </a:cubicBezTo>
                <a:cubicBezTo>
                  <a:pt x="7746" y="23"/>
                  <a:pt x="7663" y="67"/>
                  <a:pt x="7621" y="158"/>
                </a:cubicBezTo>
                <a:lnTo>
                  <a:pt x="7335" y="694"/>
                </a:lnTo>
                <a:lnTo>
                  <a:pt x="7014" y="1313"/>
                </a:lnTo>
                <a:lnTo>
                  <a:pt x="6395" y="146"/>
                </a:lnTo>
                <a:cubicBezTo>
                  <a:pt x="6350" y="68"/>
                  <a:pt x="6273" y="31"/>
                  <a:pt x="6194" y="31"/>
                </a:cubicBezTo>
                <a:cubicBezTo>
                  <a:pt x="6106" y="31"/>
                  <a:pt x="6016" y="77"/>
                  <a:pt x="5966" y="158"/>
                </a:cubicBezTo>
                <a:lnTo>
                  <a:pt x="5680" y="694"/>
                </a:lnTo>
                <a:lnTo>
                  <a:pt x="5359" y="1313"/>
                </a:lnTo>
                <a:cubicBezTo>
                  <a:pt x="5287" y="1158"/>
                  <a:pt x="4752" y="146"/>
                  <a:pt x="4752" y="146"/>
                </a:cubicBezTo>
                <a:cubicBezTo>
                  <a:pt x="4696" y="70"/>
                  <a:pt x="4609" y="26"/>
                  <a:pt x="4524" y="26"/>
                </a:cubicBezTo>
                <a:cubicBezTo>
                  <a:pt x="4463" y="26"/>
                  <a:pt x="4403" y="49"/>
                  <a:pt x="4359" y="99"/>
                </a:cubicBezTo>
                <a:cubicBezTo>
                  <a:pt x="4335" y="134"/>
                  <a:pt x="4347" y="99"/>
                  <a:pt x="4037" y="682"/>
                </a:cubicBezTo>
                <a:lnTo>
                  <a:pt x="3716" y="1289"/>
                </a:lnTo>
                <a:lnTo>
                  <a:pt x="3394" y="682"/>
                </a:lnTo>
                <a:cubicBezTo>
                  <a:pt x="3097" y="134"/>
                  <a:pt x="3109" y="146"/>
                  <a:pt x="3085" y="99"/>
                </a:cubicBezTo>
                <a:cubicBezTo>
                  <a:pt x="3030" y="39"/>
                  <a:pt x="2956" y="9"/>
                  <a:pt x="2883" y="9"/>
                </a:cubicBezTo>
                <a:cubicBezTo>
                  <a:pt x="2797" y="9"/>
                  <a:pt x="2713" y="51"/>
                  <a:pt x="2668" y="134"/>
                </a:cubicBezTo>
                <a:cubicBezTo>
                  <a:pt x="2668" y="134"/>
                  <a:pt x="2668" y="134"/>
                  <a:pt x="2668" y="134"/>
                </a:cubicBezTo>
                <a:lnTo>
                  <a:pt x="2668" y="134"/>
                </a:lnTo>
                <a:cubicBezTo>
                  <a:pt x="2668" y="134"/>
                  <a:pt x="2635" y="191"/>
                  <a:pt x="2049" y="1277"/>
                </a:cubicBezTo>
                <a:lnTo>
                  <a:pt x="1727" y="670"/>
                </a:lnTo>
                <a:lnTo>
                  <a:pt x="1442" y="134"/>
                </a:lnTo>
                <a:cubicBezTo>
                  <a:pt x="1400" y="45"/>
                  <a:pt x="1311" y="1"/>
                  <a:pt x="1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64"/>
          <p:cNvGrpSpPr/>
          <p:nvPr/>
        </p:nvGrpSpPr>
        <p:grpSpPr>
          <a:xfrm>
            <a:off x="3967437" y="3837102"/>
            <a:ext cx="364708" cy="295405"/>
            <a:chOff x="3967437" y="3837102"/>
            <a:chExt cx="364708" cy="295405"/>
          </a:xfrm>
        </p:grpSpPr>
        <p:sp>
          <p:nvSpPr>
            <p:cNvPr id="6958" name="Google Shape;6958;p64"/>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4"/>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3" name="Google Shape;6963;p64"/>
          <p:cNvSpPr/>
          <p:nvPr/>
        </p:nvSpPr>
        <p:spPr>
          <a:xfrm>
            <a:off x="3216521" y="3807937"/>
            <a:ext cx="78049" cy="353417"/>
          </a:xfrm>
          <a:custGeom>
            <a:avLst/>
            <a:gdLst/>
            <a:ahLst/>
            <a:cxnLst/>
            <a:rect l="l" t="t" r="r" b="b"/>
            <a:pathLst>
              <a:path w="2454" h="11112" extrusionOk="0">
                <a:moveTo>
                  <a:pt x="1215" y="501"/>
                </a:moveTo>
                <a:cubicBezTo>
                  <a:pt x="1429" y="894"/>
                  <a:pt x="1453" y="953"/>
                  <a:pt x="1453" y="965"/>
                </a:cubicBezTo>
                <a:cubicBezTo>
                  <a:pt x="1382" y="1013"/>
                  <a:pt x="1286" y="1025"/>
                  <a:pt x="1203" y="1025"/>
                </a:cubicBezTo>
                <a:cubicBezTo>
                  <a:pt x="1108" y="1025"/>
                  <a:pt x="1024" y="1013"/>
                  <a:pt x="941" y="965"/>
                </a:cubicBezTo>
                <a:lnTo>
                  <a:pt x="1215" y="501"/>
                </a:lnTo>
                <a:close/>
                <a:moveTo>
                  <a:pt x="1620" y="1275"/>
                </a:moveTo>
                <a:lnTo>
                  <a:pt x="2001" y="2013"/>
                </a:lnTo>
                <a:lnTo>
                  <a:pt x="429" y="2013"/>
                </a:lnTo>
                <a:lnTo>
                  <a:pt x="810" y="1275"/>
                </a:lnTo>
                <a:cubicBezTo>
                  <a:pt x="929" y="1334"/>
                  <a:pt x="1084" y="1382"/>
                  <a:pt x="1215" y="1382"/>
                </a:cubicBezTo>
                <a:cubicBezTo>
                  <a:pt x="1346" y="1382"/>
                  <a:pt x="1501" y="1358"/>
                  <a:pt x="1620" y="1275"/>
                </a:cubicBezTo>
                <a:close/>
                <a:moveTo>
                  <a:pt x="2108" y="9109"/>
                </a:moveTo>
                <a:lnTo>
                  <a:pt x="2108" y="9752"/>
                </a:lnTo>
                <a:lnTo>
                  <a:pt x="322" y="9752"/>
                </a:lnTo>
                <a:lnTo>
                  <a:pt x="322" y="9109"/>
                </a:lnTo>
                <a:close/>
                <a:moveTo>
                  <a:pt x="1215" y="1"/>
                </a:moveTo>
                <a:cubicBezTo>
                  <a:pt x="1155" y="1"/>
                  <a:pt x="1096" y="25"/>
                  <a:pt x="1072" y="84"/>
                </a:cubicBezTo>
                <a:lnTo>
                  <a:pt x="608" y="965"/>
                </a:lnTo>
                <a:lnTo>
                  <a:pt x="120" y="1894"/>
                </a:lnTo>
                <a:cubicBezTo>
                  <a:pt x="36" y="2037"/>
                  <a:pt x="0" y="2215"/>
                  <a:pt x="0" y="2382"/>
                </a:cubicBezTo>
                <a:lnTo>
                  <a:pt x="0" y="5359"/>
                </a:lnTo>
                <a:cubicBezTo>
                  <a:pt x="0" y="5442"/>
                  <a:pt x="72" y="5525"/>
                  <a:pt x="155" y="5525"/>
                </a:cubicBezTo>
                <a:cubicBezTo>
                  <a:pt x="250" y="5525"/>
                  <a:pt x="322" y="5442"/>
                  <a:pt x="322" y="5359"/>
                </a:cubicBezTo>
                <a:lnTo>
                  <a:pt x="322" y="2346"/>
                </a:lnTo>
                <a:lnTo>
                  <a:pt x="1048" y="2346"/>
                </a:lnTo>
                <a:lnTo>
                  <a:pt x="1048" y="8776"/>
                </a:lnTo>
                <a:lnTo>
                  <a:pt x="322" y="8776"/>
                </a:lnTo>
                <a:lnTo>
                  <a:pt x="322" y="6002"/>
                </a:lnTo>
                <a:cubicBezTo>
                  <a:pt x="322" y="5906"/>
                  <a:pt x="250" y="5835"/>
                  <a:pt x="155" y="5835"/>
                </a:cubicBezTo>
                <a:cubicBezTo>
                  <a:pt x="72" y="5835"/>
                  <a:pt x="0" y="5906"/>
                  <a:pt x="0" y="6002"/>
                </a:cubicBezTo>
                <a:lnTo>
                  <a:pt x="0" y="9895"/>
                </a:lnTo>
                <a:cubicBezTo>
                  <a:pt x="0" y="10121"/>
                  <a:pt x="60" y="10323"/>
                  <a:pt x="179" y="10526"/>
                </a:cubicBezTo>
                <a:cubicBezTo>
                  <a:pt x="203" y="10562"/>
                  <a:pt x="262" y="10597"/>
                  <a:pt x="322" y="10597"/>
                </a:cubicBezTo>
                <a:cubicBezTo>
                  <a:pt x="453" y="10597"/>
                  <a:pt x="536" y="10466"/>
                  <a:pt x="477" y="10347"/>
                </a:cubicBezTo>
                <a:cubicBezTo>
                  <a:pt x="417" y="10252"/>
                  <a:pt x="381" y="10145"/>
                  <a:pt x="370" y="10050"/>
                </a:cubicBezTo>
                <a:lnTo>
                  <a:pt x="2108" y="10050"/>
                </a:lnTo>
                <a:cubicBezTo>
                  <a:pt x="2025" y="10443"/>
                  <a:pt x="1679" y="10764"/>
                  <a:pt x="1251" y="10776"/>
                </a:cubicBezTo>
                <a:cubicBezTo>
                  <a:pt x="1108" y="10776"/>
                  <a:pt x="989" y="10764"/>
                  <a:pt x="893" y="10704"/>
                </a:cubicBezTo>
                <a:cubicBezTo>
                  <a:pt x="869" y="10695"/>
                  <a:pt x="844" y="10691"/>
                  <a:pt x="822" y="10691"/>
                </a:cubicBezTo>
                <a:cubicBezTo>
                  <a:pt x="757" y="10691"/>
                  <a:pt x="702" y="10726"/>
                  <a:pt x="667" y="10788"/>
                </a:cubicBezTo>
                <a:cubicBezTo>
                  <a:pt x="631" y="10883"/>
                  <a:pt x="667" y="10966"/>
                  <a:pt x="751" y="11014"/>
                </a:cubicBezTo>
                <a:cubicBezTo>
                  <a:pt x="907" y="11081"/>
                  <a:pt x="1067" y="11111"/>
                  <a:pt x="1222" y="11111"/>
                </a:cubicBezTo>
                <a:cubicBezTo>
                  <a:pt x="1872" y="11111"/>
                  <a:pt x="2453" y="10577"/>
                  <a:pt x="2453" y="9895"/>
                </a:cubicBezTo>
                <a:lnTo>
                  <a:pt x="2453" y="9895"/>
                </a:lnTo>
                <a:cubicBezTo>
                  <a:pt x="2453" y="9895"/>
                  <a:pt x="2453" y="9895"/>
                  <a:pt x="2453" y="9895"/>
                </a:cubicBezTo>
                <a:cubicBezTo>
                  <a:pt x="2441" y="9895"/>
                  <a:pt x="2441" y="8954"/>
                  <a:pt x="2441" y="8942"/>
                </a:cubicBezTo>
                <a:lnTo>
                  <a:pt x="2441" y="7514"/>
                </a:lnTo>
                <a:cubicBezTo>
                  <a:pt x="2441" y="7418"/>
                  <a:pt x="2358" y="7347"/>
                  <a:pt x="2275" y="7347"/>
                </a:cubicBezTo>
                <a:cubicBezTo>
                  <a:pt x="2179" y="7347"/>
                  <a:pt x="2108" y="7418"/>
                  <a:pt x="2108" y="7514"/>
                </a:cubicBezTo>
                <a:lnTo>
                  <a:pt x="2108" y="8776"/>
                </a:lnTo>
                <a:lnTo>
                  <a:pt x="1382" y="8776"/>
                </a:lnTo>
                <a:lnTo>
                  <a:pt x="1382" y="2346"/>
                </a:lnTo>
                <a:lnTo>
                  <a:pt x="2108" y="2346"/>
                </a:lnTo>
                <a:lnTo>
                  <a:pt x="2108" y="2382"/>
                </a:lnTo>
                <a:lnTo>
                  <a:pt x="2108" y="6859"/>
                </a:lnTo>
                <a:cubicBezTo>
                  <a:pt x="2108" y="6954"/>
                  <a:pt x="2179" y="7025"/>
                  <a:pt x="2275" y="7025"/>
                </a:cubicBezTo>
                <a:cubicBezTo>
                  <a:pt x="2358" y="7025"/>
                  <a:pt x="2441" y="6954"/>
                  <a:pt x="2441" y="6859"/>
                </a:cubicBezTo>
                <a:lnTo>
                  <a:pt x="2441" y="2382"/>
                </a:lnTo>
                <a:cubicBezTo>
                  <a:pt x="2441" y="2215"/>
                  <a:pt x="2394" y="2037"/>
                  <a:pt x="2322" y="1894"/>
                </a:cubicBezTo>
                <a:lnTo>
                  <a:pt x="1370" y="84"/>
                </a:lnTo>
                <a:cubicBezTo>
                  <a:pt x="1334" y="25"/>
                  <a:pt x="1274"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4"/>
          <p:cNvSpPr/>
          <p:nvPr/>
        </p:nvSpPr>
        <p:spPr>
          <a:xfrm>
            <a:off x="3469466" y="382819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4"/>
          <p:cNvSpPr/>
          <p:nvPr/>
        </p:nvSpPr>
        <p:spPr>
          <a:xfrm>
            <a:off x="5314611" y="3818560"/>
            <a:ext cx="324188" cy="324538"/>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4"/>
          <p:cNvGrpSpPr/>
          <p:nvPr/>
        </p:nvGrpSpPr>
        <p:grpSpPr>
          <a:xfrm>
            <a:off x="5811827" y="3806451"/>
            <a:ext cx="283743" cy="308444"/>
            <a:chOff x="5964227" y="3858701"/>
            <a:chExt cx="283743" cy="308444"/>
          </a:xfrm>
        </p:grpSpPr>
        <p:sp>
          <p:nvSpPr>
            <p:cNvPr id="6967" name="Google Shape;6967;p64"/>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4"/>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4"/>
          <p:cNvGrpSpPr/>
          <p:nvPr/>
        </p:nvGrpSpPr>
        <p:grpSpPr>
          <a:xfrm>
            <a:off x="6243508" y="3873073"/>
            <a:ext cx="320372" cy="213602"/>
            <a:chOff x="6395908" y="3873073"/>
            <a:chExt cx="320372" cy="213602"/>
          </a:xfrm>
        </p:grpSpPr>
        <p:sp>
          <p:nvSpPr>
            <p:cNvPr id="6972" name="Google Shape;6972;p64"/>
            <p:cNvSpPr/>
            <p:nvPr/>
          </p:nvSpPr>
          <p:spPr>
            <a:xfrm>
              <a:off x="6395908" y="3873073"/>
              <a:ext cx="320372" cy="213602"/>
            </a:xfrm>
            <a:custGeom>
              <a:avLst/>
              <a:gdLst/>
              <a:ahLst/>
              <a:cxnLst/>
              <a:rect l="l" t="t" r="r" b="b"/>
              <a:pathLst>
                <a:path w="10073" h="6716" extrusionOk="0">
                  <a:moveTo>
                    <a:pt x="9585" y="310"/>
                  </a:moveTo>
                  <a:cubicBezTo>
                    <a:pt x="9692" y="310"/>
                    <a:pt x="9763" y="394"/>
                    <a:pt x="9763" y="501"/>
                  </a:cubicBezTo>
                  <a:lnTo>
                    <a:pt x="9763" y="6228"/>
                  </a:lnTo>
                  <a:cubicBezTo>
                    <a:pt x="9763" y="6335"/>
                    <a:pt x="9692" y="6406"/>
                    <a:pt x="9585" y="6406"/>
                  </a:cubicBezTo>
                  <a:lnTo>
                    <a:pt x="488" y="6406"/>
                  </a:lnTo>
                  <a:cubicBezTo>
                    <a:pt x="381" y="6406"/>
                    <a:pt x="310" y="6335"/>
                    <a:pt x="310" y="6228"/>
                  </a:cubicBezTo>
                  <a:lnTo>
                    <a:pt x="310" y="501"/>
                  </a:lnTo>
                  <a:cubicBezTo>
                    <a:pt x="310" y="394"/>
                    <a:pt x="381" y="310"/>
                    <a:pt x="488" y="310"/>
                  </a:cubicBezTo>
                  <a:close/>
                  <a:moveTo>
                    <a:pt x="488" y="1"/>
                  </a:moveTo>
                  <a:cubicBezTo>
                    <a:pt x="227" y="1"/>
                    <a:pt x="0" y="227"/>
                    <a:pt x="0" y="501"/>
                  </a:cubicBezTo>
                  <a:lnTo>
                    <a:pt x="0" y="6228"/>
                  </a:lnTo>
                  <a:cubicBezTo>
                    <a:pt x="0" y="6490"/>
                    <a:pt x="227" y="6716"/>
                    <a:pt x="488" y="6716"/>
                  </a:cubicBezTo>
                  <a:lnTo>
                    <a:pt x="9585" y="6716"/>
                  </a:lnTo>
                  <a:cubicBezTo>
                    <a:pt x="9847" y="6716"/>
                    <a:pt x="10073" y="6490"/>
                    <a:pt x="10073" y="6228"/>
                  </a:cubicBezTo>
                  <a:lnTo>
                    <a:pt x="10073" y="501"/>
                  </a:lnTo>
                  <a:cubicBezTo>
                    <a:pt x="10073" y="227"/>
                    <a:pt x="9871" y="1"/>
                    <a:pt x="9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4"/>
            <p:cNvSpPr/>
            <p:nvPr/>
          </p:nvSpPr>
          <p:spPr>
            <a:xfrm>
              <a:off x="6427713" y="3894669"/>
              <a:ext cx="256762" cy="171175"/>
            </a:xfrm>
            <a:custGeom>
              <a:avLst/>
              <a:gdLst/>
              <a:ahLst/>
              <a:cxnLst/>
              <a:rect l="l" t="t" r="r" b="b"/>
              <a:pathLst>
                <a:path w="8073" h="5382" extrusionOk="0">
                  <a:moveTo>
                    <a:pt x="7751" y="322"/>
                  </a:moveTo>
                  <a:lnTo>
                    <a:pt x="7751" y="5060"/>
                  </a:lnTo>
                  <a:lnTo>
                    <a:pt x="310" y="5060"/>
                  </a:lnTo>
                  <a:lnTo>
                    <a:pt x="310" y="322"/>
                  </a:lnTo>
                  <a:close/>
                  <a:moveTo>
                    <a:pt x="155" y="0"/>
                  </a:moveTo>
                  <a:cubicBezTo>
                    <a:pt x="72" y="0"/>
                    <a:pt x="0" y="72"/>
                    <a:pt x="0" y="155"/>
                  </a:cubicBezTo>
                  <a:lnTo>
                    <a:pt x="0" y="5215"/>
                  </a:lnTo>
                  <a:cubicBezTo>
                    <a:pt x="0" y="5310"/>
                    <a:pt x="72" y="5382"/>
                    <a:pt x="155" y="5382"/>
                  </a:cubicBezTo>
                  <a:lnTo>
                    <a:pt x="7918" y="5382"/>
                  </a:lnTo>
                  <a:cubicBezTo>
                    <a:pt x="8001" y="5382"/>
                    <a:pt x="8073" y="5310"/>
                    <a:pt x="8073" y="5215"/>
                  </a:cubicBezTo>
                  <a:lnTo>
                    <a:pt x="8073" y="155"/>
                  </a:lnTo>
                  <a:cubicBezTo>
                    <a:pt x="8073" y="72"/>
                    <a:pt x="8001" y="0"/>
                    <a:pt x="7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4"/>
            <p:cNvSpPr/>
            <p:nvPr/>
          </p:nvSpPr>
          <p:spPr>
            <a:xfrm>
              <a:off x="6411429" y="3969633"/>
              <a:ext cx="10623" cy="21627"/>
            </a:xfrm>
            <a:custGeom>
              <a:avLst/>
              <a:gdLst/>
              <a:ahLst/>
              <a:cxnLst/>
              <a:rect l="l" t="t" r="r" b="b"/>
              <a:pathLst>
                <a:path w="334" h="680" extrusionOk="0">
                  <a:moveTo>
                    <a:pt x="167" y="1"/>
                  </a:moveTo>
                  <a:cubicBezTo>
                    <a:pt x="72" y="1"/>
                    <a:pt x="0" y="84"/>
                    <a:pt x="0" y="167"/>
                  </a:cubicBezTo>
                  <a:lnTo>
                    <a:pt x="0" y="513"/>
                  </a:lnTo>
                  <a:cubicBezTo>
                    <a:pt x="0" y="596"/>
                    <a:pt x="72" y="679"/>
                    <a:pt x="167" y="679"/>
                  </a:cubicBezTo>
                  <a:cubicBezTo>
                    <a:pt x="251" y="679"/>
                    <a:pt x="334" y="596"/>
                    <a:pt x="334" y="513"/>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4"/>
            <p:cNvSpPr/>
            <p:nvPr/>
          </p:nvSpPr>
          <p:spPr>
            <a:xfrm>
              <a:off x="6690136" y="3964704"/>
              <a:ext cx="10623" cy="31487"/>
            </a:xfrm>
            <a:custGeom>
              <a:avLst/>
              <a:gdLst/>
              <a:ahLst/>
              <a:cxnLst/>
              <a:rect l="l" t="t" r="r" b="b"/>
              <a:pathLst>
                <a:path w="334" h="990" extrusionOk="0">
                  <a:moveTo>
                    <a:pt x="167" y="1"/>
                  </a:moveTo>
                  <a:cubicBezTo>
                    <a:pt x="84" y="1"/>
                    <a:pt x="0" y="72"/>
                    <a:pt x="0" y="156"/>
                  </a:cubicBezTo>
                  <a:lnTo>
                    <a:pt x="0" y="834"/>
                  </a:lnTo>
                  <a:cubicBezTo>
                    <a:pt x="0" y="918"/>
                    <a:pt x="84" y="989"/>
                    <a:pt x="167" y="989"/>
                  </a:cubicBezTo>
                  <a:cubicBezTo>
                    <a:pt x="251" y="989"/>
                    <a:pt x="334" y="918"/>
                    <a:pt x="334" y="834"/>
                  </a:cubicBezTo>
                  <a:lnTo>
                    <a:pt x="334" y="156"/>
                  </a:ln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6690136" y="3894669"/>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51"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4"/>
            <p:cNvSpPr/>
            <p:nvPr/>
          </p:nvSpPr>
          <p:spPr>
            <a:xfrm>
              <a:off x="6411429" y="3942758"/>
              <a:ext cx="10623" cy="15553"/>
            </a:xfrm>
            <a:custGeom>
              <a:avLst/>
              <a:gdLst/>
              <a:ahLst/>
              <a:cxnLst/>
              <a:rect l="l" t="t" r="r" b="b"/>
              <a:pathLst>
                <a:path w="334" h="489" extrusionOk="0">
                  <a:moveTo>
                    <a:pt x="167" y="0"/>
                  </a:moveTo>
                  <a:cubicBezTo>
                    <a:pt x="72" y="0"/>
                    <a:pt x="0" y="72"/>
                    <a:pt x="0" y="167"/>
                  </a:cubicBezTo>
                  <a:lnTo>
                    <a:pt x="0" y="334"/>
                  </a:lnTo>
                  <a:cubicBezTo>
                    <a:pt x="0" y="417"/>
                    <a:pt x="72" y="489"/>
                    <a:pt x="167" y="489"/>
                  </a:cubicBezTo>
                  <a:cubicBezTo>
                    <a:pt x="251" y="489"/>
                    <a:pt x="334" y="417"/>
                    <a:pt x="334" y="33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4"/>
            <p:cNvSpPr/>
            <p:nvPr/>
          </p:nvSpPr>
          <p:spPr>
            <a:xfrm>
              <a:off x="6411429" y="4001820"/>
              <a:ext cx="10623" cy="15934"/>
            </a:xfrm>
            <a:custGeom>
              <a:avLst/>
              <a:gdLst/>
              <a:ahLst/>
              <a:cxnLst/>
              <a:rect l="l" t="t" r="r" b="b"/>
              <a:pathLst>
                <a:path w="334" h="501" extrusionOk="0">
                  <a:moveTo>
                    <a:pt x="167" y="1"/>
                  </a:moveTo>
                  <a:cubicBezTo>
                    <a:pt x="72" y="1"/>
                    <a:pt x="0" y="84"/>
                    <a:pt x="0" y="167"/>
                  </a:cubicBezTo>
                  <a:lnTo>
                    <a:pt x="0" y="334"/>
                  </a:lnTo>
                  <a:cubicBezTo>
                    <a:pt x="0" y="417"/>
                    <a:pt x="72" y="501"/>
                    <a:pt x="167" y="501"/>
                  </a:cubicBezTo>
                  <a:cubicBezTo>
                    <a:pt x="251" y="501"/>
                    <a:pt x="334" y="417"/>
                    <a:pt x="334" y="334"/>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4"/>
            <p:cNvSpPr/>
            <p:nvPr/>
          </p:nvSpPr>
          <p:spPr>
            <a:xfrm>
              <a:off x="6448927" y="4017723"/>
              <a:ext cx="214366" cy="32218"/>
            </a:xfrm>
            <a:custGeom>
              <a:avLst/>
              <a:gdLst/>
              <a:ahLst/>
              <a:cxnLst/>
              <a:rect l="l" t="t" r="r" b="b"/>
              <a:pathLst>
                <a:path w="6740" h="1013" extrusionOk="0">
                  <a:moveTo>
                    <a:pt x="1512" y="322"/>
                  </a:moveTo>
                  <a:cubicBezTo>
                    <a:pt x="1619" y="322"/>
                    <a:pt x="1691" y="394"/>
                    <a:pt x="1691" y="501"/>
                  </a:cubicBezTo>
                  <a:cubicBezTo>
                    <a:pt x="1691" y="608"/>
                    <a:pt x="1619" y="679"/>
                    <a:pt x="1512" y="679"/>
                  </a:cubicBezTo>
                  <a:cubicBezTo>
                    <a:pt x="1417" y="679"/>
                    <a:pt x="1334" y="608"/>
                    <a:pt x="1334" y="501"/>
                  </a:cubicBezTo>
                  <a:cubicBezTo>
                    <a:pt x="1334" y="394"/>
                    <a:pt x="1417" y="322"/>
                    <a:pt x="1512" y="322"/>
                  </a:cubicBezTo>
                  <a:close/>
                  <a:moveTo>
                    <a:pt x="1512" y="1"/>
                  </a:moveTo>
                  <a:cubicBezTo>
                    <a:pt x="1298" y="1"/>
                    <a:pt x="1119" y="132"/>
                    <a:pt x="1036" y="334"/>
                  </a:cubicBezTo>
                  <a:lnTo>
                    <a:pt x="167" y="334"/>
                  </a:lnTo>
                  <a:cubicBezTo>
                    <a:pt x="72" y="334"/>
                    <a:pt x="0" y="418"/>
                    <a:pt x="0" y="501"/>
                  </a:cubicBezTo>
                  <a:cubicBezTo>
                    <a:pt x="0" y="596"/>
                    <a:pt x="72" y="668"/>
                    <a:pt x="167" y="668"/>
                  </a:cubicBezTo>
                  <a:lnTo>
                    <a:pt x="1036" y="668"/>
                  </a:lnTo>
                  <a:cubicBezTo>
                    <a:pt x="1096" y="858"/>
                    <a:pt x="1298" y="1013"/>
                    <a:pt x="1512" y="1013"/>
                  </a:cubicBezTo>
                  <a:cubicBezTo>
                    <a:pt x="1739" y="1013"/>
                    <a:pt x="1917" y="870"/>
                    <a:pt x="1989" y="668"/>
                  </a:cubicBezTo>
                  <a:lnTo>
                    <a:pt x="6572" y="668"/>
                  </a:lnTo>
                  <a:cubicBezTo>
                    <a:pt x="6668" y="668"/>
                    <a:pt x="6739" y="596"/>
                    <a:pt x="6739" y="501"/>
                  </a:cubicBezTo>
                  <a:cubicBezTo>
                    <a:pt x="6727" y="418"/>
                    <a:pt x="6668" y="334"/>
                    <a:pt x="6572" y="334"/>
                  </a:cubicBezTo>
                  <a:lnTo>
                    <a:pt x="1989" y="334"/>
                  </a:lnTo>
                  <a:cubicBezTo>
                    <a:pt x="1929" y="144"/>
                    <a:pt x="1739" y="1"/>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4"/>
            <p:cNvSpPr/>
            <p:nvPr/>
          </p:nvSpPr>
          <p:spPr>
            <a:xfrm>
              <a:off x="6535627" y="3940913"/>
              <a:ext cx="46244" cy="46181"/>
            </a:xfrm>
            <a:custGeom>
              <a:avLst/>
              <a:gdLst/>
              <a:ahLst/>
              <a:cxnLst/>
              <a:rect l="l" t="t" r="r" b="b"/>
              <a:pathLst>
                <a:path w="1454" h="1452" extrusionOk="0">
                  <a:moveTo>
                    <a:pt x="298" y="308"/>
                  </a:moveTo>
                  <a:lnTo>
                    <a:pt x="1096" y="713"/>
                  </a:lnTo>
                  <a:cubicBezTo>
                    <a:pt x="1108" y="713"/>
                    <a:pt x="1132" y="713"/>
                    <a:pt x="1108" y="725"/>
                  </a:cubicBezTo>
                  <a:lnTo>
                    <a:pt x="310" y="1130"/>
                  </a:lnTo>
                  <a:lnTo>
                    <a:pt x="298" y="1130"/>
                  </a:lnTo>
                  <a:lnTo>
                    <a:pt x="298" y="1118"/>
                  </a:lnTo>
                  <a:lnTo>
                    <a:pt x="298" y="332"/>
                  </a:lnTo>
                  <a:lnTo>
                    <a:pt x="298" y="308"/>
                  </a:lnTo>
                  <a:close/>
                  <a:moveTo>
                    <a:pt x="303" y="0"/>
                  </a:moveTo>
                  <a:cubicBezTo>
                    <a:pt x="247" y="0"/>
                    <a:pt x="194" y="15"/>
                    <a:pt x="144" y="46"/>
                  </a:cubicBezTo>
                  <a:cubicBezTo>
                    <a:pt x="36" y="106"/>
                    <a:pt x="1" y="213"/>
                    <a:pt x="1" y="332"/>
                  </a:cubicBezTo>
                  <a:lnTo>
                    <a:pt x="1" y="1130"/>
                  </a:lnTo>
                  <a:cubicBezTo>
                    <a:pt x="1" y="1249"/>
                    <a:pt x="60" y="1356"/>
                    <a:pt x="144" y="1416"/>
                  </a:cubicBezTo>
                  <a:cubicBezTo>
                    <a:pt x="203" y="1440"/>
                    <a:pt x="263" y="1451"/>
                    <a:pt x="322" y="1451"/>
                  </a:cubicBezTo>
                  <a:cubicBezTo>
                    <a:pt x="370" y="1451"/>
                    <a:pt x="429" y="1440"/>
                    <a:pt x="477" y="1428"/>
                  </a:cubicBezTo>
                  <a:lnTo>
                    <a:pt x="1275" y="1023"/>
                  </a:lnTo>
                  <a:cubicBezTo>
                    <a:pt x="1382" y="963"/>
                    <a:pt x="1453" y="856"/>
                    <a:pt x="1453" y="725"/>
                  </a:cubicBezTo>
                  <a:cubicBezTo>
                    <a:pt x="1453" y="594"/>
                    <a:pt x="1370" y="487"/>
                    <a:pt x="1263" y="427"/>
                  </a:cubicBezTo>
                  <a:lnTo>
                    <a:pt x="453" y="35"/>
                  </a:lnTo>
                  <a:cubicBezTo>
                    <a:pt x="403" y="12"/>
                    <a:pt x="352" y="0"/>
                    <a:pt x="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6497016" y="3916233"/>
              <a:ext cx="117424" cy="96242"/>
            </a:xfrm>
            <a:custGeom>
              <a:avLst/>
              <a:gdLst/>
              <a:ahLst/>
              <a:cxnLst/>
              <a:rect l="l" t="t" r="r" b="b"/>
              <a:pathLst>
                <a:path w="3692" h="3026" extrusionOk="0">
                  <a:moveTo>
                    <a:pt x="2858" y="299"/>
                  </a:moveTo>
                  <a:cubicBezTo>
                    <a:pt x="3144" y="299"/>
                    <a:pt x="3382" y="537"/>
                    <a:pt x="3382" y="822"/>
                  </a:cubicBezTo>
                  <a:lnTo>
                    <a:pt x="3382" y="2180"/>
                  </a:lnTo>
                  <a:cubicBezTo>
                    <a:pt x="3382" y="2454"/>
                    <a:pt x="3144" y="2692"/>
                    <a:pt x="2858" y="2692"/>
                  </a:cubicBezTo>
                  <a:lnTo>
                    <a:pt x="834" y="2692"/>
                  </a:lnTo>
                  <a:cubicBezTo>
                    <a:pt x="560" y="2692"/>
                    <a:pt x="322" y="2454"/>
                    <a:pt x="322" y="2180"/>
                  </a:cubicBezTo>
                  <a:lnTo>
                    <a:pt x="322" y="822"/>
                  </a:lnTo>
                  <a:cubicBezTo>
                    <a:pt x="322" y="537"/>
                    <a:pt x="560" y="299"/>
                    <a:pt x="834" y="299"/>
                  </a:cubicBezTo>
                  <a:close/>
                  <a:moveTo>
                    <a:pt x="834" y="1"/>
                  </a:moveTo>
                  <a:cubicBezTo>
                    <a:pt x="381" y="1"/>
                    <a:pt x="0" y="370"/>
                    <a:pt x="0" y="834"/>
                  </a:cubicBezTo>
                  <a:lnTo>
                    <a:pt x="0" y="2192"/>
                  </a:lnTo>
                  <a:cubicBezTo>
                    <a:pt x="0" y="2656"/>
                    <a:pt x="381" y="3025"/>
                    <a:pt x="834" y="3025"/>
                  </a:cubicBezTo>
                  <a:lnTo>
                    <a:pt x="2858" y="3025"/>
                  </a:lnTo>
                  <a:cubicBezTo>
                    <a:pt x="3322" y="3025"/>
                    <a:pt x="3691" y="2656"/>
                    <a:pt x="3691" y="2192"/>
                  </a:cubicBezTo>
                  <a:lnTo>
                    <a:pt x="3691" y="834"/>
                  </a:lnTo>
                  <a:cubicBezTo>
                    <a:pt x="3691" y="370"/>
                    <a:pt x="3322"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64"/>
          <p:cNvGrpSpPr/>
          <p:nvPr/>
        </p:nvGrpSpPr>
        <p:grpSpPr>
          <a:xfrm>
            <a:off x="7262890" y="3802816"/>
            <a:ext cx="357138" cy="352018"/>
            <a:chOff x="7415290" y="3802816"/>
            <a:chExt cx="357138" cy="352018"/>
          </a:xfrm>
        </p:grpSpPr>
        <p:sp>
          <p:nvSpPr>
            <p:cNvPr id="6983" name="Google Shape;6983;p64"/>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4"/>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4"/>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4"/>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4"/>
          <p:cNvGrpSpPr/>
          <p:nvPr/>
        </p:nvGrpSpPr>
        <p:grpSpPr>
          <a:xfrm>
            <a:off x="6737312" y="3833413"/>
            <a:ext cx="355230" cy="293401"/>
            <a:chOff x="6889712" y="3833413"/>
            <a:chExt cx="355230" cy="293401"/>
          </a:xfrm>
        </p:grpSpPr>
        <p:sp>
          <p:nvSpPr>
            <p:cNvPr id="6992" name="Google Shape;6992;p64"/>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4"/>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4"/>
          <p:cNvGrpSpPr/>
          <p:nvPr/>
        </p:nvGrpSpPr>
        <p:grpSpPr>
          <a:xfrm>
            <a:off x="7707152" y="3835870"/>
            <a:ext cx="282318" cy="337168"/>
            <a:chOff x="1635875" y="237775"/>
            <a:chExt cx="4370250" cy="5219325"/>
          </a:xfrm>
        </p:grpSpPr>
        <p:sp>
          <p:nvSpPr>
            <p:cNvPr id="6998" name="Google Shape;6998;p64"/>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64"/>
          <p:cNvGrpSpPr/>
          <p:nvPr/>
        </p:nvGrpSpPr>
        <p:grpSpPr>
          <a:xfrm>
            <a:off x="3103963" y="3361140"/>
            <a:ext cx="297886" cy="337578"/>
            <a:chOff x="3103963" y="3361140"/>
            <a:chExt cx="297886" cy="337578"/>
          </a:xfrm>
        </p:grpSpPr>
        <p:sp>
          <p:nvSpPr>
            <p:cNvPr id="7001" name="Google Shape;7001;p64"/>
            <p:cNvSpPr/>
            <p:nvPr/>
          </p:nvSpPr>
          <p:spPr>
            <a:xfrm>
              <a:off x="3245305" y="3519402"/>
              <a:ext cx="14026" cy="14408"/>
            </a:xfrm>
            <a:custGeom>
              <a:avLst/>
              <a:gdLst/>
              <a:ahLst/>
              <a:cxnLst/>
              <a:rect l="l" t="t" r="r" b="b"/>
              <a:pathLst>
                <a:path w="441" h="453" extrusionOk="0">
                  <a:moveTo>
                    <a:pt x="227" y="0"/>
                  </a:moveTo>
                  <a:cubicBezTo>
                    <a:pt x="96" y="0"/>
                    <a:pt x="0" y="107"/>
                    <a:pt x="0" y="226"/>
                  </a:cubicBezTo>
                  <a:cubicBezTo>
                    <a:pt x="0" y="357"/>
                    <a:pt x="96" y="453"/>
                    <a:pt x="227" y="453"/>
                  </a:cubicBezTo>
                  <a:cubicBezTo>
                    <a:pt x="346" y="453"/>
                    <a:pt x="441" y="357"/>
                    <a:pt x="441" y="226"/>
                  </a:cubicBezTo>
                  <a:cubicBezTo>
                    <a:pt x="441" y="107"/>
                    <a:pt x="346"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3284679" y="3597388"/>
              <a:ext cx="74646" cy="74646"/>
            </a:xfrm>
            <a:custGeom>
              <a:avLst/>
              <a:gdLst/>
              <a:ahLst/>
              <a:cxnLst/>
              <a:rect l="l" t="t" r="r" b="b"/>
              <a:pathLst>
                <a:path w="2347" h="2347" extrusionOk="0">
                  <a:moveTo>
                    <a:pt x="1167" y="1"/>
                  </a:moveTo>
                  <a:cubicBezTo>
                    <a:pt x="513" y="1"/>
                    <a:pt x="1" y="513"/>
                    <a:pt x="1" y="1168"/>
                  </a:cubicBezTo>
                  <a:cubicBezTo>
                    <a:pt x="1" y="1823"/>
                    <a:pt x="513" y="2346"/>
                    <a:pt x="1167" y="2346"/>
                  </a:cubicBezTo>
                  <a:cubicBezTo>
                    <a:pt x="1787" y="2346"/>
                    <a:pt x="2287" y="1870"/>
                    <a:pt x="2346" y="1263"/>
                  </a:cubicBezTo>
                  <a:cubicBezTo>
                    <a:pt x="2334" y="1203"/>
                    <a:pt x="2275" y="1132"/>
                    <a:pt x="2179" y="1108"/>
                  </a:cubicBezTo>
                  <a:cubicBezTo>
                    <a:pt x="2096" y="1108"/>
                    <a:pt x="2025" y="1168"/>
                    <a:pt x="2025" y="1263"/>
                  </a:cubicBezTo>
                  <a:cubicBezTo>
                    <a:pt x="1979" y="1706"/>
                    <a:pt x="1609" y="2051"/>
                    <a:pt x="1172" y="2051"/>
                  </a:cubicBezTo>
                  <a:cubicBezTo>
                    <a:pt x="1151" y="2051"/>
                    <a:pt x="1129" y="2050"/>
                    <a:pt x="1108" y="2049"/>
                  </a:cubicBezTo>
                  <a:cubicBezTo>
                    <a:pt x="655" y="2025"/>
                    <a:pt x="298" y="1644"/>
                    <a:pt x="298" y="1192"/>
                  </a:cubicBezTo>
                  <a:cubicBezTo>
                    <a:pt x="298" y="651"/>
                    <a:pt x="733" y="325"/>
                    <a:pt x="1174" y="325"/>
                  </a:cubicBezTo>
                  <a:cubicBezTo>
                    <a:pt x="1451" y="325"/>
                    <a:pt x="1731" y="454"/>
                    <a:pt x="1906" y="739"/>
                  </a:cubicBezTo>
                  <a:cubicBezTo>
                    <a:pt x="1930" y="788"/>
                    <a:pt x="1988" y="820"/>
                    <a:pt x="2045" y="820"/>
                  </a:cubicBezTo>
                  <a:cubicBezTo>
                    <a:pt x="2072" y="820"/>
                    <a:pt x="2097" y="814"/>
                    <a:pt x="2120" y="799"/>
                  </a:cubicBezTo>
                  <a:cubicBezTo>
                    <a:pt x="2203" y="751"/>
                    <a:pt x="2227" y="656"/>
                    <a:pt x="2179" y="572"/>
                  </a:cubicBezTo>
                  <a:cubicBezTo>
                    <a:pt x="1977" y="215"/>
                    <a:pt x="158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3145692" y="3597483"/>
              <a:ext cx="75028" cy="74933"/>
            </a:xfrm>
            <a:custGeom>
              <a:avLst/>
              <a:gdLst/>
              <a:ahLst/>
              <a:cxnLst/>
              <a:rect l="l" t="t" r="r" b="b"/>
              <a:pathLst>
                <a:path w="2359" h="2356" extrusionOk="0">
                  <a:moveTo>
                    <a:pt x="1176" y="1"/>
                  </a:moveTo>
                  <a:cubicBezTo>
                    <a:pt x="539" y="1"/>
                    <a:pt x="1" y="522"/>
                    <a:pt x="1" y="1189"/>
                  </a:cubicBezTo>
                  <a:cubicBezTo>
                    <a:pt x="1" y="1820"/>
                    <a:pt x="525" y="2355"/>
                    <a:pt x="1180" y="2355"/>
                  </a:cubicBezTo>
                  <a:cubicBezTo>
                    <a:pt x="1715" y="2355"/>
                    <a:pt x="2180" y="1998"/>
                    <a:pt x="2311" y="1486"/>
                  </a:cubicBezTo>
                  <a:cubicBezTo>
                    <a:pt x="2347" y="1379"/>
                    <a:pt x="2358" y="1272"/>
                    <a:pt x="2358" y="1165"/>
                  </a:cubicBezTo>
                  <a:cubicBezTo>
                    <a:pt x="2358" y="903"/>
                    <a:pt x="2251" y="617"/>
                    <a:pt x="2073" y="415"/>
                  </a:cubicBezTo>
                  <a:cubicBezTo>
                    <a:pt x="2037" y="379"/>
                    <a:pt x="1985" y="356"/>
                    <a:pt x="1936" y="356"/>
                  </a:cubicBezTo>
                  <a:cubicBezTo>
                    <a:pt x="1902" y="356"/>
                    <a:pt x="1870" y="367"/>
                    <a:pt x="1846" y="391"/>
                  </a:cubicBezTo>
                  <a:cubicBezTo>
                    <a:pt x="1787" y="450"/>
                    <a:pt x="1775" y="558"/>
                    <a:pt x="1835" y="617"/>
                  </a:cubicBezTo>
                  <a:cubicBezTo>
                    <a:pt x="1966" y="784"/>
                    <a:pt x="2049" y="974"/>
                    <a:pt x="2049" y="1189"/>
                  </a:cubicBezTo>
                  <a:cubicBezTo>
                    <a:pt x="2049" y="1260"/>
                    <a:pt x="2025" y="1331"/>
                    <a:pt x="2013" y="1403"/>
                  </a:cubicBezTo>
                  <a:cubicBezTo>
                    <a:pt x="1906" y="1784"/>
                    <a:pt x="1573" y="2046"/>
                    <a:pt x="1180" y="2046"/>
                  </a:cubicBezTo>
                  <a:cubicBezTo>
                    <a:pt x="703" y="2046"/>
                    <a:pt x="322" y="1653"/>
                    <a:pt x="322" y="1189"/>
                  </a:cubicBezTo>
                  <a:cubicBezTo>
                    <a:pt x="322" y="699"/>
                    <a:pt x="714" y="319"/>
                    <a:pt x="1171" y="319"/>
                  </a:cubicBezTo>
                  <a:cubicBezTo>
                    <a:pt x="1236" y="319"/>
                    <a:pt x="1303" y="327"/>
                    <a:pt x="1370" y="343"/>
                  </a:cubicBezTo>
                  <a:cubicBezTo>
                    <a:pt x="1387" y="347"/>
                    <a:pt x="1403" y="349"/>
                    <a:pt x="1418" y="349"/>
                  </a:cubicBezTo>
                  <a:cubicBezTo>
                    <a:pt x="1489" y="349"/>
                    <a:pt x="1543" y="305"/>
                    <a:pt x="1573" y="236"/>
                  </a:cubicBezTo>
                  <a:cubicBezTo>
                    <a:pt x="1585" y="141"/>
                    <a:pt x="1537" y="69"/>
                    <a:pt x="1454" y="34"/>
                  </a:cubicBezTo>
                  <a:cubicBezTo>
                    <a:pt x="1360" y="11"/>
                    <a:pt x="1267"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4"/>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4"/>
            <p:cNvSpPr/>
            <p:nvPr/>
          </p:nvSpPr>
          <p:spPr>
            <a:xfrm>
              <a:off x="3277873" y="3490618"/>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3103963" y="3361140"/>
              <a:ext cx="297886" cy="337578"/>
            </a:xfrm>
            <a:custGeom>
              <a:avLst/>
              <a:gdLst/>
              <a:ahLst/>
              <a:cxnLst/>
              <a:rect l="l" t="t" r="r" b="b"/>
              <a:pathLst>
                <a:path w="9366" h="10614" extrusionOk="0">
                  <a:moveTo>
                    <a:pt x="3824" y="312"/>
                  </a:moveTo>
                  <a:cubicBezTo>
                    <a:pt x="3859" y="312"/>
                    <a:pt x="3900" y="334"/>
                    <a:pt x="3909" y="369"/>
                  </a:cubicBezTo>
                  <a:cubicBezTo>
                    <a:pt x="4444" y="2345"/>
                    <a:pt x="4516" y="2607"/>
                    <a:pt x="4516" y="2631"/>
                  </a:cubicBezTo>
                  <a:lnTo>
                    <a:pt x="4016" y="4536"/>
                  </a:lnTo>
                  <a:lnTo>
                    <a:pt x="3206" y="1631"/>
                  </a:lnTo>
                  <a:cubicBezTo>
                    <a:pt x="3075" y="1107"/>
                    <a:pt x="3313" y="559"/>
                    <a:pt x="3789" y="321"/>
                  </a:cubicBezTo>
                  <a:cubicBezTo>
                    <a:pt x="3799" y="315"/>
                    <a:pt x="3811" y="312"/>
                    <a:pt x="3824" y="312"/>
                  </a:cubicBezTo>
                  <a:close/>
                  <a:moveTo>
                    <a:pt x="4682" y="4655"/>
                  </a:moveTo>
                  <a:cubicBezTo>
                    <a:pt x="5004" y="4667"/>
                    <a:pt x="5218" y="4988"/>
                    <a:pt x="5147" y="5286"/>
                  </a:cubicBezTo>
                  <a:lnTo>
                    <a:pt x="4790" y="6595"/>
                  </a:lnTo>
                  <a:cubicBezTo>
                    <a:pt x="4766" y="6655"/>
                    <a:pt x="4147" y="8989"/>
                    <a:pt x="4111" y="9072"/>
                  </a:cubicBezTo>
                  <a:cubicBezTo>
                    <a:pt x="3902" y="9809"/>
                    <a:pt x="3226" y="10296"/>
                    <a:pt x="2495" y="10296"/>
                  </a:cubicBezTo>
                  <a:cubicBezTo>
                    <a:pt x="2352" y="10296"/>
                    <a:pt x="2207" y="10278"/>
                    <a:pt x="2063" y="10239"/>
                  </a:cubicBezTo>
                  <a:cubicBezTo>
                    <a:pt x="1158" y="10001"/>
                    <a:pt x="634" y="9072"/>
                    <a:pt x="872" y="8167"/>
                  </a:cubicBezTo>
                  <a:cubicBezTo>
                    <a:pt x="1083" y="7391"/>
                    <a:pt x="1785" y="6913"/>
                    <a:pt x="2515" y="6913"/>
                  </a:cubicBezTo>
                  <a:cubicBezTo>
                    <a:pt x="2815" y="6913"/>
                    <a:pt x="3119" y="6994"/>
                    <a:pt x="3397" y="7167"/>
                  </a:cubicBezTo>
                  <a:cubicBezTo>
                    <a:pt x="3428" y="7186"/>
                    <a:pt x="3461" y="7196"/>
                    <a:pt x="3493" y="7196"/>
                  </a:cubicBezTo>
                  <a:cubicBezTo>
                    <a:pt x="3559" y="7196"/>
                    <a:pt x="3619" y="7156"/>
                    <a:pt x="3635" y="7084"/>
                  </a:cubicBezTo>
                  <a:cubicBezTo>
                    <a:pt x="3659" y="7048"/>
                    <a:pt x="3682" y="6905"/>
                    <a:pt x="3813" y="6393"/>
                  </a:cubicBezTo>
                  <a:lnTo>
                    <a:pt x="3992" y="5762"/>
                  </a:lnTo>
                  <a:lnTo>
                    <a:pt x="4194" y="5024"/>
                  </a:lnTo>
                  <a:cubicBezTo>
                    <a:pt x="4254" y="4821"/>
                    <a:pt x="4444" y="4655"/>
                    <a:pt x="4682" y="4655"/>
                  </a:cubicBezTo>
                  <a:close/>
                  <a:moveTo>
                    <a:pt x="5337" y="5774"/>
                  </a:moveTo>
                  <a:cubicBezTo>
                    <a:pt x="5614" y="6801"/>
                    <a:pt x="5643" y="6918"/>
                    <a:pt x="5642" y="6918"/>
                  </a:cubicBezTo>
                  <a:cubicBezTo>
                    <a:pt x="5641" y="6918"/>
                    <a:pt x="5638" y="6908"/>
                    <a:pt x="5638" y="6908"/>
                  </a:cubicBezTo>
                  <a:lnTo>
                    <a:pt x="5638" y="6908"/>
                  </a:lnTo>
                  <a:cubicBezTo>
                    <a:pt x="5638" y="6908"/>
                    <a:pt x="5647" y="6939"/>
                    <a:pt x="5694" y="7107"/>
                  </a:cubicBezTo>
                  <a:cubicBezTo>
                    <a:pt x="5706" y="7155"/>
                    <a:pt x="5730" y="7203"/>
                    <a:pt x="5778" y="7215"/>
                  </a:cubicBezTo>
                  <a:cubicBezTo>
                    <a:pt x="5800" y="7223"/>
                    <a:pt x="5820" y="7227"/>
                    <a:pt x="5839" y="7227"/>
                  </a:cubicBezTo>
                  <a:cubicBezTo>
                    <a:pt x="5948" y="7227"/>
                    <a:pt x="6017" y="7094"/>
                    <a:pt x="6373" y="7012"/>
                  </a:cubicBezTo>
                  <a:cubicBezTo>
                    <a:pt x="6538" y="6965"/>
                    <a:pt x="6699" y="6943"/>
                    <a:pt x="6855" y="6943"/>
                  </a:cubicBezTo>
                  <a:cubicBezTo>
                    <a:pt x="8084" y="6943"/>
                    <a:pt x="8957" y="8303"/>
                    <a:pt x="8302" y="9465"/>
                  </a:cubicBezTo>
                  <a:cubicBezTo>
                    <a:pt x="7970" y="10039"/>
                    <a:pt x="7408" y="10308"/>
                    <a:pt x="6849" y="10308"/>
                  </a:cubicBezTo>
                  <a:cubicBezTo>
                    <a:pt x="6144" y="10308"/>
                    <a:pt x="5444" y="9880"/>
                    <a:pt x="5218" y="9096"/>
                  </a:cubicBezTo>
                  <a:cubicBezTo>
                    <a:pt x="5183" y="9001"/>
                    <a:pt x="4921" y="8000"/>
                    <a:pt x="4825" y="7667"/>
                  </a:cubicBezTo>
                  <a:cubicBezTo>
                    <a:pt x="4849" y="7619"/>
                    <a:pt x="4885" y="7453"/>
                    <a:pt x="5040" y="6869"/>
                  </a:cubicBezTo>
                  <a:cubicBezTo>
                    <a:pt x="5218" y="6191"/>
                    <a:pt x="5159" y="6453"/>
                    <a:pt x="5337" y="5774"/>
                  </a:cubicBezTo>
                  <a:close/>
                  <a:moveTo>
                    <a:pt x="3839" y="0"/>
                  </a:moveTo>
                  <a:cubicBezTo>
                    <a:pt x="3778" y="0"/>
                    <a:pt x="3716" y="15"/>
                    <a:pt x="3659" y="47"/>
                  </a:cubicBezTo>
                  <a:cubicBezTo>
                    <a:pt x="3063" y="357"/>
                    <a:pt x="2742" y="1035"/>
                    <a:pt x="2920" y="1714"/>
                  </a:cubicBezTo>
                  <a:lnTo>
                    <a:pt x="3849" y="5143"/>
                  </a:lnTo>
                  <a:cubicBezTo>
                    <a:pt x="3670" y="5833"/>
                    <a:pt x="3718" y="5655"/>
                    <a:pt x="3397" y="6810"/>
                  </a:cubicBezTo>
                  <a:cubicBezTo>
                    <a:pt x="3278" y="6750"/>
                    <a:pt x="3158" y="6715"/>
                    <a:pt x="3039" y="6679"/>
                  </a:cubicBezTo>
                  <a:cubicBezTo>
                    <a:pt x="2859" y="6630"/>
                    <a:pt x="2682" y="6607"/>
                    <a:pt x="2510" y="6607"/>
                  </a:cubicBezTo>
                  <a:cubicBezTo>
                    <a:pt x="1060" y="6607"/>
                    <a:pt x="0" y="8245"/>
                    <a:pt x="777" y="9608"/>
                  </a:cubicBezTo>
                  <a:cubicBezTo>
                    <a:pt x="1168" y="10290"/>
                    <a:pt x="1839" y="10613"/>
                    <a:pt x="2507" y="10613"/>
                  </a:cubicBezTo>
                  <a:cubicBezTo>
                    <a:pt x="3342" y="10613"/>
                    <a:pt x="4173" y="10107"/>
                    <a:pt x="4444" y="9167"/>
                  </a:cubicBezTo>
                  <a:lnTo>
                    <a:pt x="4682" y="8262"/>
                  </a:lnTo>
                  <a:cubicBezTo>
                    <a:pt x="4932" y="9215"/>
                    <a:pt x="4921" y="9167"/>
                    <a:pt x="4932" y="9179"/>
                  </a:cubicBezTo>
                  <a:cubicBezTo>
                    <a:pt x="5087" y="9691"/>
                    <a:pt x="5409" y="10084"/>
                    <a:pt x="5873" y="10358"/>
                  </a:cubicBezTo>
                  <a:cubicBezTo>
                    <a:pt x="6181" y="10531"/>
                    <a:pt x="6516" y="10613"/>
                    <a:pt x="6848" y="10613"/>
                  </a:cubicBezTo>
                  <a:cubicBezTo>
                    <a:pt x="7542" y="10613"/>
                    <a:pt x="8221" y="10252"/>
                    <a:pt x="8600" y="9608"/>
                  </a:cubicBezTo>
                  <a:cubicBezTo>
                    <a:pt x="9365" y="8226"/>
                    <a:pt x="8308" y="6606"/>
                    <a:pt x="6852" y="6606"/>
                  </a:cubicBezTo>
                  <a:cubicBezTo>
                    <a:pt x="6677" y="6606"/>
                    <a:pt x="6497" y="6629"/>
                    <a:pt x="6314" y="6679"/>
                  </a:cubicBezTo>
                  <a:cubicBezTo>
                    <a:pt x="6195" y="6715"/>
                    <a:pt x="6064" y="6750"/>
                    <a:pt x="5956" y="6810"/>
                  </a:cubicBezTo>
                  <a:cubicBezTo>
                    <a:pt x="5587" y="5405"/>
                    <a:pt x="5516" y="5179"/>
                    <a:pt x="5516" y="5143"/>
                  </a:cubicBezTo>
                  <a:lnTo>
                    <a:pt x="5778" y="4167"/>
                  </a:lnTo>
                  <a:cubicBezTo>
                    <a:pt x="5814" y="4071"/>
                    <a:pt x="5754" y="4000"/>
                    <a:pt x="5671" y="3976"/>
                  </a:cubicBezTo>
                  <a:cubicBezTo>
                    <a:pt x="5653" y="3969"/>
                    <a:pt x="5637" y="3965"/>
                    <a:pt x="5621" y="3965"/>
                  </a:cubicBezTo>
                  <a:cubicBezTo>
                    <a:pt x="5559" y="3965"/>
                    <a:pt x="5509" y="4015"/>
                    <a:pt x="5480" y="4071"/>
                  </a:cubicBezTo>
                  <a:cubicBezTo>
                    <a:pt x="5468" y="4107"/>
                    <a:pt x="5444" y="4226"/>
                    <a:pt x="5337" y="4655"/>
                  </a:cubicBezTo>
                  <a:cubicBezTo>
                    <a:pt x="5179" y="4455"/>
                    <a:pt x="4939" y="4336"/>
                    <a:pt x="4695" y="4336"/>
                  </a:cubicBezTo>
                  <a:cubicBezTo>
                    <a:pt x="4590" y="4336"/>
                    <a:pt x="4485" y="4358"/>
                    <a:pt x="4385" y="4405"/>
                  </a:cubicBezTo>
                  <a:cubicBezTo>
                    <a:pt x="4444" y="4167"/>
                    <a:pt x="4980" y="2190"/>
                    <a:pt x="5087" y="1797"/>
                  </a:cubicBezTo>
                  <a:cubicBezTo>
                    <a:pt x="5111" y="1702"/>
                    <a:pt x="5052" y="1631"/>
                    <a:pt x="4980" y="1607"/>
                  </a:cubicBezTo>
                  <a:cubicBezTo>
                    <a:pt x="4961" y="1600"/>
                    <a:pt x="4942" y="1596"/>
                    <a:pt x="4925" y="1596"/>
                  </a:cubicBezTo>
                  <a:cubicBezTo>
                    <a:pt x="4858" y="1596"/>
                    <a:pt x="4809" y="1647"/>
                    <a:pt x="4790" y="1714"/>
                  </a:cubicBezTo>
                  <a:lnTo>
                    <a:pt x="4694" y="2023"/>
                  </a:lnTo>
                  <a:cubicBezTo>
                    <a:pt x="4218" y="249"/>
                    <a:pt x="4266" y="416"/>
                    <a:pt x="4218" y="285"/>
                  </a:cubicBezTo>
                  <a:cubicBezTo>
                    <a:pt x="4166" y="111"/>
                    <a:pt x="4005" y="0"/>
                    <a:pt x="38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3278986" y="3524681"/>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3219543" y="3586415"/>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3247181" y="3444787"/>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4"/>
            <p:cNvSpPr/>
            <p:nvPr/>
          </p:nvSpPr>
          <p:spPr>
            <a:xfrm>
              <a:off x="3257422" y="360422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4"/>
            <p:cNvSpPr/>
            <p:nvPr/>
          </p:nvSpPr>
          <p:spPr>
            <a:xfrm>
              <a:off x="3247181" y="344478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3259299" y="3361140"/>
              <a:ext cx="51174" cy="118060"/>
            </a:xfrm>
            <a:custGeom>
              <a:avLst/>
              <a:gdLst/>
              <a:ahLst/>
              <a:cxnLst/>
              <a:rect l="l" t="t" r="r" b="b"/>
              <a:pathLst>
                <a:path w="1609" h="3712" extrusionOk="0">
                  <a:moveTo>
                    <a:pt x="637" y="0"/>
                  </a:moveTo>
                  <a:cubicBezTo>
                    <a:pt x="469" y="0"/>
                    <a:pt x="315" y="111"/>
                    <a:pt x="263" y="285"/>
                  </a:cubicBezTo>
                  <a:cubicBezTo>
                    <a:pt x="215" y="428"/>
                    <a:pt x="263" y="285"/>
                    <a:pt x="37" y="1119"/>
                  </a:cubicBezTo>
                  <a:cubicBezTo>
                    <a:pt x="1" y="1202"/>
                    <a:pt x="60" y="1273"/>
                    <a:pt x="144" y="1309"/>
                  </a:cubicBezTo>
                  <a:cubicBezTo>
                    <a:pt x="156" y="1313"/>
                    <a:pt x="169" y="1314"/>
                    <a:pt x="181" y="1314"/>
                  </a:cubicBezTo>
                  <a:cubicBezTo>
                    <a:pt x="248" y="1314"/>
                    <a:pt x="304" y="1262"/>
                    <a:pt x="334" y="1202"/>
                  </a:cubicBezTo>
                  <a:cubicBezTo>
                    <a:pt x="346" y="1154"/>
                    <a:pt x="394" y="976"/>
                    <a:pt x="560" y="404"/>
                  </a:cubicBezTo>
                  <a:cubicBezTo>
                    <a:pt x="569" y="370"/>
                    <a:pt x="602" y="342"/>
                    <a:pt x="637" y="342"/>
                  </a:cubicBezTo>
                  <a:cubicBezTo>
                    <a:pt x="652" y="342"/>
                    <a:pt x="666" y="346"/>
                    <a:pt x="680" y="357"/>
                  </a:cubicBezTo>
                  <a:cubicBezTo>
                    <a:pt x="1156" y="607"/>
                    <a:pt x="1394" y="1142"/>
                    <a:pt x="1251" y="1666"/>
                  </a:cubicBezTo>
                  <a:lnTo>
                    <a:pt x="763" y="3512"/>
                  </a:lnTo>
                  <a:cubicBezTo>
                    <a:pt x="739" y="3595"/>
                    <a:pt x="799" y="3678"/>
                    <a:pt x="870" y="3702"/>
                  </a:cubicBezTo>
                  <a:cubicBezTo>
                    <a:pt x="885" y="3709"/>
                    <a:pt x="901" y="3712"/>
                    <a:pt x="916" y="3712"/>
                  </a:cubicBezTo>
                  <a:cubicBezTo>
                    <a:pt x="982" y="3712"/>
                    <a:pt x="1041" y="3653"/>
                    <a:pt x="1061" y="3595"/>
                  </a:cubicBezTo>
                  <a:cubicBezTo>
                    <a:pt x="1537" y="1750"/>
                    <a:pt x="1608" y="1702"/>
                    <a:pt x="1608" y="1381"/>
                  </a:cubicBezTo>
                  <a:cubicBezTo>
                    <a:pt x="1596" y="785"/>
                    <a:pt x="1299" y="297"/>
                    <a:pt x="822" y="47"/>
                  </a:cubicBezTo>
                  <a:cubicBezTo>
                    <a:pt x="762" y="15"/>
                    <a:pt x="699" y="0"/>
                    <a:pt x="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3269922" y="339860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4"/>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64"/>
          <p:cNvGrpSpPr/>
          <p:nvPr/>
        </p:nvGrpSpPr>
        <p:grpSpPr>
          <a:xfrm>
            <a:off x="2667821" y="3361108"/>
            <a:ext cx="273046" cy="337801"/>
            <a:chOff x="2667821" y="3361108"/>
            <a:chExt cx="273046" cy="337801"/>
          </a:xfrm>
        </p:grpSpPr>
        <p:sp>
          <p:nvSpPr>
            <p:cNvPr id="7026" name="Google Shape;7026;p64"/>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4"/>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4"/>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4"/>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4"/>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64"/>
          <p:cNvGrpSpPr/>
          <p:nvPr/>
        </p:nvGrpSpPr>
        <p:grpSpPr>
          <a:xfrm>
            <a:off x="2212469" y="3360313"/>
            <a:ext cx="282715" cy="338660"/>
            <a:chOff x="2212469" y="3360313"/>
            <a:chExt cx="282715" cy="338660"/>
          </a:xfrm>
        </p:grpSpPr>
        <p:sp>
          <p:nvSpPr>
            <p:cNvPr id="7046" name="Google Shape;7046;p64"/>
            <p:cNvSpPr/>
            <p:nvPr/>
          </p:nvSpPr>
          <p:spPr>
            <a:xfrm>
              <a:off x="2282313" y="3360313"/>
              <a:ext cx="212871" cy="200403"/>
            </a:xfrm>
            <a:custGeom>
              <a:avLst/>
              <a:gdLst/>
              <a:ahLst/>
              <a:cxnLst/>
              <a:rect l="l" t="t" r="r" b="b"/>
              <a:pathLst>
                <a:path w="6693" h="6301" extrusionOk="0">
                  <a:moveTo>
                    <a:pt x="2751" y="2573"/>
                  </a:moveTo>
                  <a:lnTo>
                    <a:pt x="4108" y="3919"/>
                  </a:lnTo>
                  <a:lnTo>
                    <a:pt x="2882" y="5157"/>
                  </a:lnTo>
                  <a:lnTo>
                    <a:pt x="1525" y="3800"/>
                  </a:lnTo>
                  <a:lnTo>
                    <a:pt x="2751" y="2573"/>
                  </a:lnTo>
                  <a:close/>
                  <a:moveTo>
                    <a:pt x="5397" y="0"/>
                  </a:moveTo>
                  <a:cubicBezTo>
                    <a:pt x="5323" y="0"/>
                    <a:pt x="5261" y="55"/>
                    <a:pt x="5239" y="121"/>
                  </a:cubicBezTo>
                  <a:cubicBezTo>
                    <a:pt x="5228" y="216"/>
                    <a:pt x="5287" y="287"/>
                    <a:pt x="5359" y="299"/>
                  </a:cubicBezTo>
                  <a:cubicBezTo>
                    <a:pt x="5775" y="383"/>
                    <a:pt x="5990" y="656"/>
                    <a:pt x="6037" y="692"/>
                  </a:cubicBezTo>
                  <a:cubicBezTo>
                    <a:pt x="6478" y="1133"/>
                    <a:pt x="6478" y="1871"/>
                    <a:pt x="6037" y="2335"/>
                  </a:cubicBezTo>
                  <a:lnTo>
                    <a:pt x="5406" y="2954"/>
                  </a:lnTo>
                  <a:lnTo>
                    <a:pt x="3715" y="1264"/>
                  </a:lnTo>
                  <a:lnTo>
                    <a:pt x="4335" y="633"/>
                  </a:lnTo>
                  <a:cubicBezTo>
                    <a:pt x="4466" y="502"/>
                    <a:pt x="4632" y="395"/>
                    <a:pt x="4823" y="347"/>
                  </a:cubicBezTo>
                  <a:cubicBezTo>
                    <a:pt x="4918" y="323"/>
                    <a:pt x="4966" y="228"/>
                    <a:pt x="4930" y="156"/>
                  </a:cubicBezTo>
                  <a:cubicBezTo>
                    <a:pt x="4910" y="88"/>
                    <a:pt x="4842" y="43"/>
                    <a:pt x="4778" y="43"/>
                  </a:cubicBezTo>
                  <a:cubicBezTo>
                    <a:pt x="4765" y="43"/>
                    <a:pt x="4752" y="45"/>
                    <a:pt x="4739" y="49"/>
                  </a:cubicBezTo>
                  <a:cubicBezTo>
                    <a:pt x="4501" y="133"/>
                    <a:pt x="4287" y="240"/>
                    <a:pt x="4108" y="430"/>
                  </a:cubicBezTo>
                  <a:lnTo>
                    <a:pt x="3489" y="1049"/>
                  </a:lnTo>
                  <a:lnTo>
                    <a:pt x="3180" y="752"/>
                  </a:lnTo>
                  <a:cubicBezTo>
                    <a:pt x="3073" y="651"/>
                    <a:pt x="2933" y="600"/>
                    <a:pt x="2794" y="600"/>
                  </a:cubicBezTo>
                  <a:cubicBezTo>
                    <a:pt x="2656" y="600"/>
                    <a:pt x="2519" y="651"/>
                    <a:pt x="2418" y="752"/>
                  </a:cubicBezTo>
                  <a:lnTo>
                    <a:pt x="2049" y="1121"/>
                  </a:lnTo>
                  <a:cubicBezTo>
                    <a:pt x="1834" y="1335"/>
                    <a:pt x="1834" y="1680"/>
                    <a:pt x="2049" y="1883"/>
                  </a:cubicBezTo>
                  <a:lnTo>
                    <a:pt x="2525" y="2359"/>
                  </a:lnTo>
                  <a:lnTo>
                    <a:pt x="60" y="4812"/>
                  </a:lnTo>
                  <a:cubicBezTo>
                    <a:pt x="1" y="4871"/>
                    <a:pt x="1" y="4978"/>
                    <a:pt x="60" y="5038"/>
                  </a:cubicBezTo>
                  <a:cubicBezTo>
                    <a:pt x="90" y="5068"/>
                    <a:pt x="132" y="5083"/>
                    <a:pt x="173" y="5083"/>
                  </a:cubicBezTo>
                  <a:cubicBezTo>
                    <a:pt x="215" y="5083"/>
                    <a:pt x="257" y="5068"/>
                    <a:pt x="286" y="5038"/>
                  </a:cubicBezTo>
                  <a:lnTo>
                    <a:pt x="1287" y="4038"/>
                  </a:lnTo>
                  <a:lnTo>
                    <a:pt x="2644" y="5395"/>
                  </a:lnTo>
                  <a:lnTo>
                    <a:pt x="2001" y="6038"/>
                  </a:lnTo>
                  <a:cubicBezTo>
                    <a:pt x="1894" y="6145"/>
                    <a:pt x="1965" y="6300"/>
                    <a:pt x="2120" y="6300"/>
                  </a:cubicBezTo>
                  <a:cubicBezTo>
                    <a:pt x="2123" y="6300"/>
                    <a:pt x="2125" y="6300"/>
                    <a:pt x="2127" y="6300"/>
                  </a:cubicBezTo>
                  <a:cubicBezTo>
                    <a:pt x="2236" y="6300"/>
                    <a:pt x="2191" y="6277"/>
                    <a:pt x="4370" y="4133"/>
                  </a:cubicBezTo>
                  <a:cubicBezTo>
                    <a:pt x="4454" y="4133"/>
                    <a:pt x="4525" y="4062"/>
                    <a:pt x="4525" y="3966"/>
                  </a:cubicBezTo>
                  <a:cubicBezTo>
                    <a:pt x="4525" y="3859"/>
                    <a:pt x="4442" y="3835"/>
                    <a:pt x="4335" y="3716"/>
                  </a:cubicBezTo>
                  <a:lnTo>
                    <a:pt x="2977" y="2359"/>
                  </a:lnTo>
                  <a:lnTo>
                    <a:pt x="2287" y="1657"/>
                  </a:lnTo>
                  <a:cubicBezTo>
                    <a:pt x="2191" y="1573"/>
                    <a:pt x="2191" y="1430"/>
                    <a:pt x="2287" y="1347"/>
                  </a:cubicBezTo>
                  <a:lnTo>
                    <a:pt x="2656" y="978"/>
                  </a:lnTo>
                  <a:cubicBezTo>
                    <a:pt x="2697" y="930"/>
                    <a:pt x="2754" y="906"/>
                    <a:pt x="2811" y="906"/>
                  </a:cubicBezTo>
                  <a:cubicBezTo>
                    <a:pt x="2867" y="906"/>
                    <a:pt x="2924" y="930"/>
                    <a:pt x="2965" y="978"/>
                  </a:cubicBezTo>
                  <a:lnTo>
                    <a:pt x="5716" y="3728"/>
                  </a:lnTo>
                  <a:cubicBezTo>
                    <a:pt x="5811" y="3812"/>
                    <a:pt x="5811" y="3954"/>
                    <a:pt x="5716" y="4038"/>
                  </a:cubicBezTo>
                  <a:lnTo>
                    <a:pt x="5347" y="4407"/>
                  </a:lnTo>
                  <a:cubicBezTo>
                    <a:pt x="5305" y="4455"/>
                    <a:pt x="5248" y="4478"/>
                    <a:pt x="5192" y="4478"/>
                  </a:cubicBezTo>
                  <a:cubicBezTo>
                    <a:pt x="5135" y="4478"/>
                    <a:pt x="5079" y="4455"/>
                    <a:pt x="5037" y="4407"/>
                  </a:cubicBezTo>
                  <a:lnTo>
                    <a:pt x="4918" y="4288"/>
                  </a:lnTo>
                  <a:cubicBezTo>
                    <a:pt x="4888" y="4258"/>
                    <a:pt x="4847" y="4243"/>
                    <a:pt x="4805" y="4243"/>
                  </a:cubicBezTo>
                  <a:cubicBezTo>
                    <a:pt x="4763" y="4243"/>
                    <a:pt x="4722" y="4258"/>
                    <a:pt x="4692" y="4288"/>
                  </a:cubicBezTo>
                  <a:cubicBezTo>
                    <a:pt x="4632" y="4347"/>
                    <a:pt x="4632" y="4455"/>
                    <a:pt x="4692" y="4514"/>
                  </a:cubicBezTo>
                  <a:lnTo>
                    <a:pt x="4811" y="4633"/>
                  </a:lnTo>
                  <a:cubicBezTo>
                    <a:pt x="4918" y="4740"/>
                    <a:pt x="5055" y="4794"/>
                    <a:pt x="5192" y="4794"/>
                  </a:cubicBezTo>
                  <a:cubicBezTo>
                    <a:pt x="5329" y="4794"/>
                    <a:pt x="5466" y="4740"/>
                    <a:pt x="5573" y="4633"/>
                  </a:cubicBezTo>
                  <a:lnTo>
                    <a:pt x="5942" y="4264"/>
                  </a:lnTo>
                  <a:cubicBezTo>
                    <a:pt x="6156" y="4050"/>
                    <a:pt x="6156" y="3716"/>
                    <a:pt x="5942" y="3502"/>
                  </a:cubicBezTo>
                  <a:lnTo>
                    <a:pt x="5644" y="3204"/>
                  </a:lnTo>
                  <a:lnTo>
                    <a:pt x="6275" y="2585"/>
                  </a:lnTo>
                  <a:cubicBezTo>
                    <a:pt x="6537" y="2300"/>
                    <a:pt x="6692" y="1930"/>
                    <a:pt x="6692" y="1526"/>
                  </a:cubicBezTo>
                  <a:cubicBezTo>
                    <a:pt x="6692" y="823"/>
                    <a:pt x="6216" y="454"/>
                    <a:pt x="6180" y="406"/>
                  </a:cubicBezTo>
                  <a:cubicBezTo>
                    <a:pt x="5978" y="204"/>
                    <a:pt x="5704" y="73"/>
                    <a:pt x="5418" y="2"/>
                  </a:cubicBezTo>
                  <a:cubicBezTo>
                    <a:pt x="5411" y="1"/>
                    <a:pt x="5404" y="0"/>
                    <a:pt x="5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2234987" y="3526304"/>
              <a:ext cx="106070" cy="94143"/>
            </a:xfrm>
            <a:custGeom>
              <a:avLst/>
              <a:gdLst/>
              <a:ahLst/>
              <a:cxnLst/>
              <a:rect l="l" t="t" r="r" b="b"/>
              <a:pathLst>
                <a:path w="3335" h="2960" extrusionOk="0">
                  <a:moveTo>
                    <a:pt x="1245" y="1"/>
                  </a:moveTo>
                  <a:cubicBezTo>
                    <a:pt x="1203" y="1"/>
                    <a:pt x="1161" y="15"/>
                    <a:pt x="1132" y="45"/>
                  </a:cubicBezTo>
                  <a:cubicBezTo>
                    <a:pt x="1120" y="57"/>
                    <a:pt x="620" y="462"/>
                    <a:pt x="739" y="1152"/>
                  </a:cubicBezTo>
                  <a:lnTo>
                    <a:pt x="227" y="1664"/>
                  </a:lnTo>
                  <a:cubicBezTo>
                    <a:pt x="84" y="1807"/>
                    <a:pt x="0" y="2010"/>
                    <a:pt x="0" y="2200"/>
                  </a:cubicBezTo>
                  <a:cubicBezTo>
                    <a:pt x="0" y="2659"/>
                    <a:pt x="376" y="2960"/>
                    <a:pt x="766" y="2960"/>
                  </a:cubicBezTo>
                  <a:cubicBezTo>
                    <a:pt x="953" y="2960"/>
                    <a:pt x="1144" y="2890"/>
                    <a:pt x="1298" y="2736"/>
                  </a:cubicBezTo>
                  <a:lnTo>
                    <a:pt x="1810" y="2236"/>
                  </a:lnTo>
                  <a:cubicBezTo>
                    <a:pt x="1868" y="2243"/>
                    <a:pt x="1926" y="2247"/>
                    <a:pt x="1984" y="2247"/>
                  </a:cubicBezTo>
                  <a:cubicBezTo>
                    <a:pt x="2308" y="2247"/>
                    <a:pt x="2626" y="2133"/>
                    <a:pt x="2858" y="1891"/>
                  </a:cubicBezTo>
                  <a:lnTo>
                    <a:pt x="3275" y="1474"/>
                  </a:lnTo>
                  <a:cubicBezTo>
                    <a:pt x="3334" y="1414"/>
                    <a:pt x="3334" y="1307"/>
                    <a:pt x="3275" y="1248"/>
                  </a:cubicBezTo>
                  <a:cubicBezTo>
                    <a:pt x="3245" y="1218"/>
                    <a:pt x="3206" y="1203"/>
                    <a:pt x="3168" y="1203"/>
                  </a:cubicBezTo>
                  <a:cubicBezTo>
                    <a:pt x="3129" y="1203"/>
                    <a:pt x="3090" y="1218"/>
                    <a:pt x="3060" y="1248"/>
                  </a:cubicBezTo>
                  <a:lnTo>
                    <a:pt x="2644" y="1664"/>
                  </a:lnTo>
                  <a:cubicBezTo>
                    <a:pt x="2464" y="1844"/>
                    <a:pt x="2237" y="1929"/>
                    <a:pt x="2008" y="1929"/>
                  </a:cubicBezTo>
                  <a:cubicBezTo>
                    <a:pt x="1934" y="1929"/>
                    <a:pt x="1859" y="1920"/>
                    <a:pt x="1786" y="1903"/>
                  </a:cubicBezTo>
                  <a:cubicBezTo>
                    <a:pt x="1772" y="1900"/>
                    <a:pt x="1760" y="1898"/>
                    <a:pt x="1748" y="1898"/>
                  </a:cubicBezTo>
                  <a:cubicBezTo>
                    <a:pt x="1709" y="1898"/>
                    <a:pt x="1680" y="1914"/>
                    <a:pt x="1644" y="1950"/>
                  </a:cubicBezTo>
                  <a:lnTo>
                    <a:pt x="1072" y="2510"/>
                  </a:lnTo>
                  <a:cubicBezTo>
                    <a:pt x="989" y="2605"/>
                    <a:pt x="882" y="2641"/>
                    <a:pt x="762" y="2641"/>
                  </a:cubicBezTo>
                  <a:cubicBezTo>
                    <a:pt x="358" y="2641"/>
                    <a:pt x="167" y="2164"/>
                    <a:pt x="453" y="1891"/>
                  </a:cubicBezTo>
                  <a:lnTo>
                    <a:pt x="1012" y="1319"/>
                  </a:lnTo>
                  <a:cubicBezTo>
                    <a:pt x="1060" y="1283"/>
                    <a:pt x="1072" y="1236"/>
                    <a:pt x="1060" y="1176"/>
                  </a:cubicBezTo>
                  <a:cubicBezTo>
                    <a:pt x="929" y="605"/>
                    <a:pt x="1358" y="283"/>
                    <a:pt x="1358" y="259"/>
                  </a:cubicBezTo>
                  <a:cubicBezTo>
                    <a:pt x="1417" y="200"/>
                    <a:pt x="1417" y="105"/>
                    <a:pt x="1358" y="45"/>
                  </a:cubicBezTo>
                  <a:cubicBezTo>
                    <a:pt x="1328" y="15"/>
                    <a:pt x="1286" y="1"/>
                    <a:pt x="1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2212469" y="3622386"/>
              <a:ext cx="61924" cy="76586"/>
            </a:xfrm>
            <a:custGeom>
              <a:avLst/>
              <a:gdLst/>
              <a:ahLst/>
              <a:cxnLst/>
              <a:rect l="l" t="t" r="r" b="b"/>
              <a:pathLst>
                <a:path w="1947" h="2408" extrusionOk="0">
                  <a:moveTo>
                    <a:pt x="982" y="322"/>
                  </a:moveTo>
                  <a:lnTo>
                    <a:pt x="1447" y="1382"/>
                  </a:lnTo>
                  <a:cubicBezTo>
                    <a:pt x="1566" y="1680"/>
                    <a:pt x="1387" y="2084"/>
                    <a:pt x="970" y="2084"/>
                  </a:cubicBezTo>
                  <a:cubicBezTo>
                    <a:pt x="589" y="2084"/>
                    <a:pt x="387" y="1691"/>
                    <a:pt x="518" y="1382"/>
                  </a:cubicBezTo>
                  <a:lnTo>
                    <a:pt x="982" y="322"/>
                  </a:lnTo>
                  <a:close/>
                  <a:moveTo>
                    <a:pt x="975" y="1"/>
                  </a:moveTo>
                  <a:cubicBezTo>
                    <a:pt x="863" y="1"/>
                    <a:pt x="750" y="60"/>
                    <a:pt x="697" y="179"/>
                  </a:cubicBezTo>
                  <a:lnTo>
                    <a:pt x="220" y="1263"/>
                  </a:lnTo>
                  <a:cubicBezTo>
                    <a:pt x="0" y="1773"/>
                    <a:pt x="333" y="2407"/>
                    <a:pt x="977" y="2407"/>
                  </a:cubicBezTo>
                  <a:cubicBezTo>
                    <a:pt x="994" y="2407"/>
                    <a:pt x="1012" y="2407"/>
                    <a:pt x="1030" y="2406"/>
                  </a:cubicBezTo>
                  <a:cubicBezTo>
                    <a:pt x="1601" y="2382"/>
                    <a:pt x="1947" y="1775"/>
                    <a:pt x="1720" y="1263"/>
                  </a:cubicBezTo>
                  <a:lnTo>
                    <a:pt x="1244" y="179"/>
                  </a:lnTo>
                  <a:cubicBezTo>
                    <a:pt x="1197" y="60"/>
                    <a:pt x="1086" y="1"/>
                    <a:pt x="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4"/>
          <p:cNvGrpSpPr/>
          <p:nvPr/>
        </p:nvGrpSpPr>
        <p:grpSpPr>
          <a:xfrm>
            <a:off x="1768821" y="3361108"/>
            <a:ext cx="278739" cy="339073"/>
            <a:chOff x="1768821" y="3361108"/>
            <a:chExt cx="278739" cy="339073"/>
          </a:xfrm>
        </p:grpSpPr>
        <p:sp>
          <p:nvSpPr>
            <p:cNvPr id="7050" name="Google Shape;7050;p64"/>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4"/>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4"/>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4"/>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4"/>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4"/>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4"/>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64"/>
          <p:cNvGrpSpPr/>
          <p:nvPr/>
        </p:nvGrpSpPr>
        <p:grpSpPr>
          <a:xfrm>
            <a:off x="5337883" y="3336873"/>
            <a:ext cx="307141" cy="376826"/>
            <a:chOff x="5337883" y="3336873"/>
            <a:chExt cx="307141" cy="376826"/>
          </a:xfrm>
        </p:grpSpPr>
        <p:sp>
          <p:nvSpPr>
            <p:cNvPr id="7062" name="Google Shape;7062;p64"/>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4"/>
          <p:cNvGrpSpPr/>
          <p:nvPr/>
        </p:nvGrpSpPr>
        <p:grpSpPr>
          <a:xfrm>
            <a:off x="4883835" y="3337255"/>
            <a:ext cx="323425" cy="377557"/>
            <a:chOff x="4883835" y="3337255"/>
            <a:chExt cx="323425" cy="377557"/>
          </a:xfrm>
        </p:grpSpPr>
        <p:sp>
          <p:nvSpPr>
            <p:cNvPr id="7065" name="Google Shape;7065;p64"/>
            <p:cNvSpPr/>
            <p:nvPr/>
          </p:nvSpPr>
          <p:spPr>
            <a:xfrm>
              <a:off x="4883835" y="3447682"/>
              <a:ext cx="323425" cy="142932"/>
            </a:xfrm>
            <a:custGeom>
              <a:avLst/>
              <a:gdLst/>
              <a:ahLst/>
              <a:cxnLst/>
              <a:rect l="l" t="t" r="r" b="b"/>
              <a:pathLst>
                <a:path w="10169" h="4494" extrusionOk="0">
                  <a:moveTo>
                    <a:pt x="7537" y="1993"/>
                  </a:moveTo>
                  <a:lnTo>
                    <a:pt x="7537" y="2005"/>
                  </a:lnTo>
                  <a:lnTo>
                    <a:pt x="7537" y="2279"/>
                  </a:lnTo>
                  <a:lnTo>
                    <a:pt x="7537" y="2291"/>
                  </a:lnTo>
                  <a:lnTo>
                    <a:pt x="7537" y="2577"/>
                  </a:lnTo>
                  <a:cubicBezTo>
                    <a:pt x="7502" y="2589"/>
                    <a:pt x="7442" y="2636"/>
                    <a:pt x="7299" y="2672"/>
                  </a:cubicBezTo>
                  <a:cubicBezTo>
                    <a:pt x="7109" y="2731"/>
                    <a:pt x="6787" y="2791"/>
                    <a:pt x="6371" y="2839"/>
                  </a:cubicBezTo>
                  <a:cubicBezTo>
                    <a:pt x="6347" y="2839"/>
                    <a:pt x="6335" y="2839"/>
                    <a:pt x="6299" y="2851"/>
                  </a:cubicBezTo>
                  <a:cubicBezTo>
                    <a:pt x="5990" y="2886"/>
                    <a:pt x="5656" y="2898"/>
                    <a:pt x="5299" y="2910"/>
                  </a:cubicBezTo>
                  <a:lnTo>
                    <a:pt x="4847" y="2910"/>
                  </a:lnTo>
                  <a:cubicBezTo>
                    <a:pt x="4501" y="2910"/>
                    <a:pt x="4156" y="2886"/>
                    <a:pt x="3846" y="2851"/>
                  </a:cubicBezTo>
                  <a:cubicBezTo>
                    <a:pt x="3811" y="2851"/>
                    <a:pt x="3799" y="2851"/>
                    <a:pt x="3775" y="2839"/>
                  </a:cubicBezTo>
                  <a:cubicBezTo>
                    <a:pt x="3358" y="2791"/>
                    <a:pt x="3037" y="2731"/>
                    <a:pt x="2846" y="2672"/>
                  </a:cubicBezTo>
                  <a:cubicBezTo>
                    <a:pt x="2715" y="2636"/>
                    <a:pt x="2632" y="2601"/>
                    <a:pt x="2620" y="2577"/>
                  </a:cubicBezTo>
                  <a:lnTo>
                    <a:pt x="2620" y="2410"/>
                  </a:lnTo>
                  <a:lnTo>
                    <a:pt x="2620" y="2398"/>
                  </a:lnTo>
                  <a:lnTo>
                    <a:pt x="2620" y="2291"/>
                  </a:lnTo>
                  <a:lnTo>
                    <a:pt x="2620" y="2279"/>
                  </a:lnTo>
                  <a:lnTo>
                    <a:pt x="2620" y="2243"/>
                  </a:lnTo>
                  <a:lnTo>
                    <a:pt x="2620" y="2077"/>
                  </a:lnTo>
                  <a:lnTo>
                    <a:pt x="2620" y="2065"/>
                  </a:lnTo>
                  <a:lnTo>
                    <a:pt x="2620" y="2005"/>
                  </a:lnTo>
                  <a:lnTo>
                    <a:pt x="2620" y="1993"/>
                  </a:lnTo>
                  <a:cubicBezTo>
                    <a:pt x="3263" y="2112"/>
                    <a:pt x="4144" y="2184"/>
                    <a:pt x="5085" y="2184"/>
                  </a:cubicBezTo>
                  <a:cubicBezTo>
                    <a:pt x="6013" y="2184"/>
                    <a:pt x="6906" y="2112"/>
                    <a:pt x="7537" y="1993"/>
                  </a:cubicBezTo>
                  <a:close/>
                  <a:moveTo>
                    <a:pt x="2239" y="2112"/>
                  </a:moveTo>
                  <a:lnTo>
                    <a:pt x="2239" y="2136"/>
                  </a:lnTo>
                  <a:lnTo>
                    <a:pt x="2239" y="2303"/>
                  </a:lnTo>
                  <a:lnTo>
                    <a:pt x="2239" y="2362"/>
                  </a:lnTo>
                  <a:lnTo>
                    <a:pt x="2239" y="2374"/>
                  </a:lnTo>
                  <a:lnTo>
                    <a:pt x="2239" y="2601"/>
                  </a:lnTo>
                  <a:lnTo>
                    <a:pt x="2239" y="2636"/>
                  </a:lnTo>
                  <a:cubicBezTo>
                    <a:pt x="2239" y="2874"/>
                    <a:pt x="2501" y="3017"/>
                    <a:pt x="3156" y="3136"/>
                  </a:cubicBezTo>
                  <a:cubicBezTo>
                    <a:pt x="3668" y="3232"/>
                    <a:pt x="4346" y="3267"/>
                    <a:pt x="5061" y="3267"/>
                  </a:cubicBezTo>
                  <a:cubicBezTo>
                    <a:pt x="5775" y="3267"/>
                    <a:pt x="6454" y="3232"/>
                    <a:pt x="6966" y="3136"/>
                  </a:cubicBezTo>
                  <a:cubicBezTo>
                    <a:pt x="7609" y="3017"/>
                    <a:pt x="7895" y="2874"/>
                    <a:pt x="7895" y="2636"/>
                  </a:cubicBezTo>
                  <a:lnTo>
                    <a:pt x="7895" y="2398"/>
                  </a:lnTo>
                  <a:lnTo>
                    <a:pt x="7895" y="2339"/>
                  </a:lnTo>
                  <a:lnTo>
                    <a:pt x="7895" y="2172"/>
                  </a:lnTo>
                  <a:lnTo>
                    <a:pt x="7895" y="2136"/>
                  </a:lnTo>
                  <a:cubicBezTo>
                    <a:pt x="8073" y="2160"/>
                    <a:pt x="8240" y="2160"/>
                    <a:pt x="8395" y="2172"/>
                  </a:cubicBezTo>
                  <a:lnTo>
                    <a:pt x="8514" y="2172"/>
                  </a:lnTo>
                  <a:cubicBezTo>
                    <a:pt x="8728" y="2184"/>
                    <a:pt x="9049" y="2208"/>
                    <a:pt x="9323" y="2267"/>
                  </a:cubicBezTo>
                  <a:cubicBezTo>
                    <a:pt x="9585" y="2327"/>
                    <a:pt x="9752" y="2410"/>
                    <a:pt x="9764" y="2517"/>
                  </a:cubicBezTo>
                  <a:cubicBezTo>
                    <a:pt x="9766" y="2516"/>
                    <a:pt x="9769" y="2516"/>
                    <a:pt x="9771" y="2516"/>
                  </a:cubicBezTo>
                  <a:cubicBezTo>
                    <a:pt x="9796" y="2516"/>
                    <a:pt x="9769" y="2587"/>
                    <a:pt x="9680" y="2720"/>
                  </a:cubicBezTo>
                  <a:cubicBezTo>
                    <a:pt x="9430" y="3053"/>
                    <a:pt x="8871" y="3398"/>
                    <a:pt x="8204" y="3648"/>
                  </a:cubicBezTo>
                  <a:cubicBezTo>
                    <a:pt x="7323" y="3994"/>
                    <a:pt x="6240" y="4172"/>
                    <a:pt x="5085" y="4172"/>
                  </a:cubicBezTo>
                  <a:cubicBezTo>
                    <a:pt x="3918" y="4172"/>
                    <a:pt x="2846" y="3994"/>
                    <a:pt x="1953" y="3648"/>
                  </a:cubicBezTo>
                  <a:cubicBezTo>
                    <a:pt x="1287" y="3398"/>
                    <a:pt x="739" y="3053"/>
                    <a:pt x="477" y="2720"/>
                  </a:cubicBezTo>
                  <a:cubicBezTo>
                    <a:pt x="370" y="2589"/>
                    <a:pt x="358" y="2505"/>
                    <a:pt x="358" y="2481"/>
                  </a:cubicBezTo>
                  <a:cubicBezTo>
                    <a:pt x="394" y="2374"/>
                    <a:pt x="548" y="2291"/>
                    <a:pt x="810" y="2231"/>
                  </a:cubicBezTo>
                  <a:cubicBezTo>
                    <a:pt x="1072" y="2172"/>
                    <a:pt x="1406" y="2160"/>
                    <a:pt x="1608" y="2136"/>
                  </a:cubicBezTo>
                  <a:lnTo>
                    <a:pt x="1727" y="2136"/>
                  </a:lnTo>
                  <a:cubicBezTo>
                    <a:pt x="1894" y="2124"/>
                    <a:pt x="2060" y="2124"/>
                    <a:pt x="2239" y="2112"/>
                  </a:cubicBezTo>
                  <a:close/>
                  <a:moveTo>
                    <a:pt x="2344" y="1"/>
                  </a:moveTo>
                  <a:cubicBezTo>
                    <a:pt x="2333" y="1"/>
                    <a:pt x="2322" y="2"/>
                    <a:pt x="2310" y="5"/>
                  </a:cubicBezTo>
                  <a:cubicBezTo>
                    <a:pt x="2227" y="17"/>
                    <a:pt x="2144" y="100"/>
                    <a:pt x="2168" y="195"/>
                  </a:cubicBezTo>
                  <a:cubicBezTo>
                    <a:pt x="2239" y="684"/>
                    <a:pt x="2263" y="1207"/>
                    <a:pt x="2287" y="1743"/>
                  </a:cubicBezTo>
                  <a:cubicBezTo>
                    <a:pt x="2084" y="1755"/>
                    <a:pt x="1929" y="1755"/>
                    <a:pt x="1751" y="1767"/>
                  </a:cubicBezTo>
                  <a:lnTo>
                    <a:pt x="1632" y="1767"/>
                  </a:lnTo>
                  <a:cubicBezTo>
                    <a:pt x="1072" y="1803"/>
                    <a:pt x="167" y="1850"/>
                    <a:pt x="48" y="2386"/>
                  </a:cubicBezTo>
                  <a:cubicBezTo>
                    <a:pt x="1" y="2529"/>
                    <a:pt x="84" y="2720"/>
                    <a:pt x="227" y="2922"/>
                  </a:cubicBezTo>
                  <a:cubicBezTo>
                    <a:pt x="525" y="3303"/>
                    <a:pt x="1120" y="3672"/>
                    <a:pt x="1846" y="3958"/>
                  </a:cubicBezTo>
                  <a:cubicBezTo>
                    <a:pt x="2775" y="4315"/>
                    <a:pt x="3906" y="4494"/>
                    <a:pt x="5097" y="4494"/>
                  </a:cubicBezTo>
                  <a:cubicBezTo>
                    <a:pt x="6299" y="4494"/>
                    <a:pt x="7418" y="4315"/>
                    <a:pt x="8335" y="3958"/>
                  </a:cubicBezTo>
                  <a:cubicBezTo>
                    <a:pt x="9073" y="3672"/>
                    <a:pt x="9669" y="3303"/>
                    <a:pt x="9966" y="2922"/>
                  </a:cubicBezTo>
                  <a:cubicBezTo>
                    <a:pt x="10109" y="2743"/>
                    <a:pt x="10169" y="2565"/>
                    <a:pt x="10145" y="2398"/>
                  </a:cubicBezTo>
                  <a:cubicBezTo>
                    <a:pt x="10002" y="1862"/>
                    <a:pt x="9097" y="1815"/>
                    <a:pt x="8561" y="1791"/>
                  </a:cubicBezTo>
                  <a:lnTo>
                    <a:pt x="8442" y="1791"/>
                  </a:lnTo>
                  <a:cubicBezTo>
                    <a:pt x="8276" y="1767"/>
                    <a:pt x="8097" y="1767"/>
                    <a:pt x="7906" y="1755"/>
                  </a:cubicBezTo>
                  <a:cubicBezTo>
                    <a:pt x="7918" y="1219"/>
                    <a:pt x="7966" y="696"/>
                    <a:pt x="8025" y="207"/>
                  </a:cubicBezTo>
                  <a:cubicBezTo>
                    <a:pt x="8037" y="124"/>
                    <a:pt x="7966" y="29"/>
                    <a:pt x="7883" y="17"/>
                  </a:cubicBezTo>
                  <a:cubicBezTo>
                    <a:pt x="7876" y="16"/>
                    <a:pt x="7869" y="16"/>
                    <a:pt x="7862" y="16"/>
                  </a:cubicBezTo>
                  <a:cubicBezTo>
                    <a:pt x="7775" y="16"/>
                    <a:pt x="7702" y="83"/>
                    <a:pt x="7680" y="160"/>
                  </a:cubicBezTo>
                  <a:cubicBezTo>
                    <a:pt x="7621" y="636"/>
                    <a:pt x="7585" y="1136"/>
                    <a:pt x="7561" y="1636"/>
                  </a:cubicBezTo>
                  <a:cubicBezTo>
                    <a:pt x="6954" y="1755"/>
                    <a:pt x="6049" y="1827"/>
                    <a:pt x="5097" y="1827"/>
                  </a:cubicBezTo>
                  <a:cubicBezTo>
                    <a:pt x="4132" y="1827"/>
                    <a:pt x="3251" y="1755"/>
                    <a:pt x="2620" y="1636"/>
                  </a:cubicBezTo>
                  <a:cubicBezTo>
                    <a:pt x="2608" y="1136"/>
                    <a:pt x="2561" y="624"/>
                    <a:pt x="2501" y="148"/>
                  </a:cubicBezTo>
                  <a:cubicBezTo>
                    <a:pt x="2490" y="74"/>
                    <a:pt x="2424" y="1"/>
                    <a:pt x="2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4931161" y="3600377"/>
              <a:ext cx="228392" cy="114434"/>
            </a:xfrm>
            <a:custGeom>
              <a:avLst/>
              <a:gdLst/>
              <a:ahLst/>
              <a:cxnLst/>
              <a:rect l="l" t="t" r="r" b="b"/>
              <a:pathLst>
                <a:path w="7181" h="3598" extrusionOk="0">
                  <a:moveTo>
                    <a:pt x="3823" y="967"/>
                  </a:moveTo>
                  <a:cubicBezTo>
                    <a:pt x="3906" y="967"/>
                    <a:pt x="3942" y="1014"/>
                    <a:pt x="3978" y="1074"/>
                  </a:cubicBezTo>
                  <a:lnTo>
                    <a:pt x="3978" y="1109"/>
                  </a:lnTo>
                  <a:lnTo>
                    <a:pt x="3978" y="1133"/>
                  </a:lnTo>
                  <a:lnTo>
                    <a:pt x="3978" y="2443"/>
                  </a:lnTo>
                  <a:lnTo>
                    <a:pt x="3978" y="2479"/>
                  </a:lnTo>
                  <a:lnTo>
                    <a:pt x="3978" y="2502"/>
                  </a:lnTo>
                  <a:cubicBezTo>
                    <a:pt x="3966" y="2562"/>
                    <a:pt x="3906" y="2610"/>
                    <a:pt x="3823" y="2610"/>
                  </a:cubicBezTo>
                  <a:lnTo>
                    <a:pt x="3382" y="2610"/>
                  </a:lnTo>
                  <a:cubicBezTo>
                    <a:pt x="3311" y="2610"/>
                    <a:pt x="3263" y="2562"/>
                    <a:pt x="3228" y="2502"/>
                  </a:cubicBezTo>
                  <a:lnTo>
                    <a:pt x="3228" y="2479"/>
                  </a:lnTo>
                  <a:lnTo>
                    <a:pt x="3228" y="2443"/>
                  </a:lnTo>
                  <a:lnTo>
                    <a:pt x="3228" y="1133"/>
                  </a:lnTo>
                  <a:lnTo>
                    <a:pt x="3228" y="1109"/>
                  </a:lnTo>
                  <a:lnTo>
                    <a:pt x="3228" y="1074"/>
                  </a:lnTo>
                  <a:cubicBezTo>
                    <a:pt x="3251" y="1014"/>
                    <a:pt x="3311" y="967"/>
                    <a:pt x="3382" y="967"/>
                  </a:cubicBezTo>
                  <a:close/>
                  <a:moveTo>
                    <a:pt x="6018" y="345"/>
                  </a:moveTo>
                  <a:cubicBezTo>
                    <a:pt x="6123" y="345"/>
                    <a:pt x="6218" y="361"/>
                    <a:pt x="6299" y="395"/>
                  </a:cubicBezTo>
                  <a:cubicBezTo>
                    <a:pt x="6478" y="467"/>
                    <a:pt x="6597" y="586"/>
                    <a:pt x="6668" y="752"/>
                  </a:cubicBezTo>
                  <a:cubicBezTo>
                    <a:pt x="6835" y="1169"/>
                    <a:pt x="6561" y="1717"/>
                    <a:pt x="6561" y="1717"/>
                  </a:cubicBezTo>
                  <a:cubicBezTo>
                    <a:pt x="6537" y="1764"/>
                    <a:pt x="6537" y="1824"/>
                    <a:pt x="6561" y="1871"/>
                  </a:cubicBezTo>
                  <a:cubicBezTo>
                    <a:pt x="6585" y="1883"/>
                    <a:pt x="6835" y="2431"/>
                    <a:pt x="6692" y="2836"/>
                  </a:cubicBezTo>
                  <a:cubicBezTo>
                    <a:pt x="6621" y="3003"/>
                    <a:pt x="6502" y="3122"/>
                    <a:pt x="6311" y="3193"/>
                  </a:cubicBezTo>
                  <a:cubicBezTo>
                    <a:pt x="6237" y="3225"/>
                    <a:pt x="6151" y="3241"/>
                    <a:pt x="6052" y="3241"/>
                  </a:cubicBezTo>
                  <a:cubicBezTo>
                    <a:pt x="5643" y="3241"/>
                    <a:pt x="5033" y="2968"/>
                    <a:pt x="4323" y="2479"/>
                  </a:cubicBezTo>
                  <a:lnTo>
                    <a:pt x="4323" y="2443"/>
                  </a:lnTo>
                  <a:lnTo>
                    <a:pt x="4323" y="2300"/>
                  </a:lnTo>
                  <a:lnTo>
                    <a:pt x="5037" y="2491"/>
                  </a:lnTo>
                  <a:lnTo>
                    <a:pt x="5073" y="2491"/>
                  </a:lnTo>
                  <a:cubicBezTo>
                    <a:pt x="5156" y="2491"/>
                    <a:pt x="5228" y="2443"/>
                    <a:pt x="5240" y="2360"/>
                  </a:cubicBezTo>
                  <a:cubicBezTo>
                    <a:pt x="5275" y="2264"/>
                    <a:pt x="5216" y="2169"/>
                    <a:pt x="5121" y="2133"/>
                  </a:cubicBezTo>
                  <a:lnTo>
                    <a:pt x="4323" y="1907"/>
                  </a:lnTo>
                  <a:lnTo>
                    <a:pt x="4323" y="1657"/>
                  </a:lnTo>
                  <a:lnTo>
                    <a:pt x="5121" y="1431"/>
                  </a:lnTo>
                  <a:cubicBezTo>
                    <a:pt x="5216" y="1407"/>
                    <a:pt x="5275" y="1312"/>
                    <a:pt x="5240" y="1217"/>
                  </a:cubicBezTo>
                  <a:cubicBezTo>
                    <a:pt x="5221" y="1140"/>
                    <a:pt x="5156" y="1087"/>
                    <a:pt x="5076" y="1087"/>
                  </a:cubicBezTo>
                  <a:cubicBezTo>
                    <a:pt x="5056" y="1087"/>
                    <a:pt x="5035" y="1090"/>
                    <a:pt x="5013" y="1098"/>
                  </a:cubicBezTo>
                  <a:lnTo>
                    <a:pt x="4299" y="1288"/>
                  </a:lnTo>
                  <a:lnTo>
                    <a:pt x="4299" y="1133"/>
                  </a:lnTo>
                  <a:lnTo>
                    <a:pt x="4299" y="1109"/>
                  </a:lnTo>
                  <a:cubicBezTo>
                    <a:pt x="5002" y="606"/>
                    <a:pt x="5600" y="345"/>
                    <a:pt x="6018" y="345"/>
                  </a:cubicBezTo>
                  <a:close/>
                  <a:moveTo>
                    <a:pt x="1132" y="359"/>
                  </a:moveTo>
                  <a:cubicBezTo>
                    <a:pt x="1549" y="359"/>
                    <a:pt x="2144" y="633"/>
                    <a:pt x="2858" y="1133"/>
                  </a:cubicBezTo>
                  <a:lnTo>
                    <a:pt x="2858" y="1169"/>
                  </a:lnTo>
                  <a:lnTo>
                    <a:pt x="2858" y="1312"/>
                  </a:lnTo>
                  <a:lnTo>
                    <a:pt x="2144" y="1121"/>
                  </a:lnTo>
                  <a:cubicBezTo>
                    <a:pt x="2131" y="1118"/>
                    <a:pt x="2118" y="1116"/>
                    <a:pt x="2105" y="1116"/>
                  </a:cubicBezTo>
                  <a:cubicBezTo>
                    <a:pt x="2030" y="1116"/>
                    <a:pt x="1948" y="1170"/>
                    <a:pt x="1918" y="1240"/>
                  </a:cubicBezTo>
                  <a:cubicBezTo>
                    <a:pt x="1906" y="1312"/>
                    <a:pt x="1965" y="1419"/>
                    <a:pt x="2061" y="1431"/>
                  </a:cubicBezTo>
                  <a:lnTo>
                    <a:pt x="2858" y="1657"/>
                  </a:lnTo>
                  <a:lnTo>
                    <a:pt x="2858" y="1931"/>
                  </a:lnTo>
                  <a:lnTo>
                    <a:pt x="2061" y="2145"/>
                  </a:lnTo>
                  <a:cubicBezTo>
                    <a:pt x="1965" y="2181"/>
                    <a:pt x="1906" y="2264"/>
                    <a:pt x="1942" y="2372"/>
                  </a:cubicBezTo>
                  <a:cubicBezTo>
                    <a:pt x="1954" y="2443"/>
                    <a:pt x="2025" y="2502"/>
                    <a:pt x="2108" y="2502"/>
                  </a:cubicBezTo>
                  <a:lnTo>
                    <a:pt x="2144" y="2502"/>
                  </a:lnTo>
                  <a:lnTo>
                    <a:pt x="2858" y="2312"/>
                  </a:lnTo>
                  <a:lnTo>
                    <a:pt x="2858" y="2467"/>
                  </a:lnTo>
                  <a:lnTo>
                    <a:pt x="2858" y="2491"/>
                  </a:lnTo>
                  <a:cubicBezTo>
                    <a:pt x="2155" y="2994"/>
                    <a:pt x="1558" y="3255"/>
                    <a:pt x="1146" y="3255"/>
                  </a:cubicBezTo>
                  <a:cubicBezTo>
                    <a:pt x="1042" y="3255"/>
                    <a:pt x="949" y="3239"/>
                    <a:pt x="870" y="3205"/>
                  </a:cubicBezTo>
                  <a:cubicBezTo>
                    <a:pt x="692" y="3134"/>
                    <a:pt x="572" y="3014"/>
                    <a:pt x="489" y="2848"/>
                  </a:cubicBezTo>
                  <a:cubicBezTo>
                    <a:pt x="334" y="2431"/>
                    <a:pt x="596" y="1883"/>
                    <a:pt x="596" y="1883"/>
                  </a:cubicBezTo>
                  <a:cubicBezTo>
                    <a:pt x="632" y="1836"/>
                    <a:pt x="632" y="1776"/>
                    <a:pt x="596" y="1729"/>
                  </a:cubicBezTo>
                  <a:cubicBezTo>
                    <a:pt x="596" y="1729"/>
                    <a:pt x="346" y="1181"/>
                    <a:pt x="489" y="764"/>
                  </a:cubicBezTo>
                  <a:cubicBezTo>
                    <a:pt x="549" y="597"/>
                    <a:pt x="668" y="478"/>
                    <a:pt x="870" y="407"/>
                  </a:cubicBezTo>
                  <a:cubicBezTo>
                    <a:pt x="942" y="383"/>
                    <a:pt x="1025" y="359"/>
                    <a:pt x="1132" y="359"/>
                  </a:cubicBezTo>
                  <a:close/>
                  <a:moveTo>
                    <a:pt x="1141" y="0"/>
                  </a:moveTo>
                  <a:cubicBezTo>
                    <a:pt x="1002" y="0"/>
                    <a:pt x="871" y="23"/>
                    <a:pt x="751" y="74"/>
                  </a:cubicBezTo>
                  <a:cubicBezTo>
                    <a:pt x="477" y="193"/>
                    <a:pt x="287" y="371"/>
                    <a:pt x="180" y="633"/>
                  </a:cubicBezTo>
                  <a:cubicBezTo>
                    <a:pt x="1" y="1074"/>
                    <a:pt x="180" y="1598"/>
                    <a:pt x="251" y="1800"/>
                  </a:cubicBezTo>
                  <a:cubicBezTo>
                    <a:pt x="227" y="1895"/>
                    <a:pt x="168" y="2026"/>
                    <a:pt x="144" y="2193"/>
                  </a:cubicBezTo>
                  <a:cubicBezTo>
                    <a:pt x="72" y="2491"/>
                    <a:pt x="96" y="2741"/>
                    <a:pt x="180" y="2967"/>
                  </a:cubicBezTo>
                  <a:cubicBezTo>
                    <a:pt x="287" y="3217"/>
                    <a:pt x="465" y="3419"/>
                    <a:pt x="751" y="3514"/>
                  </a:cubicBezTo>
                  <a:cubicBezTo>
                    <a:pt x="870" y="3562"/>
                    <a:pt x="1001" y="3598"/>
                    <a:pt x="1144" y="3598"/>
                  </a:cubicBezTo>
                  <a:cubicBezTo>
                    <a:pt x="1727" y="3598"/>
                    <a:pt x="2442" y="3205"/>
                    <a:pt x="3013" y="2800"/>
                  </a:cubicBezTo>
                  <a:cubicBezTo>
                    <a:pt x="3097" y="2895"/>
                    <a:pt x="3228" y="2955"/>
                    <a:pt x="3370" y="2955"/>
                  </a:cubicBezTo>
                  <a:lnTo>
                    <a:pt x="3811" y="2955"/>
                  </a:lnTo>
                  <a:cubicBezTo>
                    <a:pt x="3966" y="2955"/>
                    <a:pt x="4085" y="2895"/>
                    <a:pt x="4168" y="2800"/>
                  </a:cubicBezTo>
                  <a:cubicBezTo>
                    <a:pt x="4752" y="3205"/>
                    <a:pt x="5454" y="3598"/>
                    <a:pt x="6037" y="3598"/>
                  </a:cubicBezTo>
                  <a:cubicBezTo>
                    <a:pt x="6180" y="3598"/>
                    <a:pt x="6311" y="3562"/>
                    <a:pt x="6430" y="3514"/>
                  </a:cubicBezTo>
                  <a:cubicBezTo>
                    <a:pt x="6704" y="3395"/>
                    <a:pt x="6895" y="3217"/>
                    <a:pt x="7002" y="2967"/>
                  </a:cubicBezTo>
                  <a:cubicBezTo>
                    <a:pt x="7180" y="2502"/>
                    <a:pt x="7014" y="1991"/>
                    <a:pt x="6930" y="1788"/>
                  </a:cubicBezTo>
                  <a:cubicBezTo>
                    <a:pt x="6954" y="1705"/>
                    <a:pt x="7014" y="1574"/>
                    <a:pt x="7049" y="1407"/>
                  </a:cubicBezTo>
                  <a:cubicBezTo>
                    <a:pt x="7109" y="1109"/>
                    <a:pt x="7085" y="848"/>
                    <a:pt x="7002" y="633"/>
                  </a:cubicBezTo>
                  <a:cubicBezTo>
                    <a:pt x="6895" y="371"/>
                    <a:pt x="6716" y="181"/>
                    <a:pt x="6430" y="74"/>
                  </a:cubicBezTo>
                  <a:cubicBezTo>
                    <a:pt x="6308" y="23"/>
                    <a:pt x="6175" y="0"/>
                    <a:pt x="6035" y="0"/>
                  </a:cubicBezTo>
                  <a:cubicBezTo>
                    <a:pt x="5449" y="0"/>
                    <a:pt x="4735" y="394"/>
                    <a:pt x="4168" y="788"/>
                  </a:cubicBezTo>
                  <a:cubicBezTo>
                    <a:pt x="4085" y="705"/>
                    <a:pt x="3954" y="645"/>
                    <a:pt x="3811" y="645"/>
                  </a:cubicBezTo>
                  <a:lnTo>
                    <a:pt x="3370" y="645"/>
                  </a:lnTo>
                  <a:cubicBezTo>
                    <a:pt x="3216" y="645"/>
                    <a:pt x="3097" y="705"/>
                    <a:pt x="3013" y="788"/>
                  </a:cubicBezTo>
                  <a:cubicBezTo>
                    <a:pt x="2437" y="394"/>
                    <a:pt x="1721" y="0"/>
                    <a:pt x="1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4926263" y="3337255"/>
              <a:ext cx="238601" cy="97355"/>
            </a:xfrm>
            <a:custGeom>
              <a:avLst/>
              <a:gdLst/>
              <a:ahLst/>
              <a:cxnLst/>
              <a:rect l="l" t="t" r="r" b="b"/>
              <a:pathLst>
                <a:path w="7502" h="3061" extrusionOk="0">
                  <a:moveTo>
                    <a:pt x="3774" y="346"/>
                  </a:moveTo>
                  <a:cubicBezTo>
                    <a:pt x="4667" y="346"/>
                    <a:pt x="5513" y="405"/>
                    <a:pt x="6168" y="524"/>
                  </a:cubicBezTo>
                  <a:cubicBezTo>
                    <a:pt x="6858" y="643"/>
                    <a:pt x="7096" y="798"/>
                    <a:pt x="7144" y="869"/>
                  </a:cubicBezTo>
                  <a:cubicBezTo>
                    <a:pt x="7096" y="917"/>
                    <a:pt x="6953" y="1000"/>
                    <a:pt x="6572" y="1108"/>
                  </a:cubicBezTo>
                  <a:cubicBezTo>
                    <a:pt x="6561" y="1108"/>
                    <a:pt x="6549" y="1108"/>
                    <a:pt x="6525" y="1120"/>
                  </a:cubicBezTo>
                  <a:lnTo>
                    <a:pt x="6513" y="1120"/>
                  </a:lnTo>
                  <a:cubicBezTo>
                    <a:pt x="6501" y="1120"/>
                    <a:pt x="6489" y="1120"/>
                    <a:pt x="6465" y="1131"/>
                  </a:cubicBezTo>
                  <a:lnTo>
                    <a:pt x="6453" y="1131"/>
                  </a:lnTo>
                  <a:cubicBezTo>
                    <a:pt x="6441" y="1131"/>
                    <a:pt x="6430" y="1131"/>
                    <a:pt x="6430" y="1155"/>
                  </a:cubicBezTo>
                  <a:lnTo>
                    <a:pt x="6406" y="1155"/>
                  </a:lnTo>
                  <a:cubicBezTo>
                    <a:pt x="6394" y="1155"/>
                    <a:pt x="6382" y="1155"/>
                    <a:pt x="6370" y="1167"/>
                  </a:cubicBezTo>
                  <a:lnTo>
                    <a:pt x="6346" y="1167"/>
                  </a:lnTo>
                  <a:cubicBezTo>
                    <a:pt x="6334" y="1167"/>
                    <a:pt x="6310" y="1179"/>
                    <a:pt x="6287" y="1179"/>
                  </a:cubicBezTo>
                  <a:cubicBezTo>
                    <a:pt x="6275" y="1179"/>
                    <a:pt x="6251" y="1191"/>
                    <a:pt x="6215" y="1191"/>
                  </a:cubicBezTo>
                  <a:cubicBezTo>
                    <a:pt x="6203" y="1191"/>
                    <a:pt x="6168" y="1215"/>
                    <a:pt x="6156" y="1215"/>
                  </a:cubicBezTo>
                  <a:cubicBezTo>
                    <a:pt x="6132" y="1215"/>
                    <a:pt x="6084" y="1227"/>
                    <a:pt x="6049" y="1227"/>
                  </a:cubicBezTo>
                  <a:lnTo>
                    <a:pt x="6025" y="1227"/>
                  </a:lnTo>
                  <a:cubicBezTo>
                    <a:pt x="6013" y="1227"/>
                    <a:pt x="5977" y="1227"/>
                    <a:pt x="5965" y="1239"/>
                  </a:cubicBezTo>
                  <a:cubicBezTo>
                    <a:pt x="5929" y="1239"/>
                    <a:pt x="5918" y="1239"/>
                    <a:pt x="5894" y="1250"/>
                  </a:cubicBezTo>
                  <a:lnTo>
                    <a:pt x="5846" y="1250"/>
                  </a:lnTo>
                  <a:cubicBezTo>
                    <a:pt x="5810" y="1250"/>
                    <a:pt x="5787" y="1274"/>
                    <a:pt x="5751" y="1274"/>
                  </a:cubicBezTo>
                  <a:cubicBezTo>
                    <a:pt x="5382" y="1310"/>
                    <a:pt x="4965" y="1358"/>
                    <a:pt x="4525" y="1370"/>
                  </a:cubicBezTo>
                  <a:lnTo>
                    <a:pt x="3048" y="1370"/>
                  </a:lnTo>
                  <a:cubicBezTo>
                    <a:pt x="2620" y="1358"/>
                    <a:pt x="2203" y="1310"/>
                    <a:pt x="1822" y="1274"/>
                  </a:cubicBezTo>
                  <a:lnTo>
                    <a:pt x="1810" y="1274"/>
                  </a:lnTo>
                  <a:cubicBezTo>
                    <a:pt x="1786" y="1274"/>
                    <a:pt x="1750" y="1250"/>
                    <a:pt x="1727" y="1250"/>
                  </a:cubicBezTo>
                  <a:lnTo>
                    <a:pt x="1679" y="1250"/>
                  </a:lnTo>
                  <a:cubicBezTo>
                    <a:pt x="1643" y="1250"/>
                    <a:pt x="1631" y="1250"/>
                    <a:pt x="1608" y="1239"/>
                  </a:cubicBezTo>
                  <a:cubicBezTo>
                    <a:pt x="1584" y="1239"/>
                    <a:pt x="1560" y="1239"/>
                    <a:pt x="1548" y="1227"/>
                  </a:cubicBezTo>
                  <a:lnTo>
                    <a:pt x="1512" y="1227"/>
                  </a:lnTo>
                  <a:cubicBezTo>
                    <a:pt x="1488" y="1227"/>
                    <a:pt x="1441" y="1215"/>
                    <a:pt x="1405" y="1215"/>
                  </a:cubicBezTo>
                  <a:cubicBezTo>
                    <a:pt x="1393" y="1215"/>
                    <a:pt x="1369" y="1191"/>
                    <a:pt x="1346" y="1191"/>
                  </a:cubicBezTo>
                  <a:cubicBezTo>
                    <a:pt x="1310" y="1179"/>
                    <a:pt x="1262" y="1179"/>
                    <a:pt x="1215" y="1167"/>
                  </a:cubicBezTo>
                  <a:lnTo>
                    <a:pt x="1203" y="1167"/>
                  </a:lnTo>
                  <a:cubicBezTo>
                    <a:pt x="1191" y="1167"/>
                    <a:pt x="1167" y="1167"/>
                    <a:pt x="1155" y="1155"/>
                  </a:cubicBezTo>
                  <a:lnTo>
                    <a:pt x="1143" y="1155"/>
                  </a:lnTo>
                  <a:cubicBezTo>
                    <a:pt x="1131" y="1155"/>
                    <a:pt x="1107" y="1155"/>
                    <a:pt x="1096" y="1131"/>
                  </a:cubicBezTo>
                  <a:lnTo>
                    <a:pt x="1084" y="1131"/>
                  </a:lnTo>
                  <a:cubicBezTo>
                    <a:pt x="1072" y="1131"/>
                    <a:pt x="1048" y="1131"/>
                    <a:pt x="1036" y="1120"/>
                  </a:cubicBezTo>
                  <a:lnTo>
                    <a:pt x="1024" y="1120"/>
                  </a:lnTo>
                  <a:cubicBezTo>
                    <a:pt x="1012" y="1120"/>
                    <a:pt x="988" y="1120"/>
                    <a:pt x="976" y="1108"/>
                  </a:cubicBezTo>
                  <a:cubicBezTo>
                    <a:pt x="595" y="1000"/>
                    <a:pt x="453" y="917"/>
                    <a:pt x="417" y="881"/>
                  </a:cubicBezTo>
                  <a:lnTo>
                    <a:pt x="393" y="881"/>
                  </a:lnTo>
                  <a:lnTo>
                    <a:pt x="381" y="869"/>
                  </a:lnTo>
                  <a:cubicBezTo>
                    <a:pt x="429" y="810"/>
                    <a:pt x="679" y="655"/>
                    <a:pt x="1381" y="524"/>
                  </a:cubicBezTo>
                  <a:cubicBezTo>
                    <a:pt x="2036" y="405"/>
                    <a:pt x="2881" y="346"/>
                    <a:pt x="3774" y="346"/>
                  </a:cubicBezTo>
                  <a:close/>
                  <a:moveTo>
                    <a:pt x="3751" y="0"/>
                  </a:moveTo>
                  <a:cubicBezTo>
                    <a:pt x="2774" y="0"/>
                    <a:pt x="1869" y="72"/>
                    <a:pt x="1191" y="215"/>
                  </a:cubicBezTo>
                  <a:cubicBezTo>
                    <a:pt x="405" y="358"/>
                    <a:pt x="24" y="548"/>
                    <a:pt x="0" y="834"/>
                  </a:cubicBezTo>
                  <a:lnTo>
                    <a:pt x="0" y="869"/>
                  </a:lnTo>
                  <a:cubicBezTo>
                    <a:pt x="0" y="953"/>
                    <a:pt x="36" y="1048"/>
                    <a:pt x="107" y="1120"/>
                  </a:cubicBezTo>
                  <a:cubicBezTo>
                    <a:pt x="250" y="1405"/>
                    <a:pt x="488" y="1989"/>
                    <a:pt x="667" y="2894"/>
                  </a:cubicBezTo>
                  <a:cubicBezTo>
                    <a:pt x="677" y="2963"/>
                    <a:pt x="754" y="3033"/>
                    <a:pt x="827" y="3033"/>
                  </a:cubicBezTo>
                  <a:cubicBezTo>
                    <a:pt x="841" y="3033"/>
                    <a:pt x="856" y="3030"/>
                    <a:pt x="869" y="3025"/>
                  </a:cubicBezTo>
                  <a:cubicBezTo>
                    <a:pt x="965" y="3013"/>
                    <a:pt x="1036" y="2905"/>
                    <a:pt x="1012" y="2822"/>
                  </a:cubicBezTo>
                  <a:cubicBezTo>
                    <a:pt x="869" y="2191"/>
                    <a:pt x="726" y="1715"/>
                    <a:pt x="595" y="1370"/>
                  </a:cubicBezTo>
                  <a:lnTo>
                    <a:pt x="595" y="1370"/>
                  </a:lnTo>
                  <a:lnTo>
                    <a:pt x="726" y="1417"/>
                  </a:lnTo>
                  <a:lnTo>
                    <a:pt x="738" y="1417"/>
                  </a:lnTo>
                  <a:cubicBezTo>
                    <a:pt x="750" y="1417"/>
                    <a:pt x="750" y="1417"/>
                    <a:pt x="774" y="1429"/>
                  </a:cubicBezTo>
                  <a:cubicBezTo>
                    <a:pt x="1036" y="1512"/>
                    <a:pt x="1346" y="1560"/>
                    <a:pt x="1703" y="1608"/>
                  </a:cubicBezTo>
                  <a:cubicBezTo>
                    <a:pt x="1738" y="1608"/>
                    <a:pt x="1750" y="1608"/>
                    <a:pt x="1786" y="1631"/>
                  </a:cubicBezTo>
                  <a:lnTo>
                    <a:pt x="1810" y="1631"/>
                  </a:lnTo>
                  <a:cubicBezTo>
                    <a:pt x="2298" y="1691"/>
                    <a:pt x="2858" y="1715"/>
                    <a:pt x="3453" y="1727"/>
                  </a:cubicBezTo>
                  <a:lnTo>
                    <a:pt x="4227" y="1727"/>
                  </a:lnTo>
                  <a:cubicBezTo>
                    <a:pt x="4894" y="1715"/>
                    <a:pt x="5537" y="1655"/>
                    <a:pt x="6072" y="1584"/>
                  </a:cubicBezTo>
                  <a:cubicBezTo>
                    <a:pt x="6108" y="1584"/>
                    <a:pt x="6144" y="1572"/>
                    <a:pt x="6168" y="1572"/>
                  </a:cubicBezTo>
                  <a:lnTo>
                    <a:pt x="6191" y="1572"/>
                  </a:lnTo>
                  <a:cubicBezTo>
                    <a:pt x="6334" y="1536"/>
                    <a:pt x="6465" y="1512"/>
                    <a:pt x="6584" y="1477"/>
                  </a:cubicBezTo>
                  <a:cubicBezTo>
                    <a:pt x="6608" y="1477"/>
                    <a:pt x="6620" y="1465"/>
                    <a:pt x="6644" y="1465"/>
                  </a:cubicBezTo>
                  <a:lnTo>
                    <a:pt x="6680" y="1465"/>
                  </a:lnTo>
                  <a:cubicBezTo>
                    <a:pt x="6751" y="1453"/>
                    <a:pt x="6822" y="1417"/>
                    <a:pt x="6882" y="1405"/>
                  </a:cubicBezTo>
                  <a:lnTo>
                    <a:pt x="6882" y="1405"/>
                  </a:lnTo>
                  <a:cubicBezTo>
                    <a:pt x="6751" y="1751"/>
                    <a:pt x="6608" y="2227"/>
                    <a:pt x="6465" y="2846"/>
                  </a:cubicBezTo>
                  <a:cubicBezTo>
                    <a:pt x="6453" y="2941"/>
                    <a:pt x="6513" y="3036"/>
                    <a:pt x="6608" y="3060"/>
                  </a:cubicBezTo>
                  <a:lnTo>
                    <a:pt x="6632" y="3060"/>
                  </a:lnTo>
                  <a:cubicBezTo>
                    <a:pt x="6703" y="3060"/>
                    <a:pt x="6787" y="3001"/>
                    <a:pt x="6811" y="2917"/>
                  </a:cubicBezTo>
                  <a:cubicBezTo>
                    <a:pt x="7001" y="2012"/>
                    <a:pt x="7239" y="1429"/>
                    <a:pt x="7358" y="1155"/>
                  </a:cubicBezTo>
                  <a:cubicBezTo>
                    <a:pt x="7465" y="1036"/>
                    <a:pt x="7501" y="953"/>
                    <a:pt x="7501" y="858"/>
                  </a:cubicBezTo>
                  <a:lnTo>
                    <a:pt x="7501" y="834"/>
                  </a:lnTo>
                  <a:cubicBezTo>
                    <a:pt x="7465" y="560"/>
                    <a:pt x="7096" y="358"/>
                    <a:pt x="6310" y="215"/>
                  </a:cubicBezTo>
                  <a:cubicBezTo>
                    <a:pt x="5620" y="72"/>
                    <a:pt x="4715"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6193310" y="3407289"/>
            <a:ext cx="352590" cy="237488"/>
            <a:chOff x="6193310" y="3407289"/>
            <a:chExt cx="352590" cy="237488"/>
          </a:xfrm>
        </p:grpSpPr>
        <p:sp>
          <p:nvSpPr>
            <p:cNvPr id="7069" name="Google Shape;7069;p64"/>
            <p:cNvSpPr/>
            <p:nvPr/>
          </p:nvSpPr>
          <p:spPr>
            <a:xfrm>
              <a:off x="6193310" y="3522042"/>
              <a:ext cx="352590" cy="122735"/>
            </a:xfrm>
            <a:custGeom>
              <a:avLst/>
              <a:gdLst/>
              <a:ahLst/>
              <a:cxnLst/>
              <a:rect l="l" t="t" r="r" b="b"/>
              <a:pathLst>
                <a:path w="11086" h="3859" extrusionOk="0">
                  <a:moveTo>
                    <a:pt x="10549" y="310"/>
                  </a:moveTo>
                  <a:cubicBezTo>
                    <a:pt x="10668" y="310"/>
                    <a:pt x="10776" y="417"/>
                    <a:pt x="10776" y="536"/>
                  </a:cubicBezTo>
                  <a:lnTo>
                    <a:pt x="10776" y="3287"/>
                  </a:lnTo>
                  <a:lnTo>
                    <a:pt x="10764" y="3287"/>
                  </a:lnTo>
                  <a:cubicBezTo>
                    <a:pt x="10764" y="3406"/>
                    <a:pt x="10657" y="3513"/>
                    <a:pt x="10538" y="3513"/>
                  </a:cubicBezTo>
                  <a:lnTo>
                    <a:pt x="6811" y="3513"/>
                  </a:lnTo>
                  <a:cubicBezTo>
                    <a:pt x="6692" y="3513"/>
                    <a:pt x="6597" y="3465"/>
                    <a:pt x="6513" y="3394"/>
                  </a:cubicBezTo>
                  <a:lnTo>
                    <a:pt x="5668" y="2620"/>
                  </a:lnTo>
                  <a:cubicBezTo>
                    <a:pt x="5644" y="2584"/>
                    <a:pt x="5608" y="2572"/>
                    <a:pt x="5561" y="2572"/>
                  </a:cubicBezTo>
                  <a:cubicBezTo>
                    <a:pt x="5525" y="2572"/>
                    <a:pt x="5454" y="2584"/>
                    <a:pt x="5430" y="2620"/>
                  </a:cubicBezTo>
                  <a:lnTo>
                    <a:pt x="4584" y="3394"/>
                  </a:lnTo>
                  <a:cubicBezTo>
                    <a:pt x="4489" y="3465"/>
                    <a:pt x="4382" y="3513"/>
                    <a:pt x="4287" y="3513"/>
                  </a:cubicBezTo>
                  <a:lnTo>
                    <a:pt x="560" y="3513"/>
                  </a:lnTo>
                  <a:cubicBezTo>
                    <a:pt x="441" y="3513"/>
                    <a:pt x="334" y="3406"/>
                    <a:pt x="334" y="3287"/>
                  </a:cubicBezTo>
                  <a:lnTo>
                    <a:pt x="334" y="536"/>
                  </a:lnTo>
                  <a:cubicBezTo>
                    <a:pt x="334" y="417"/>
                    <a:pt x="441" y="310"/>
                    <a:pt x="560" y="310"/>
                  </a:cubicBezTo>
                  <a:close/>
                  <a:moveTo>
                    <a:pt x="548" y="1"/>
                  </a:moveTo>
                  <a:cubicBezTo>
                    <a:pt x="251" y="1"/>
                    <a:pt x="0" y="251"/>
                    <a:pt x="0" y="548"/>
                  </a:cubicBezTo>
                  <a:lnTo>
                    <a:pt x="0" y="3299"/>
                  </a:lnTo>
                  <a:cubicBezTo>
                    <a:pt x="0" y="3596"/>
                    <a:pt x="251" y="3858"/>
                    <a:pt x="548" y="3858"/>
                  </a:cubicBezTo>
                  <a:lnTo>
                    <a:pt x="4275" y="3858"/>
                  </a:lnTo>
                  <a:cubicBezTo>
                    <a:pt x="4465" y="3858"/>
                    <a:pt x="4644" y="3775"/>
                    <a:pt x="4787" y="3644"/>
                  </a:cubicBezTo>
                  <a:lnTo>
                    <a:pt x="5537" y="2965"/>
                  </a:lnTo>
                  <a:lnTo>
                    <a:pt x="6275" y="3644"/>
                  </a:lnTo>
                  <a:cubicBezTo>
                    <a:pt x="6430" y="3775"/>
                    <a:pt x="6608" y="3858"/>
                    <a:pt x="6799" y="3858"/>
                  </a:cubicBezTo>
                  <a:lnTo>
                    <a:pt x="10526" y="3858"/>
                  </a:lnTo>
                  <a:cubicBezTo>
                    <a:pt x="10823" y="3858"/>
                    <a:pt x="11073" y="3596"/>
                    <a:pt x="11073" y="3299"/>
                  </a:cubicBezTo>
                  <a:lnTo>
                    <a:pt x="11073" y="548"/>
                  </a:lnTo>
                  <a:cubicBezTo>
                    <a:pt x="11085" y="239"/>
                    <a:pt x="10835" y="1"/>
                    <a:pt x="10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6217927" y="3546277"/>
              <a:ext cx="132563" cy="73120"/>
            </a:xfrm>
            <a:custGeom>
              <a:avLst/>
              <a:gdLst/>
              <a:ahLst/>
              <a:cxnLst/>
              <a:rect l="l" t="t" r="r" b="b"/>
              <a:pathLst>
                <a:path w="4168" h="2299" extrusionOk="0">
                  <a:moveTo>
                    <a:pt x="3834" y="322"/>
                  </a:moveTo>
                  <a:lnTo>
                    <a:pt x="3834" y="1560"/>
                  </a:lnTo>
                  <a:lnTo>
                    <a:pt x="3382" y="1977"/>
                  </a:lnTo>
                  <a:lnTo>
                    <a:pt x="322" y="1977"/>
                  </a:lnTo>
                  <a:lnTo>
                    <a:pt x="322" y="322"/>
                  </a:lnTo>
                  <a:close/>
                  <a:moveTo>
                    <a:pt x="250" y="1"/>
                  </a:moveTo>
                  <a:cubicBezTo>
                    <a:pt x="119" y="1"/>
                    <a:pt x="0" y="120"/>
                    <a:pt x="0" y="251"/>
                  </a:cubicBezTo>
                  <a:lnTo>
                    <a:pt x="0" y="2048"/>
                  </a:lnTo>
                  <a:cubicBezTo>
                    <a:pt x="0" y="2179"/>
                    <a:pt x="119" y="2298"/>
                    <a:pt x="250" y="2298"/>
                  </a:cubicBezTo>
                  <a:lnTo>
                    <a:pt x="3406" y="2298"/>
                  </a:lnTo>
                  <a:cubicBezTo>
                    <a:pt x="3465" y="2298"/>
                    <a:pt x="3525" y="2275"/>
                    <a:pt x="3572" y="2239"/>
                  </a:cubicBezTo>
                  <a:lnTo>
                    <a:pt x="4072" y="1787"/>
                  </a:lnTo>
                  <a:cubicBezTo>
                    <a:pt x="4120" y="1739"/>
                    <a:pt x="4156" y="1667"/>
                    <a:pt x="4156" y="1608"/>
                  </a:cubicBezTo>
                  <a:lnTo>
                    <a:pt x="4156" y="263"/>
                  </a:lnTo>
                  <a:cubicBezTo>
                    <a:pt x="4168" y="120"/>
                    <a:pt x="4049" y="1"/>
                    <a:pt x="3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6388720" y="3546277"/>
              <a:ext cx="132563" cy="72738"/>
            </a:xfrm>
            <a:custGeom>
              <a:avLst/>
              <a:gdLst/>
              <a:ahLst/>
              <a:cxnLst/>
              <a:rect l="l" t="t" r="r" b="b"/>
              <a:pathLst>
                <a:path w="4168" h="2287" extrusionOk="0">
                  <a:moveTo>
                    <a:pt x="3846" y="322"/>
                  </a:moveTo>
                  <a:lnTo>
                    <a:pt x="3846" y="1977"/>
                  </a:lnTo>
                  <a:lnTo>
                    <a:pt x="786" y="1977"/>
                  </a:lnTo>
                  <a:lnTo>
                    <a:pt x="333" y="1560"/>
                  </a:lnTo>
                  <a:lnTo>
                    <a:pt x="333" y="322"/>
                  </a:lnTo>
                  <a:close/>
                  <a:moveTo>
                    <a:pt x="250" y="1"/>
                  </a:moveTo>
                  <a:cubicBezTo>
                    <a:pt x="119" y="1"/>
                    <a:pt x="0" y="120"/>
                    <a:pt x="0" y="251"/>
                  </a:cubicBezTo>
                  <a:lnTo>
                    <a:pt x="0" y="1584"/>
                  </a:lnTo>
                  <a:cubicBezTo>
                    <a:pt x="0" y="1667"/>
                    <a:pt x="36" y="1727"/>
                    <a:pt x="72" y="1763"/>
                  </a:cubicBezTo>
                  <a:lnTo>
                    <a:pt x="584" y="2227"/>
                  </a:lnTo>
                  <a:cubicBezTo>
                    <a:pt x="631" y="2275"/>
                    <a:pt x="691" y="2287"/>
                    <a:pt x="750" y="2287"/>
                  </a:cubicBezTo>
                  <a:lnTo>
                    <a:pt x="3905" y="2287"/>
                  </a:lnTo>
                  <a:cubicBezTo>
                    <a:pt x="4036" y="2287"/>
                    <a:pt x="4155" y="2168"/>
                    <a:pt x="4155" y="2037"/>
                  </a:cubicBezTo>
                  <a:lnTo>
                    <a:pt x="4155" y="239"/>
                  </a:lnTo>
                  <a:cubicBezTo>
                    <a:pt x="4167" y="120"/>
                    <a:pt x="4048" y="1"/>
                    <a:pt x="3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6405736" y="3407289"/>
              <a:ext cx="121591" cy="105306"/>
            </a:xfrm>
            <a:custGeom>
              <a:avLst/>
              <a:gdLst/>
              <a:ahLst/>
              <a:cxnLst/>
              <a:rect l="l" t="t" r="r" b="b"/>
              <a:pathLst>
                <a:path w="3823" h="3311" extrusionOk="0">
                  <a:moveTo>
                    <a:pt x="668" y="1"/>
                  </a:moveTo>
                  <a:cubicBezTo>
                    <a:pt x="299" y="1"/>
                    <a:pt x="1" y="299"/>
                    <a:pt x="1" y="680"/>
                  </a:cubicBezTo>
                  <a:lnTo>
                    <a:pt x="1" y="1775"/>
                  </a:lnTo>
                  <a:cubicBezTo>
                    <a:pt x="1" y="2073"/>
                    <a:pt x="239" y="2311"/>
                    <a:pt x="537" y="2311"/>
                  </a:cubicBezTo>
                  <a:cubicBezTo>
                    <a:pt x="822" y="2311"/>
                    <a:pt x="1049" y="2085"/>
                    <a:pt x="1072" y="1823"/>
                  </a:cubicBezTo>
                  <a:lnTo>
                    <a:pt x="2132" y="3251"/>
                  </a:lnTo>
                  <a:cubicBezTo>
                    <a:pt x="2156" y="3299"/>
                    <a:pt x="2204" y="3311"/>
                    <a:pt x="2263" y="3311"/>
                  </a:cubicBezTo>
                  <a:cubicBezTo>
                    <a:pt x="2287" y="3311"/>
                    <a:pt x="2335" y="3299"/>
                    <a:pt x="2346" y="3275"/>
                  </a:cubicBezTo>
                  <a:cubicBezTo>
                    <a:pt x="2430" y="3216"/>
                    <a:pt x="2442" y="3132"/>
                    <a:pt x="2382" y="3061"/>
                  </a:cubicBezTo>
                  <a:lnTo>
                    <a:pt x="1037" y="1227"/>
                  </a:lnTo>
                  <a:cubicBezTo>
                    <a:pt x="1009" y="1181"/>
                    <a:pt x="953" y="1164"/>
                    <a:pt x="901" y="1164"/>
                  </a:cubicBezTo>
                  <a:cubicBezTo>
                    <a:pt x="886" y="1164"/>
                    <a:pt x="872" y="1165"/>
                    <a:pt x="858" y="1168"/>
                  </a:cubicBezTo>
                  <a:cubicBezTo>
                    <a:pt x="799" y="1180"/>
                    <a:pt x="739" y="1251"/>
                    <a:pt x="739" y="1311"/>
                  </a:cubicBezTo>
                  <a:lnTo>
                    <a:pt x="739" y="1775"/>
                  </a:lnTo>
                  <a:cubicBezTo>
                    <a:pt x="739" y="1894"/>
                    <a:pt x="656" y="1989"/>
                    <a:pt x="537" y="1989"/>
                  </a:cubicBezTo>
                  <a:cubicBezTo>
                    <a:pt x="418" y="1989"/>
                    <a:pt x="322" y="1894"/>
                    <a:pt x="322" y="1775"/>
                  </a:cubicBezTo>
                  <a:lnTo>
                    <a:pt x="322" y="680"/>
                  </a:lnTo>
                  <a:cubicBezTo>
                    <a:pt x="322" y="477"/>
                    <a:pt x="489" y="322"/>
                    <a:pt x="680" y="322"/>
                  </a:cubicBezTo>
                  <a:cubicBezTo>
                    <a:pt x="787" y="322"/>
                    <a:pt x="882" y="358"/>
                    <a:pt x="941" y="418"/>
                  </a:cubicBezTo>
                  <a:lnTo>
                    <a:pt x="3525" y="3204"/>
                  </a:lnTo>
                  <a:cubicBezTo>
                    <a:pt x="3558" y="3236"/>
                    <a:pt x="3605" y="3255"/>
                    <a:pt x="3651" y="3255"/>
                  </a:cubicBezTo>
                  <a:cubicBezTo>
                    <a:pt x="3688" y="3255"/>
                    <a:pt x="3725" y="3242"/>
                    <a:pt x="3751" y="3216"/>
                  </a:cubicBezTo>
                  <a:cubicBezTo>
                    <a:pt x="3811" y="3180"/>
                    <a:pt x="3823" y="3073"/>
                    <a:pt x="3751" y="3001"/>
                  </a:cubicBezTo>
                  <a:lnTo>
                    <a:pt x="1156" y="215"/>
                  </a:lnTo>
                  <a:cubicBezTo>
                    <a:pt x="1025" y="84"/>
                    <a:pt x="846"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6212616" y="3407289"/>
              <a:ext cx="120827" cy="105306"/>
            </a:xfrm>
            <a:custGeom>
              <a:avLst/>
              <a:gdLst/>
              <a:ahLst/>
              <a:cxnLst/>
              <a:rect l="l" t="t" r="r" b="b"/>
              <a:pathLst>
                <a:path w="3799" h="3311" extrusionOk="0">
                  <a:moveTo>
                    <a:pt x="3132" y="1"/>
                  </a:moveTo>
                  <a:cubicBezTo>
                    <a:pt x="2930" y="1"/>
                    <a:pt x="2751" y="84"/>
                    <a:pt x="2632" y="215"/>
                  </a:cubicBezTo>
                  <a:lnTo>
                    <a:pt x="60" y="2978"/>
                  </a:lnTo>
                  <a:cubicBezTo>
                    <a:pt x="1" y="3037"/>
                    <a:pt x="1" y="3144"/>
                    <a:pt x="72" y="3204"/>
                  </a:cubicBezTo>
                  <a:cubicBezTo>
                    <a:pt x="101" y="3232"/>
                    <a:pt x="140" y="3247"/>
                    <a:pt x="180" y="3247"/>
                  </a:cubicBezTo>
                  <a:cubicBezTo>
                    <a:pt x="223" y="3247"/>
                    <a:pt x="267" y="3229"/>
                    <a:pt x="298" y="3192"/>
                  </a:cubicBezTo>
                  <a:lnTo>
                    <a:pt x="2870" y="418"/>
                  </a:lnTo>
                  <a:cubicBezTo>
                    <a:pt x="2930" y="346"/>
                    <a:pt x="3037" y="311"/>
                    <a:pt x="3132" y="311"/>
                  </a:cubicBezTo>
                  <a:cubicBezTo>
                    <a:pt x="3323" y="311"/>
                    <a:pt x="3489" y="477"/>
                    <a:pt x="3489" y="668"/>
                  </a:cubicBezTo>
                  <a:lnTo>
                    <a:pt x="3489" y="1775"/>
                  </a:lnTo>
                  <a:cubicBezTo>
                    <a:pt x="3489" y="1894"/>
                    <a:pt x="3394" y="1977"/>
                    <a:pt x="3275" y="1977"/>
                  </a:cubicBezTo>
                  <a:cubicBezTo>
                    <a:pt x="3156" y="1977"/>
                    <a:pt x="3061" y="1894"/>
                    <a:pt x="3061" y="1775"/>
                  </a:cubicBezTo>
                  <a:lnTo>
                    <a:pt x="3061" y="1334"/>
                  </a:lnTo>
                  <a:cubicBezTo>
                    <a:pt x="3061" y="1251"/>
                    <a:pt x="3025" y="1192"/>
                    <a:pt x="2953" y="1180"/>
                  </a:cubicBezTo>
                  <a:cubicBezTo>
                    <a:pt x="2937" y="1177"/>
                    <a:pt x="2921" y="1176"/>
                    <a:pt x="2906" y="1176"/>
                  </a:cubicBezTo>
                  <a:cubicBezTo>
                    <a:pt x="2851" y="1176"/>
                    <a:pt x="2800" y="1193"/>
                    <a:pt x="2763" y="1239"/>
                  </a:cubicBezTo>
                  <a:lnTo>
                    <a:pt x="1429" y="3061"/>
                  </a:lnTo>
                  <a:cubicBezTo>
                    <a:pt x="1370" y="3132"/>
                    <a:pt x="1382" y="3239"/>
                    <a:pt x="1465" y="3275"/>
                  </a:cubicBezTo>
                  <a:cubicBezTo>
                    <a:pt x="1489" y="3299"/>
                    <a:pt x="1525" y="3311"/>
                    <a:pt x="1549" y="3311"/>
                  </a:cubicBezTo>
                  <a:cubicBezTo>
                    <a:pt x="1596" y="3311"/>
                    <a:pt x="1656" y="3275"/>
                    <a:pt x="1679" y="3251"/>
                  </a:cubicBezTo>
                  <a:lnTo>
                    <a:pt x="2727" y="1835"/>
                  </a:lnTo>
                  <a:cubicBezTo>
                    <a:pt x="2739" y="2120"/>
                    <a:pt x="2977" y="2323"/>
                    <a:pt x="3263" y="2323"/>
                  </a:cubicBezTo>
                  <a:cubicBezTo>
                    <a:pt x="3561" y="2323"/>
                    <a:pt x="3799" y="2085"/>
                    <a:pt x="3799" y="1787"/>
                  </a:cubicBezTo>
                  <a:lnTo>
                    <a:pt x="3799" y="692"/>
                  </a:lnTo>
                  <a:cubicBezTo>
                    <a:pt x="3799" y="299"/>
                    <a:pt x="3501" y="1"/>
                    <a:pt x="3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4"/>
          <p:cNvGrpSpPr/>
          <p:nvPr/>
        </p:nvGrpSpPr>
        <p:grpSpPr>
          <a:xfrm>
            <a:off x="6637117" y="3397843"/>
            <a:ext cx="353735" cy="254504"/>
            <a:chOff x="6637117" y="3397843"/>
            <a:chExt cx="353735" cy="254504"/>
          </a:xfrm>
        </p:grpSpPr>
        <p:sp>
          <p:nvSpPr>
            <p:cNvPr id="7075" name="Google Shape;7075;p64"/>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64"/>
          <p:cNvGrpSpPr/>
          <p:nvPr/>
        </p:nvGrpSpPr>
        <p:grpSpPr>
          <a:xfrm>
            <a:off x="7075994" y="3349531"/>
            <a:ext cx="360637" cy="352336"/>
            <a:chOff x="7075994" y="3349531"/>
            <a:chExt cx="360637" cy="352336"/>
          </a:xfrm>
        </p:grpSpPr>
        <p:sp>
          <p:nvSpPr>
            <p:cNvPr id="7082" name="Google Shape;7082;p64"/>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64"/>
          <p:cNvGrpSpPr/>
          <p:nvPr/>
        </p:nvGrpSpPr>
        <p:grpSpPr>
          <a:xfrm>
            <a:off x="7651983" y="3349181"/>
            <a:ext cx="107183" cy="352399"/>
            <a:chOff x="7651983" y="3349181"/>
            <a:chExt cx="107183" cy="352399"/>
          </a:xfrm>
        </p:grpSpPr>
        <p:sp>
          <p:nvSpPr>
            <p:cNvPr id="7090" name="Google Shape;7090;p64"/>
            <p:cNvSpPr/>
            <p:nvPr/>
          </p:nvSpPr>
          <p:spPr>
            <a:xfrm>
              <a:off x="7651983" y="3349181"/>
              <a:ext cx="84092" cy="247507"/>
            </a:xfrm>
            <a:custGeom>
              <a:avLst/>
              <a:gdLst/>
              <a:ahLst/>
              <a:cxnLst/>
              <a:rect l="l" t="t" r="r" b="b"/>
              <a:pathLst>
                <a:path w="2644" h="7782" extrusionOk="0">
                  <a:moveTo>
                    <a:pt x="1699" y="0"/>
                  </a:moveTo>
                  <a:cubicBezTo>
                    <a:pt x="1523" y="0"/>
                    <a:pt x="1349" y="75"/>
                    <a:pt x="1227" y="221"/>
                  </a:cubicBezTo>
                  <a:lnTo>
                    <a:pt x="750" y="756"/>
                  </a:lnTo>
                  <a:cubicBezTo>
                    <a:pt x="274" y="1292"/>
                    <a:pt x="0" y="1995"/>
                    <a:pt x="0" y="2721"/>
                  </a:cubicBezTo>
                  <a:lnTo>
                    <a:pt x="0" y="4602"/>
                  </a:lnTo>
                  <a:cubicBezTo>
                    <a:pt x="0" y="4793"/>
                    <a:pt x="381" y="4840"/>
                    <a:pt x="381" y="5138"/>
                  </a:cubicBezTo>
                  <a:cubicBezTo>
                    <a:pt x="381" y="5328"/>
                    <a:pt x="227" y="5388"/>
                    <a:pt x="48" y="5602"/>
                  </a:cubicBezTo>
                  <a:cubicBezTo>
                    <a:pt x="24" y="5626"/>
                    <a:pt x="0" y="5674"/>
                    <a:pt x="0" y="5721"/>
                  </a:cubicBezTo>
                  <a:lnTo>
                    <a:pt x="0" y="6876"/>
                  </a:lnTo>
                  <a:cubicBezTo>
                    <a:pt x="0" y="7162"/>
                    <a:pt x="60" y="7424"/>
                    <a:pt x="167" y="7686"/>
                  </a:cubicBezTo>
                  <a:cubicBezTo>
                    <a:pt x="203" y="7745"/>
                    <a:pt x="262" y="7781"/>
                    <a:pt x="322" y="7781"/>
                  </a:cubicBezTo>
                  <a:cubicBezTo>
                    <a:pt x="441" y="7781"/>
                    <a:pt x="512" y="7662"/>
                    <a:pt x="465" y="7543"/>
                  </a:cubicBezTo>
                  <a:cubicBezTo>
                    <a:pt x="381" y="7341"/>
                    <a:pt x="346" y="6710"/>
                    <a:pt x="334" y="5793"/>
                  </a:cubicBezTo>
                  <a:cubicBezTo>
                    <a:pt x="441" y="5638"/>
                    <a:pt x="703" y="5507"/>
                    <a:pt x="703" y="5150"/>
                  </a:cubicBezTo>
                  <a:cubicBezTo>
                    <a:pt x="703" y="4769"/>
                    <a:pt x="393" y="4614"/>
                    <a:pt x="334" y="4543"/>
                  </a:cubicBezTo>
                  <a:lnTo>
                    <a:pt x="334" y="2757"/>
                  </a:lnTo>
                  <a:cubicBezTo>
                    <a:pt x="334" y="2114"/>
                    <a:pt x="572" y="1495"/>
                    <a:pt x="989" y="1018"/>
                  </a:cubicBezTo>
                  <a:lnTo>
                    <a:pt x="1465" y="483"/>
                  </a:lnTo>
                  <a:cubicBezTo>
                    <a:pt x="1522" y="408"/>
                    <a:pt x="1604" y="372"/>
                    <a:pt x="1687" y="372"/>
                  </a:cubicBezTo>
                  <a:cubicBezTo>
                    <a:pt x="1777" y="372"/>
                    <a:pt x="1867" y="414"/>
                    <a:pt x="1929" y="494"/>
                  </a:cubicBezTo>
                  <a:lnTo>
                    <a:pt x="2310" y="971"/>
                  </a:lnTo>
                  <a:cubicBezTo>
                    <a:pt x="2343" y="1010"/>
                    <a:pt x="2390" y="1028"/>
                    <a:pt x="2438" y="1028"/>
                  </a:cubicBezTo>
                  <a:cubicBezTo>
                    <a:pt x="2477" y="1028"/>
                    <a:pt x="2516" y="1016"/>
                    <a:pt x="2548" y="995"/>
                  </a:cubicBezTo>
                  <a:cubicBezTo>
                    <a:pt x="2620" y="887"/>
                    <a:pt x="2644" y="792"/>
                    <a:pt x="2584" y="721"/>
                  </a:cubicBezTo>
                  <a:lnTo>
                    <a:pt x="2191" y="244"/>
                  </a:lnTo>
                  <a:cubicBezTo>
                    <a:pt x="2064" y="81"/>
                    <a:pt x="1881" y="0"/>
                    <a:pt x="1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7667885" y="3387379"/>
              <a:ext cx="91280" cy="314202"/>
            </a:xfrm>
            <a:custGeom>
              <a:avLst/>
              <a:gdLst/>
              <a:ahLst/>
              <a:cxnLst/>
              <a:rect l="l" t="t" r="r" b="b"/>
              <a:pathLst>
                <a:path w="2870" h="9879" extrusionOk="0">
                  <a:moveTo>
                    <a:pt x="2334" y="1"/>
                  </a:moveTo>
                  <a:cubicBezTo>
                    <a:pt x="2310" y="1"/>
                    <a:pt x="2286" y="6"/>
                    <a:pt x="2263" y="20"/>
                  </a:cubicBezTo>
                  <a:cubicBezTo>
                    <a:pt x="2179" y="67"/>
                    <a:pt x="2144" y="151"/>
                    <a:pt x="2179" y="246"/>
                  </a:cubicBezTo>
                  <a:cubicBezTo>
                    <a:pt x="2536" y="948"/>
                    <a:pt x="2453" y="1544"/>
                    <a:pt x="2465" y="1639"/>
                  </a:cubicBezTo>
                  <a:lnTo>
                    <a:pt x="2084" y="2044"/>
                  </a:lnTo>
                  <a:cubicBezTo>
                    <a:pt x="1822" y="2318"/>
                    <a:pt x="1858" y="2746"/>
                    <a:pt x="2144" y="2973"/>
                  </a:cubicBezTo>
                  <a:lnTo>
                    <a:pt x="2465" y="3234"/>
                  </a:lnTo>
                  <a:lnTo>
                    <a:pt x="2465" y="5616"/>
                  </a:lnTo>
                  <a:cubicBezTo>
                    <a:pt x="2465" y="5973"/>
                    <a:pt x="2358" y="6306"/>
                    <a:pt x="2155" y="6580"/>
                  </a:cubicBezTo>
                  <a:lnTo>
                    <a:pt x="1334" y="7711"/>
                  </a:lnTo>
                  <a:lnTo>
                    <a:pt x="1334" y="3937"/>
                  </a:lnTo>
                  <a:lnTo>
                    <a:pt x="2084" y="3389"/>
                  </a:lnTo>
                  <a:cubicBezTo>
                    <a:pt x="2155" y="3330"/>
                    <a:pt x="2167" y="3223"/>
                    <a:pt x="2108" y="3151"/>
                  </a:cubicBezTo>
                  <a:cubicBezTo>
                    <a:pt x="2073" y="3102"/>
                    <a:pt x="2022" y="3078"/>
                    <a:pt x="1972" y="3078"/>
                  </a:cubicBezTo>
                  <a:cubicBezTo>
                    <a:pt x="1935" y="3078"/>
                    <a:pt x="1899" y="3091"/>
                    <a:pt x="1870" y="3115"/>
                  </a:cubicBezTo>
                  <a:lnTo>
                    <a:pt x="1322" y="3520"/>
                  </a:lnTo>
                  <a:lnTo>
                    <a:pt x="1322" y="210"/>
                  </a:lnTo>
                  <a:cubicBezTo>
                    <a:pt x="1322" y="127"/>
                    <a:pt x="1251" y="44"/>
                    <a:pt x="1155" y="44"/>
                  </a:cubicBezTo>
                  <a:cubicBezTo>
                    <a:pt x="1072" y="44"/>
                    <a:pt x="989" y="127"/>
                    <a:pt x="989" y="210"/>
                  </a:cubicBezTo>
                  <a:lnTo>
                    <a:pt x="989" y="1270"/>
                  </a:lnTo>
                  <a:lnTo>
                    <a:pt x="608" y="925"/>
                  </a:lnTo>
                  <a:cubicBezTo>
                    <a:pt x="575" y="897"/>
                    <a:pt x="535" y="883"/>
                    <a:pt x="495" y="883"/>
                  </a:cubicBezTo>
                  <a:cubicBezTo>
                    <a:pt x="448" y="883"/>
                    <a:pt x="402" y="903"/>
                    <a:pt x="370" y="948"/>
                  </a:cubicBezTo>
                  <a:cubicBezTo>
                    <a:pt x="310" y="1020"/>
                    <a:pt x="310" y="1127"/>
                    <a:pt x="381" y="1187"/>
                  </a:cubicBezTo>
                  <a:cubicBezTo>
                    <a:pt x="846" y="1579"/>
                    <a:pt x="977" y="1722"/>
                    <a:pt x="989" y="1722"/>
                  </a:cubicBezTo>
                  <a:lnTo>
                    <a:pt x="989" y="4842"/>
                  </a:lnTo>
                  <a:lnTo>
                    <a:pt x="655" y="4532"/>
                  </a:lnTo>
                  <a:cubicBezTo>
                    <a:pt x="615" y="4504"/>
                    <a:pt x="573" y="4489"/>
                    <a:pt x="533" y="4489"/>
                  </a:cubicBezTo>
                  <a:cubicBezTo>
                    <a:pt x="489" y="4489"/>
                    <a:pt x="448" y="4507"/>
                    <a:pt x="417" y="4544"/>
                  </a:cubicBezTo>
                  <a:cubicBezTo>
                    <a:pt x="358" y="4616"/>
                    <a:pt x="358" y="4723"/>
                    <a:pt x="429" y="4782"/>
                  </a:cubicBezTo>
                  <a:lnTo>
                    <a:pt x="989" y="5306"/>
                  </a:lnTo>
                  <a:lnTo>
                    <a:pt x="989" y="7795"/>
                  </a:lnTo>
                  <a:lnTo>
                    <a:pt x="322" y="6854"/>
                  </a:lnTo>
                  <a:cubicBezTo>
                    <a:pt x="283" y="6808"/>
                    <a:pt x="235" y="6782"/>
                    <a:pt x="183" y="6782"/>
                  </a:cubicBezTo>
                  <a:cubicBezTo>
                    <a:pt x="155" y="6782"/>
                    <a:pt x="125" y="6789"/>
                    <a:pt x="96" y="6806"/>
                  </a:cubicBezTo>
                  <a:cubicBezTo>
                    <a:pt x="24" y="6866"/>
                    <a:pt x="12" y="6961"/>
                    <a:pt x="60" y="7033"/>
                  </a:cubicBezTo>
                  <a:lnTo>
                    <a:pt x="989" y="8342"/>
                  </a:lnTo>
                  <a:lnTo>
                    <a:pt x="989" y="8699"/>
                  </a:lnTo>
                  <a:lnTo>
                    <a:pt x="298" y="8033"/>
                  </a:lnTo>
                  <a:cubicBezTo>
                    <a:pt x="268" y="8003"/>
                    <a:pt x="227" y="7988"/>
                    <a:pt x="183" y="7988"/>
                  </a:cubicBezTo>
                  <a:cubicBezTo>
                    <a:pt x="140" y="7988"/>
                    <a:pt x="96" y="8003"/>
                    <a:pt x="60" y="8033"/>
                  </a:cubicBezTo>
                  <a:cubicBezTo>
                    <a:pt x="0" y="8092"/>
                    <a:pt x="0" y="8187"/>
                    <a:pt x="60" y="8271"/>
                  </a:cubicBezTo>
                  <a:lnTo>
                    <a:pt x="977" y="9164"/>
                  </a:lnTo>
                  <a:lnTo>
                    <a:pt x="977" y="9711"/>
                  </a:lnTo>
                  <a:cubicBezTo>
                    <a:pt x="977" y="9795"/>
                    <a:pt x="1048" y="9878"/>
                    <a:pt x="1143" y="9878"/>
                  </a:cubicBezTo>
                  <a:cubicBezTo>
                    <a:pt x="1227" y="9878"/>
                    <a:pt x="1310" y="9795"/>
                    <a:pt x="1310" y="9711"/>
                  </a:cubicBezTo>
                  <a:lnTo>
                    <a:pt x="1310" y="9164"/>
                  </a:lnTo>
                  <a:lnTo>
                    <a:pt x="2263" y="8187"/>
                  </a:lnTo>
                  <a:cubicBezTo>
                    <a:pt x="2322" y="8128"/>
                    <a:pt x="2322" y="8033"/>
                    <a:pt x="2263" y="7949"/>
                  </a:cubicBezTo>
                  <a:cubicBezTo>
                    <a:pt x="2234" y="7915"/>
                    <a:pt x="2195" y="7900"/>
                    <a:pt x="2154" y="7900"/>
                  </a:cubicBezTo>
                  <a:cubicBezTo>
                    <a:pt x="2109" y="7900"/>
                    <a:pt x="2062" y="7918"/>
                    <a:pt x="2024" y="7949"/>
                  </a:cubicBezTo>
                  <a:lnTo>
                    <a:pt x="1286" y="8688"/>
                  </a:lnTo>
                  <a:lnTo>
                    <a:pt x="1286" y="8247"/>
                  </a:lnTo>
                  <a:lnTo>
                    <a:pt x="2382" y="6759"/>
                  </a:lnTo>
                  <a:cubicBezTo>
                    <a:pt x="2632" y="6425"/>
                    <a:pt x="2763" y="6021"/>
                    <a:pt x="2763" y="5604"/>
                  </a:cubicBezTo>
                  <a:lnTo>
                    <a:pt x="2763" y="3151"/>
                  </a:lnTo>
                  <a:cubicBezTo>
                    <a:pt x="2798" y="3115"/>
                    <a:pt x="2763" y="3068"/>
                    <a:pt x="2739" y="3044"/>
                  </a:cubicBezTo>
                  <a:lnTo>
                    <a:pt x="2346" y="2734"/>
                  </a:lnTo>
                  <a:cubicBezTo>
                    <a:pt x="2215" y="2627"/>
                    <a:pt x="2203" y="2413"/>
                    <a:pt x="2322" y="2282"/>
                  </a:cubicBezTo>
                  <a:cubicBezTo>
                    <a:pt x="2715" y="1853"/>
                    <a:pt x="2798" y="1841"/>
                    <a:pt x="2798" y="1722"/>
                  </a:cubicBezTo>
                  <a:cubicBezTo>
                    <a:pt x="2775" y="1568"/>
                    <a:pt x="2870" y="877"/>
                    <a:pt x="2477" y="91"/>
                  </a:cubicBezTo>
                  <a:cubicBezTo>
                    <a:pt x="2451" y="40"/>
                    <a:pt x="2394"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4"/>
          <p:cNvGrpSpPr/>
          <p:nvPr/>
        </p:nvGrpSpPr>
        <p:grpSpPr>
          <a:xfrm>
            <a:off x="7973468" y="3382322"/>
            <a:ext cx="352590" cy="287072"/>
            <a:chOff x="7973468" y="3382322"/>
            <a:chExt cx="352590" cy="287072"/>
          </a:xfrm>
        </p:grpSpPr>
        <p:sp>
          <p:nvSpPr>
            <p:cNvPr id="7093" name="Google Shape;7093;p64"/>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08"/>
        <p:cNvGrpSpPr/>
        <p:nvPr/>
      </p:nvGrpSpPr>
      <p:grpSpPr>
        <a:xfrm>
          <a:off x="0" y="0"/>
          <a:ext cx="0" cy="0"/>
          <a:chOff x="0" y="0"/>
          <a:chExt cx="0" cy="0"/>
        </a:xfrm>
      </p:grpSpPr>
      <p:sp>
        <p:nvSpPr>
          <p:cNvPr id="7109" name="Google Shape;7109;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grpSp>
        <p:nvGrpSpPr>
          <p:cNvPr id="7110" name="Google Shape;7110;p65"/>
          <p:cNvGrpSpPr/>
          <p:nvPr/>
        </p:nvGrpSpPr>
        <p:grpSpPr>
          <a:xfrm>
            <a:off x="849677" y="1500658"/>
            <a:ext cx="347872" cy="347488"/>
            <a:chOff x="849677" y="1500658"/>
            <a:chExt cx="347872" cy="347488"/>
          </a:xfrm>
        </p:grpSpPr>
        <p:sp>
          <p:nvSpPr>
            <p:cNvPr id="7111" name="Google Shape;7111;p65"/>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5"/>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5"/>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5"/>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5"/>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5"/>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5"/>
          <p:cNvGrpSpPr/>
          <p:nvPr/>
        </p:nvGrpSpPr>
        <p:grpSpPr>
          <a:xfrm>
            <a:off x="1415853" y="1500658"/>
            <a:ext cx="315872" cy="347488"/>
            <a:chOff x="1415853" y="1500658"/>
            <a:chExt cx="315872" cy="347488"/>
          </a:xfrm>
        </p:grpSpPr>
        <p:sp>
          <p:nvSpPr>
            <p:cNvPr id="7118" name="Google Shape;7118;p65"/>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5"/>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5"/>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5"/>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65"/>
          <p:cNvGrpSpPr/>
          <p:nvPr/>
        </p:nvGrpSpPr>
        <p:grpSpPr>
          <a:xfrm>
            <a:off x="4697389" y="1500658"/>
            <a:ext cx="347520" cy="347104"/>
            <a:chOff x="4697389" y="1500658"/>
            <a:chExt cx="347520" cy="347104"/>
          </a:xfrm>
        </p:grpSpPr>
        <p:sp>
          <p:nvSpPr>
            <p:cNvPr id="7123" name="Google Shape;7123;p65"/>
            <p:cNvSpPr/>
            <p:nvPr/>
          </p:nvSpPr>
          <p:spPr>
            <a:xfrm>
              <a:off x="4697389" y="1500658"/>
              <a:ext cx="347520" cy="347104"/>
            </a:xfrm>
            <a:custGeom>
              <a:avLst/>
              <a:gdLst/>
              <a:ahLst/>
              <a:cxnLst/>
              <a:rect l="l" t="t" r="r" b="b"/>
              <a:pathLst>
                <a:path w="10860" h="10847" extrusionOk="0">
                  <a:moveTo>
                    <a:pt x="2082" y="1011"/>
                  </a:moveTo>
                  <a:cubicBezTo>
                    <a:pt x="2474" y="1011"/>
                    <a:pt x="2807" y="1244"/>
                    <a:pt x="2977" y="1608"/>
                  </a:cubicBezTo>
                  <a:cubicBezTo>
                    <a:pt x="2560" y="1810"/>
                    <a:pt x="2191" y="2084"/>
                    <a:pt x="1846" y="2405"/>
                  </a:cubicBezTo>
                  <a:cubicBezTo>
                    <a:pt x="1691" y="2560"/>
                    <a:pt x="1548" y="2703"/>
                    <a:pt x="1417" y="2858"/>
                  </a:cubicBezTo>
                  <a:cubicBezTo>
                    <a:pt x="1156" y="2656"/>
                    <a:pt x="1001" y="2358"/>
                    <a:pt x="1001" y="2036"/>
                  </a:cubicBezTo>
                  <a:cubicBezTo>
                    <a:pt x="1001" y="1465"/>
                    <a:pt x="1453" y="1012"/>
                    <a:pt x="2025" y="1012"/>
                  </a:cubicBezTo>
                  <a:cubicBezTo>
                    <a:pt x="2044" y="1011"/>
                    <a:pt x="2063" y="1011"/>
                    <a:pt x="2082" y="1011"/>
                  </a:cubicBezTo>
                  <a:close/>
                  <a:moveTo>
                    <a:pt x="2025" y="310"/>
                  </a:moveTo>
                  <a:cubicBezTo>
                    <a:pt x="2703" y="310"/>
                    <a:pt x="3322" y="715"/>
                    <a:pt x="3584" y="1322"/>
                  </a:cubicBezTo>
                  <a:cubicBezTo>
                    <a:pt x="3465" y="1370"/>
                    <a:pt x="3358" y="1405"/>
                    <a:pt x="3239" y="1453"/>
                  </a:cubicBezTo>
                  <a:cubicBezTo>
                    <a:pt x="3025" y="977"/>
                    <a:pt x="2549" y="667"/>
                    <a:pt x="2013" y="667"/>
                  </a:cubicBezTo>
                  <a:cubicBezTo>
                    <a:pt x="1263" y="667"/>
                    <a:pt x="655" y="1274"/>
                    <a:pt x="655" y="2024"/>
                  </a:cubicBezTo>
                  <a:cubicBezTo>
                    <a:pt x="655" y="2453"/>
                    <a:pt x="858" y="2834"/>
                    <a:pt x="1191" y="3096"/>
                  </a:cubicBezTo>
                  <a:cubicBezTo>
                    <a:pt x="1120" y="3191"/>
                    <a:pt x="1060" y="3287"/>
                    <a:pt x="977" y="3394"/>
                  </a:cubicBezTo>
                  <a:cubicBezTo>
                    <a:pt x="584" y="3072"/>
                    <a:pt x="310" y="2572"/>
                    <a:pt x="310" y="2024"/>
                  </a:cubicBezTo>
                  <a:cubicBezTo>
                    <a:pt x="310" y="1084"/>
                    <a:pt x="1084" y="310"/>
                    <a:pt x="2025" y="310"/>
                  </a:cubicBezTo>
                  <a:close/>
                  <a:moveTo>
                    <a:pt x="8823" y="310"/>
                  </a:moveTo>
                  <a:cubicBezTo>
                    <a:pt x="9764" y="310"/>
                    <a:pt x="10538" y="1084"/>
                    <a:pt x="10538" y="2024"/>
                  </a:cubicBezTo>
                  <a:cubicBezTo>
                    <a:pt x="10538" y="2572"/>
                    <a:pt x="10264" y="3072"/>
                    <a:pt x="9835" y="3406"/>
                  </a:cubicBezTo>
                  <a:cubicBezTo>
                    <a:pt x="9776" y="3298"/>
                    <a:pt x="9704" y="3191"/>
                    <a:pt x="9633" y="3108"/>
                  </a:cubicBezTo>
                  <a:cubicBezTo>
                    <a:pt x="9954" y="2858"/>
                    <a:pt x="10157" y="2453"/>
                    <a:pt x="10157" y="2036"/>
                  </a:cubicBezTo>
                  <a:cubicBezTo>
                    <a:pt x="10157" y="1858"/>
                    <a:pt x="10133" y="1679"/>
                    <a:pt x="10061" y="1513"/>
                  </a:cubicBezTo>
                  <a:cubicBezTo>
                    <a:pt x="10034" y="1458"/>
                    <a:pt x="9965" y="1417"/>
                    <a:pt x="9902" y="1417"/>
                  </a:cubicBezTo>
                  <a:cubicBezTo>
                    <a:pt x="9882" y="1417"/>
                    <a:pt x="9864" y="1421"/>
                    <a:pt x="9847" y="1429"/>
                  </a:cubicBezTo>
                  <a:cubicBezTo>
                    <a:pt x="9776" y="1453"/>
                    <a:pt x="9728" y="1560"/>
                    <a:pt x="9764" y="1632"/>
                  </a:cubicBezTo>
                  <a:cubicBezTo>
                    <a:pt x="9823" y="1763"/>
                    <a:pt x="9835" y="1905"/>
                    <a:pt x="9835" y="2036"/>
                  </a:cubicBezTo>
                  <a:cubicBezTo>
                    <a:pt x="9835" y="2358"/>
                    <a:pt x="9680" y="2656"/>
                    <a:pt x="9418" y="2858"/>
                  </a:cubicBezTo>
                  <a:cubicBezTo>
                    <a:pt x="9287" y="2703"/>
                    <a:pt x="9145" y="2536"/>
                    <a:pt x="8990" y="2405"/>
                  </a:cubicBezTo>
                  <a:cubicBezTo>
                    <a:pt x="8645" y="2096"/>
                    <a:pt x="8252" y="1822"/>
                    <a:pt x="7859" y="1608"/>
                  </a:cubicBezTo>
                  <a:cubicBezTo>
                    <a:pt x="8014" y="1227"/>
                    <a:pt x="8395" y="989"/>
                    <a:pt x="8787" y="989"/>
                  </a:cubicBezTo>
                  <a:cubicBezTo>
                    <a:pt x="8966" y="989"/>
                    <a:pt x="9168" y="1036"/>
                    <a:pt x="9311" y="1143"/>
                  </a:cubicBezTo>
                  <a:cubicBezTo>
                    <a:pt x="9334" y="1158"/>
                    <a:pt x="9360" y="1165"/>
                    <a:pt x="9386" y="1165"/>
                  </a:cubicBezTo>
                  <a:cubicBezTo>
                    <a:pt x="9444" y="1165"/>
                    <a:pt x="9505" y="1133"/>
                    <a:pt x="9538" y="1084"/>
                  </a:cubicBezTo>
                  <a:cubicBezTo>
                    <a:pt x="9585" y="1012"/>
                    <a:pt x="9549" y="905"/>
                    <a:pt x="9478" y="858"/>
                  </a:cubicBezTo>
                  <a:cubicBezTo>
                    <a:pt x="9264" y="739"/>
                    <a:pt x="9026" y="667"/>
                    <a:pt x="8787" y="667"/>
                  </a:cubicBezTo>
                  <a:cubicBezTo>
                    <a:pt x="8252" y="667"/>
                    <a:pt x="7775" y="977"/>
                    <a:pt x="7561" y="1453"/>
                  </a:cubicBezTo>
                  <a:cubicBezTo>
                    <a:pt x="7454" y="1405"/>
                    <a:pt x="7335" y="1370"/>
                    <a:pt x="7216" y="1322"/>
                  </a:cubicBezTo>
                  <a:cubicBezTo>
                    <a:pt x="7525" y="727"/>
                    <a:pt x="8156" y="310"/>
                    <a:pt x="8823" y="310"/>
                  </a:cubicBezTo>
                  <a:close/>
                  <a:moveTo>
                    <a:pt x="5430" y="6775"/>
                  </a:moveTo>
                  <a:cubicBezTo>
                    <a:pt x="5692" y="6775"/>
                    <a:pt x="5954" y="6882"/>
                    <a:pt x="6144" y="7073"/>
                  </a:cubicBezTo>
                  <a:cubicBezTo>
                    <a:pt x="6323" y="7275"/>
                    <a:pt x="6430" y="7525"/>
                    <a:pt x="6418" y="7787"/>
                  </a:cubicBezTo>
                  <a:lnTo>
                    <a:pt x="6359" y="9204"/>
                  </a:lnTo>
                  <a:cubicBezTo>
                    <a:pt x="6097" y="9299"/>
                    <a:pt x="5775" y="9335"/>
                    <a:pt x="5430" y="9335"/>
                  </a:cubicBezTo>
                  <a:cubicBezTo>
                    <a:pt x="5085" y="9335"/>
                    <a:pt x="4763" y="9299"/>
                    <a:pt x="4513" y="9204"/>
                  </a:cubicBezTo>
                  <a:lnTo>
                    <a:pt x="4454" y="7787"/>
                  </a:lnTo>
                  <a:cubicBezTo>
                    <a:pt x="4430" y="7525"/>
                    <a:pt x="4537" y="7275"/>
                    <a:pt x="4715" y="7073"/>
                  </a:cubicBezTo>
                  <a:cubicBezTo>
                    <a:pt x="4906" y="6882"/>
                    <a:pt x="5168" y="6775"/>
                    <a:pt x="5430" y="6775"/>
                  </a:cubicBezTo>
                  <a:close/>
                  <a:moveTo>
                    <a:pt x="5430" y="1334"/>
                  </a:moveTo>
                  <a:cubicBezTo>
                    <a:pt x="8061" y="1334"/>
                    <a:pt x="10204" y="3322"/>
                    <a:pt x="10204" y="5775"/>
                  </a:cubicBezTo>
                  <a:cubicBezTo>
                    <a:pt x="10204" y="6823"/>
                    <a:pt x="9811" y="7835"/>
                    <a:pt x="9073" y="8644"/>
                  </a:cubicBezTo>
                  <a:cubicBezTo>
                    <a:pt x="8418" y="9359"/>
                    <a:pt x="7549" y="9859"/>
                    <a:pt x="6573" y="10085"/>
                  </a:cubicBezTo>
                  <a:cubicBezTo>
                    <a:pt x="6620" y="9966"/>
                    <a:pt x="6656" y="9835"/>
                    <a:pt x="6656" y="9704"/>
                  </a:cubicBezTo>
                  <a:lnTo>
                    <a:pt x="6668" y="9442"/>
                  </a:lnTo>
                  <a:cubicBezTo>
                    <a:pt x="6740" y="9406"/>
                    <a:pt x="6811" y="9371"/>
                    <a:pt x="6894" y="9311"/>
                  </a:cubicBezTo>
                  <a:cubicBezTo>
                    <a:pt x="6966" y="9263"/>
                    <a:pt x="6978" y="9168"/>
                    <a:pt x="6918" y="9085"/>
                  </a:cubicBezTo>
                  <a:cubicBezTo>
                    <a:pt x="6884" y="9044"/>
                    <a:pt x="6843" y="9023"/>
                    <a:pt x="6798" y="9023"/>
                  </a:cubicBezTo>
                  <a:cubicBezTo>
                    <a:pt x="6764" y="9023"/>
                    <a:pt x="6728" y="9035"/>
                    <a:pt x="6692" y="9061"/>
                  </a:cubicBezTo>
                  <a:lnTo>
                    <a:pt x="6680" y="9073"/>
                  </a:lnTo>
                  <a:lnTo>
                    <a:pt x="6728" y="7835"/>
                  </a:lnTo>
                  <a:cubicBezTo>
                    <a:pt x="6740" y="7478"/>
                    <a:pt x="6609" y="7144"/>
                    <a:pt x="6370" y="6882"/>
                  </a:cubicBezTo>
                  <a:cubicBezTo>
                    <a:pt x="6120" y="6632"/>
                    <a:pt x="5787" y="6489"/>
                    <a:pt x="5430" y="6489"/>
                  </a:cubicBezTo>
                  <a:cubicBezTo>
                    <a:pt x="5073" y="6489"/>
                    <a:pt x="4751" y="6632"/>
                    <a:pt x="4489" y="6882"/>
                  </a:cubicBezTo>
                  <a:cubicBezTo>
                    <a:pt x="4239" y="7144"/>
                    <a:pt x="4120" y="7478"/>
                    <a:pt x="4132" y="7835"/>
                  </a:cubicBezTo>
                  <a:lnTo>
                    <a:pt x="4180" y="9073"/>
                  </a:lnTo>
                  <a:lnTo>
                    <a:pt x="4168" y="9061"/>
                  </a:lnTo>
                  <a:cubicBezTo>
                    <a:pt x="4138" y="9041"/>
                    <a:pt x="4104" y="9032"/>
                    <a:pt x="4070" y="9032"/>
                  </a:cubicBezTo>
                  <a:cubicBezTo>
                    <a:pt x="4023" y="9032"/>
                    <a:pt x="3976" y="9050"/>
                    <a:pt x="3942" y="9085"/>
                  </a:cubicBezTo>
                  <a:cubicBezTo>
                    <a:pt x="3894" y="9168"/>
                    <a:pt x="3918" y="9252"/>
                    <a:pt x="3977" y="9311"/>
                  </a:cubicBezTo>
                  <a:cubicBezTo>
                    <a:pt x="4037" y="9359"/>
                    <a:pt x="4108" y="9406"/>
                    <a:pt x="4192" y="9442"/>
                  </a:cubicBezTo>
                  <a:lnTo>
                    <a:pt x="4215" y="9704"/>
                  </a:lnTo>
                  <a:cubicBezTo>
                    <a:pt x="4215" y="9835"/>
                    <a:pt x="4239" y="9966"/>
                    <a:pt x="4287" y="10085"/>
                  </a:cubicBezTo>
                  <a:cubicBezTo>
                    <a:pt x="3322" y="9859"/>
                    <a:pt x="2441" y="9359"/>
                    <a:pt x="1787" y="8644"/>
                  </a:cubicBezTo>
                  <a:cubicBezTo>
                    <a:pt x="1060" y="7835"/>
                    <a:pt x="655" y="6823"/>
                    <a:pt x="655" y="5775"/>
                  </a:cubicBezTo>
                  <a:cubicBezTo>
                    <a:pt x="655" y="3334"/>
                    <a:pt x="2799" y="1334"/>
                    <a:pt x="5430" y="1334"/>
                  </a:cubicBezTo>
                  <a:close/>
                  <a:moveTo>
                    <a:pt x="6335" y="9549"/>
                  </a:moveTo>
                  <a:lnTo>
                    <a:pt x="6335" y="9668"/>
                  </a:lnTo>
                  <a:cubicBezTo>
                    <a:pt x="6323" y="10156"/>
                    <a:pt x="5918" y="10537"/>
                    <a:pt x="5430" y="10537"/>
                  </a:cubicBezTo>
                  <a:cubicBezTo>
                    <a:pt x="4942" y="10537"/>
                    <a:pt x="4549" y="10145"/>
                    <a:pt x="4525" y="9668"/>
                  </a:cubicBezTo>
                  <a:lnTo>
                    <a:pt x="4525" y="9549"/>
                  </a:lnTo>
                  <a:cubicBezTo>
                    <a:pt x="4787" y="9621"/>
                    <a:pt x="5108" y="9668"/>
                    <a:pt x="5430" y="9668"/>
                  </a:cubicBezTo>
                  <a:cubicBezTo>
                    <a:pt x="5763" y="9668"/>
                    <a:pt x="6073" y="9621"/>
                    <a:pt x="6335" y="9549"/>
                  </a:cubicBezTo>
                  <a:close/>
                  <a:moveTo>
                    <a:pt x="2025" y="0"/>
                  </a:moveTo>
                  <a:cubicBezTo>
                    <a:pt x="905" y="0"/>
                    <a:pt x="1" y="905"/>
                    <a:pt x="1" y="2024"/>
                  </a:cubicBezTo>
                  <a:cubicBezTo>
                    <a:pt x="1" y="2679"/>
                    <a:pt x="322" y="3298"/>
                    <a:pt x="846" y="3668"/>
                  </a:cubicBezTo>
                  <a:cubicBezTo>
                    <a:pt x="501" y="4310"/>
                    <a:pt x="322" y="5025"/>
                    <a:pt x="322" y="5751"/>
                  </a:cubicBezTo>
                  <a:cubicBezTo>
                    <a:pt x="322" y="6882"/>
                    <a:pt x="763" y="7978"/>
                    <a:pt x="1548" y="8835"/>
                  </a:cubicBezTo>
                  <a:cubicBezTo>
                    <a:pt x="2310" y="9668"/>
                    <a:pt x="3358" y="10240"/>
                    <a:pt x="4513" y="10430"/>
                  </a:cubicBezTo>
                  <a:cubicBezTo>
                    <a:pt x="4727" y="10680"/>
                    <a:pt x="5061" y="10847"/>
                    <a:pt x="5430" y="10847"/>
                  </a:cubicBezTo>
                  <a:cubicBezTo>
                    <a:pt x="5799" y="10847"/>
                    <a:pt x="6132" y="10680"/>
                    <a:pt x="6359" y="10430"/>
                  </a:cubicBezTo>
                  <a:cubicBezTo>
                    <a:pt x="7502" y="10240"/>
                    <a:pt x="8537" y="9668"/>
                    <a:pt x="9299" y="8835"/>
                  </a:cubicBezTo>
                  <a:cubicBezTo>
                    <a:pt x="10085" y="7978"/>
                    <a:pt x="10526" y="6882"/>
                    <a:pt x="10526" y="5751"/>
                  </a:cubicBezTo>
                  <a:cubicBezTo>
                    <a:pt x="10526" y="5025"/>
                    <a:pt x="10347" y="4310"/>
                    <a:pt x="10002" y="3668"/>
                  </a:cubicBezTo>
                  <a:cubicBezTo>
                    <a:pt x="10538" y="3298"/>
                    <a:pt x="10859" y="2691"/>
                    <a:pt x="10859" y="2024"/>
                  </a:cubicBezTo>
                  <a:cubicBezTo>
                    <a:pt x="10859" y="905"/>
                    <a:pt x="9954" y="0"/>
                    <a:pt x="8835" y="0"/>
                  </a:cubicBezTo>
                  <a:cubicBezTo>
                    <a:pt x="8025" y="0"/>
                    <a:pt x="7287" y="489"/>
                    <a:pt x="6966" y="1227"/>
                  </a:cubicBezTo>
                  <a:cubicBezTo>
                    <a:pt x="6478" y="1084"/>
                    <a:pt x="5954" y="1012"/>
                    <a:pt x="5430" y="1012"/>
                  </a:cubicBezTo>
                  <a:cubicBezTo>
                    <a:pt x="4906" y="1012"/>
                    <a:pt x="4394" y="1084"/>
                    <a:pt x="3894" y="1227"/>
                  </a:cubicBezTo>
                  <a:cubicBezTo>
                    <a:pt x="3584" y="489"/>
                    <a:pt x="2846"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5"/>
            <p:cNvSpPr/>
            <p:nvPr/>
          </p:nvSpPr>
          <p:spPr>
            <a:xfrm>
              <a:off x="4773581"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80" y="1870"/>
                    <a:pt x="1513" y="1525"/>
                    <a:pt x="1513" y="1108"/>
                  </a:cubicBezTo>
                  <a:lnTo>
                    <a:pt x="1513" y="763"/>
                  </a:lnTo>
                  <a:cubicBezTo>
                    <a:pt x="1501" y="656"/>
                    <a:pt x="1489" y="536"/>
                    <a:pt x="1430" y="441"/>
                  </a:cubicBezTo>
                  <a:cubicBezTo>
                    <a:pt x="1394" y="380"/>
                    <a:pt x="1340" y="344"/>
                    <a:pt x="1280" y="344"/>
                  </a:cubicBezTo>
                  <a:cubicBezTo>
                    <a:pt x="1259" y="344"/>
                    <a:pt x="1237" y="349"/>
                    <a:pt x="1215" y="358"/>
                  </a:cubicBezTo>
                  <a:cubicBezTo>
                    <a:pt x="1144" y="406"/>
                    <a:pt x="1096" y="489"/>
                    <a:pt x="1144" y="572"/>
                  </a:cubicBezTo>
                  <a:cubicBezTo>
                    <a:pt x="1180"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8" y="263"/>
                    <a:pt x="918" y="167"/>
                  </a:cubicBezTo>
                  <a:cubicBezTo>
                    <a:pt x="918"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5"/>
            <p:cNvSpPr/>
            <p:nvPr/>
          </p:nvSpPr>
          <p:spPr>
            <a:xfrm>
              <a:off x="4920653"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79" y="1870"/>
                    <a:pt x="1513" y="1525"/>
                    <a:pt x="1513" y="1108"/>
                  </a:cubicBezTo>
                  <a:lnTo>
                    <a:pt x="1513" y="763"/>
                  </a:lnTo>
                  <a:cubicBezTo>
                    <a:pt x="1501" y="656"/>
                    <a:pt x="1477" y="536"/>
                    <a:pt x="1429" y="441"/>
                  </a:cubicBezTo>
                  <a:cubicBezTo>
                    <a:pt x="1394" y="380"/>
                    <a:pt x="1340" y="344"/>
                    <a:pt x="1280" y="344"/>
                  </a:cubicBezTo>
                  <a:cubicBezTo>
                    <a:pt x="1259" y="344"/>
                    <a:pt x="1237" y="349"/>
                    <a:pt x="1215" y="358"/>
                  </a:cubicBezTo>
                  <a:cubicBezTo>
                    <a:pt x="1144" y="406"/>
                    <a:pt x="1096" y="489"/>
                    <a:pt x="1144" y="572"/>
                  </a:cubicBezTo>
                  <a:cubicBezTo>
                    <a:pt x="1179"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7" y="263"/>
                    <a:pt x="917" y="167"/>
                  </a:cubicBezTo>
                  <a:cubicBezTo>
                    <a:pt x="917"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5"/>
          <p:cNvGrpSpPr/>
          <p:nvPr/>
        </p:nvGrpSpPr>
        <p:grpSpPr>
          <a:xfrm>
            <a:off x="3603533" y="1964946"/>
            <a:ext cx="347520" cy="353760"/>
            <a:chOff x="3603533" y="1964946"/>
            <a:chExt cx="347520" cy="353760"/>
          </a:xfrm>
        </p:grpSpPr>
        <p:sp>
          <p:nvSpPr>
            <p:cNvPr id="7127" name="Google Shape;7127;p65"/>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5"/>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5"/>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5"/>
          <p:cNvGrpSpPr/>
          <p:nvPr/>
        </p:nvGrpSpPr>
        <p:grpSpPr>
          <a:xfrm>
            <a:off x="1950765" y="1964338"/>
            <a:ext cx="357792" cy="352448"/>
            <a:chOff x="1950765" y="1964338"/>
            <a:chExt cx="357792" cy="352448"/>
          </a:xfrm>
        </p:grpSpPr>
        <p:sp>
          <p:nvSpPr>
            <p:cNvPr id="7131" name="Google Shape;7131;p65"/>
            <p:cNvSpPr/>
            <p:nvPr/>
          </p:nvSpPr>
          <p:spPr>
            <a:xfrm>
              <a:off x="2048301" y="2152530"/>
              <a:ext cx="48800" cy="59488"/>
            </a:xfrm>
            <a:custGeom>
              <a:avLst/>
              <a:gdLst/>
              <a:ahLst/>
              <a:cxnLst/>
              <a:rect l="l" t="t" r="r" b="b"/>
              <a:pathLst>
                <a:path w="1525" h="1859" extrusionOk="0">
                  <a:moveTo>
                    <a:pt x="762" y="1"/>
                  </a:moveTo>
                  <a:cubicBezTo>
                    <a:pt x="346" y="1"/>
                    <a:pt x="0" y="334"/>
                    <a:pt x="0" y="751"/>
                  </a:cubicBezTo>
                  <a:lnTo>
                    <a:pt x="0" y="1096"/>
                  </a:lnTo>
                  <a:cubicBezTo>
                    <a:pt x="0" y="1513"/>
                    <a:pt x="346" y="1858"/>
                    <a:pt x="762" y="1858"/>
                  </a:cubicBezTo>
                  <a:cubicBezTo>
                    <a:pt x="1179" y="1858"/>
                    <a:pt x="1524" y="1513"/>
                    <a:pt x="1524" y="1096"/>
                  </a:cubicBezTo>
                  <a:lnTo>
                    <a:pt x="1524" y="751"/>
                  </a:lnTo>
                  <a:cubicBezTo>
                    <a:pt x="1524" y="656"/>
                    <a:pt x="1489" y="549"/>
                    <a:pt x="1453" y="442"/>
                  </a:cubicBezTo>
                  <a:cubicBezTo>
                    <a:pt x="1419" y="390"/>
                    <a:pt x="1360" y="351"/>
                    <a:pt x="1303" y="351"/>
                  </a:cubicBezTo>
                  <a:cubicBezTo>
                    <a:pt x="1280" y="351"/>
                    <a:pt x="1259" y="357"/>
                    <a:pt x="1239" y="370"/>
                  </a:cubicBezTo>
                  <a:cubicBezTo>
                    <a:pt x="1167" y="418"/>
                    <a:pt x="1120" y="501"/>
                    <a:pt x="1167" y="572"/>
                  </a:cubicBezTo>
                  <a:cubicBezTo>
                    <a:pt x="1191" y="632"/>
                    <a:pt x="1215" y="703"/>
                    <a:pt x="1215" y="775"/>
                  </a:cubicBezTo>
                  <a:lnTo>
                    <a:pt x="1215" y="1120"/>
                  </a:lnTo>
                  <a:cubicBezTo>
                    <a:pt x="1215" y="1358"/>
                    <a:pt x="1012" y="1561"/>
                    <a:pt x="762" y="1561"/>
                  </a:cubicBezTo>
                  <a:cubicBezTo>
                    <a:pt x="524" y="1561"/>
                    <a:pt x="322" y="1370"/>
                    <a:pt x="322" y="1120"/>
                  </a:cubicBezTo>
                  <a:lnTo>
                    <a:pt x="322" y="775"/>
                  </a:lnTo>
                  <a:cubicBezTo>
                    <a:pt x="322" y="537"/>
                    <a:pt x="512" y="322"/>
                    <a:pt x="762" y="322"/>
                  </a:cubicBezTo>
                  <a:cubicBezTo>
                    <a:pt x="858" y="322"/>
                    <a:pt x="929" y="251"/>
                    <a:pt x="929" y="156"/>
                  </a:cubicBezTo>
                  <a:cubicBezTo>
                    <a:pt x="929" y="72"/>
                    <a:pt x="858"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5"/>
            <p:cNvSpPr/>
            <p:nvPr/>
          </p:nvSpPr>
          <p:spPr>
            <a:xfrm>
              <a:off x="2164109" y="2152530"/>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56"/>
                    <a:pt x="1489" y="549"/>
                    <a:pt x="1442" y="442"/>
                  </a:cubicBezTo>
                  <a:cubicBezTo>
                    <a:pt x="1416" y="390"/>
                    <a:pt x="1359" y="351"/>
                    <a:pt x="1303" y="351"/>
                  </a:cubicBezTo>
                  <a:cubicBezTo>
                    <a:pt x="1281" y="351"/>
                    <a:pt x="1259" y="357"/>
                    <a:pt x="1239" y="370"/>
                  </a:cubicBezTo>
                  <a:cubicBezTo>
                    <a:pt x="1168" y="418"/>
                    <a:pt x="1120" y="501"/>
                    <a:pt x="1168" y="572"/>
                  </a:cubicBezTo>
                  <a:cubicBezTo>
                    <a:pt x="1192" y="632"/>
                    <a:pt x="1203" y="703"/>
                    <a:pt x="1203" y="775"/>
                  </a:cubicBezTo>
                  <a:lnTo>
                    <a:pt x="1203" y="1120"/>
                  </a:lnTo>
                  <a:cubicBezTo>
                    <a:pt x="1203" y="1358"/>
                    <a:pt x="1013" y="1561"/>
                    <a:pt x="763" y="1561"/>
                  </a:cubicBezTo>
                  <a:cubicBezTo>
                    <a:pt x="525" y="1561"/>
                    <a:pt x="311" y="1370"/>
                    <a:pt x="311" y="1120"/>
                  </a:cubicBezTo>
                  <a:lnTo>
                    <a:pt x="311" y="775"/>
                  </a:lnTo>
                  <a:cubicBezTo>
                    <a:pt x="311" y="537"/>
                    <a:pt x="513" y="322"/>
                    <a:pt x="763" y="322"/>
                  </a:cubicBezTo>
                  <a:cubicBezTo>
                    <a:pt x="846" y="322"/>
                    <a:pt x="930" y="251"/>
                    <a:pt x="930" y="156"/>
                  </a:cubicBezTo>
                  <a:cubicBezTo>
                    <a:pt x="930"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5"/>
            <p:cNvSpPr/>
            <p:nvPr/>
          </p:nvSpPr>
          <p:spPr>
            <a:xfrm>
              <a:off x="2097453" y="2224562"/>
              <a:ext cx="65952" cy="56416"/>
            </a:xfrm>
            <a:custGeom>
              <a:avLst/>
              <a:gdLst/>
              <a:ahLst/>
              <a:cxnLst/>
              <a:rect l="l" t="t" r="r" b="b"/>
              <a:pathLst>
                <a:path w="2061" h="1763" extrusionOk="0">
                  <a:moveTo>
                    <a:pt x="1012" y="322"/>
                  </a:moveTo>
                  <a:cubicBezTo>
                    <a:pt x="1405" y="322"/>
                    <a:pt x="1715" y="560"/>
                    <a:pt x="1715" y="858"/>
                  </a:cubicBezTo>
                  <a:cubicBezTo>
                    <a:pt x="1727" y="1096"/>
                    <a:pt x="1489" y="1250"/>
                    <a:pt x="1191" y="1405"/>
                  </a:cubicBezTo>
                  <a:cubicBezTo>
                    <a:pt x="1131" y="1435"/>
                    <a:pt x="1075" y="1450"/>
                    <a:pt x="1021" y="1450"/>
                  </a:cubicBezTo>
                  <a:cubicBezTo>
                    <a:pt x="968" y="1450"/>
                    <a:pt x="917" y="1435"/>
                    <a:pt x="870" y="1405"/>
                  </a:cubicBezTo>
                  <a:lnTo>
                    <a:pt x="846" y="1405"/>
                  </a:lnTo>
                  <a:cubicBezTo>
                    <a:pt x="548" y="1250"/>
                    <a:pt x="310" y="1096"/>
                    <a:pt x="310" y="858"/>
                  </a:cubicBezTo>
                  <a:cubicBezTo>
                    <a:pt x="310" y="560"/>
                    <a:pt x="631" y="322"/>
                    <a:pt x="1012" y="322"/>
                  </a:cubicBezTo>
                  <a:close/>
                  <a:moveTo>
                    <a:pt x="1024" y="0"/>
                  </a:moveTo>
                  <a:cubicBezTo>
                    <a:pt x="465" y="0"/>
                    <a:pt x="0" y="381"/>
                    <a:pt x="0" y="846"/>
                  </a:cubicBezTo>
                  <a:cubicBezTo>
                    <a:pt x="0" y="1310"/>
                    <a:pt x="417" y="1524"/>
                    <a:pt x="703" y="1679"/>
                  </a:cubicBezTo>
                  <a:lnTo>
                    <a:pt x="715" y="1679"/>
                  </a:lnTo>
                  <a:cubicBezTo>
                    <a:pt x="822" y="1739"/>
                    <a:pt x="929" y="1762"/>
                    <a:pt x="1024" y="1762"/>
                  </a:cubicBezTo>
                  <a:cubicBezTo>
                    <a:pt x="1131" y="1762"/>
                    <a:pt x="1239" y="1739"/>
                    <a:pt x="1346" y="1679"/>
                  </a:cubicBezTo>
                  <a:lnTo>
                    <a:pt x="1358" y="1679"/>
                  </a:lnTo>
                  <a:cubicBezTo>
                    <a:pt x="1643" y="1524"/>
                    <a:pt x="2060" y="1286"/>
                    <a:pt x="2060" y="846"/>
                  </a:cubicBezTo>
                  <a:cubicBezTo>
                    <a:pt x="2060" y="381"/>
                    <a:pt x="1596"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5"/>
            <p:cNvSpPr/>
            <p:nvPr/>
          </p:nvSpPr>
          <p:spPr>
            <a:xfrm>
              <a:off x="1950765" y="1964338"/>
              <a:ext cx="357792" cy="352448"/>
            </a:xfrm>
            <a:custGeom>
              <a:avLst/>
              <a:gdLst/>
              <a:ahLst/>
              <a:cxnLst/>
              <a:rect l="l" t="t" r="r" b="b"/>
              <a:pathLst>
                <a:path w="11181" h="11014" extrusionOk="0">
                  <a:moveTo>
                    <a:pt x="2155" y="346"/>
                  </a:moveTo>
                  <a:cubicBezTo>
                    <a:pt x="2429" y="357"/>
                    <a:pt x="2715" y="453"/>
                    <a:pt x="2977" y="608"/>
                  </a:cubicBezTo>
                  <a:cubicBezTo>
                    <a:pt x="3453" y="893"/>
                    <a:pt x="3822" y="1358"/>
                    <a:pt x="4025" y="1917"/>
                  </a:cubicBezTo>
                  <a:cubicBezTo>
                    <a:pt x="4049" y="2001"/>
                    <a:pt x="4060" y="2072"/>
                    <a:pt x="4072" y="2132"/>
                  </a:cubicBezTo>
                  <a:cubicBezTo>
                    <a:pt x="3930" y="2203"/>
                    <a:pt x="3763" y="2298"/>
                    <a:pt x="3620" y="2393"/>
                  </a:cubicBezTo>
                  <a:cubicBezTo>
                    <a:pt x="3584" y="2239"/>
                    <a:pt x="3537" y="2072"/>
                    <a:pt x="3477" y="1905"/>
                  </a:cubicBezTo>
                  <a:cubicBezTo>
                    <a:pt x="3275" y="1322"/>
                    <a:pt x="2929" y="846"/>
                    <a:pt x="2501" y="536"/>
                  </a:cubicBezTo>
                  <a:cubicBezTo>
                    <a:pt x="2382" y="453"/>
                    <a:pt x="2263" y="393"/>
                    <a:pt x="2155" y="346"/>
                  </a:cubicBezTo>
                  <a:close/>
                  <a:moveTo>
                    <a:pt x="1582" y="529"/>
                  </a:moveTo>
                  <a:cubicBezTo>
                    <a:pt x="2211" y="529"/>
                    <a:pt x="2889" y="1119"/>
                    <a:pt x="3203" y="2012"/>
                  </a:cubicBezTo>
                  <a:cubicBezTo>
                    <a:pt x="3275" y="2203"/>
                    <a:pt x="3322" y="2417"/>
                    <a:pt x="3346" y="2608"/>
                  </a:cubicBezTo>
                  <a:cubicBezTo>
                    <a:pt x="3048" y="2846"/>
                    <a:pt x="2775" y="3132"/>
                    <a:pt x="2501" y="3453"/>
                  </a:cubicBezTo>
                  <a:cubicBezTo>
                    <a:pt x="2239" y="3786"/>
                    <a:pt x="2001" y="4156"/>
                    <a:pt x="1798" y="4537"/>
                  </a:cubicBezTo>
                  <a:cubicBezTo>
                    <a:pt x="1251" y="4287"/>
                    <a:pt x="810" y="3786"/>
                    <a:pt x="584" y="3144"/>
                  </a:cubicBezTo>
                  <a:cubicBezTo>
                    <a:pt x="370" y="2572"/>
                    <a:pt x="370" y="1977"/>
                    <a:pt x="572" y="1465"/>
                  </a:cubicBezTo>
                  <a:cubicBezTo>
                    <a:pt x="703" y="1108"/>
                    <a:pt x="929" y="810"/>
                    <a:pt x="1203" y="608"/>
                  </a:cubicBezTo>
                  <a:cubicBezTo>
                    <a:pt x="1227" y="596"/>
                    <a:pt x="1251" y="596"/>
                    <a:pt x="1263" y="584"/>
                  </a:cubicBezTo>
                  <a:cubicBezTo>
                    <a:pt x="1366" y="547"/>
                    <a:pt x="1474" y="529"/>
                    <a:pt x="1582" y="529"/>
                  </a:cubicBezTo>
                  <a:close/>
                  <a:moveTo>
                    <a:pt x="9061" y="357"/>
                  </a:moveTo>
                  <a:lnTo>
                    <a:pt x="9061" y="357"/>
                  </a:lnTo>
                  <a:cubicBezTo>
                    <a:pt x="8930" y="417"/>
                    <a:pt x="8811" y="488"/>
                    <a:pt x="8680" y="584"/>
                  </a:cubicBezTo>
                  <a:cubicBezTo>
                    <a:pt x="8609" y="643"/>
                    <a:pt x="8585" y="727"/>
                    <a:pt x="8644" y="810"/>
                  </a:cubicBezTo>
                  <a:cubicBezTo>
                    <a:pt x="8680" y="846"/>
                    <a:pt x="8728" y="869"/>
                    <a:pt x="8787" y="869"/>
                  </a:cubicBezTo>
                  <a:cubicBezTo>
                    <a:pt x="8811" y="869"/>
                    <a:pt x="8859" y="846"/>
                    <a:pt x="8871" y="834"/>
                  </a:cubicBezTo>
                  <a:cubicBezTo>
                    <a:pt x="9134" y="647"/>
                    <a:pt x="9409" y="545"/>
                    <a:pt x="9662" y="545"/>
                  </a:cubicBezTo>
                  <a:cubicBezTo>
                    <a:pt x="9764" y="545"/>
                    <a:pt x="9862" y="561"/>
                    <a:pt x="9954" y="596"/>
                  </a:cubicBezTo>
                  <a:cubicBezTo>
                    <a:pt x="9978" y="596"/>
                    <a:pt x="10002" y="608"/>
                    <a:pt x="10037" y="631"/>
                  </a:cubicBezTo>
                  <a:cubicBezTo>
                    <a:pt x="10311" y="822"/>
                    <a:pt x="10526" y="1119"/>
                    <a:pt x="10657" y="1477"/>
                  </a:cubicBezTo>
                  <a:cubicBezTo>
                    <a:pt x="10847" y="1989"/>
                    <a:pt x="10835" y="2584"/>
                    <a:pt x="10645" y="3155"/>
                  </a:cubicBezTo>
                  <a:cubicBezTo>
                    <a:pt x="10418" y="3775"/>
                    <a:pt x="9978" y="4298"/>
                    <a:pt x="9418" y="4548"/>
                  </a:cubicBezTo>
                  <a:cubicBezTo>
                    <a:pt x="9228" y="4167"/>
                    <a:pt x="8990" y="3810"/>
                    <a:pt x="8728" y="3465"/>
                  </a:cubicBezTo>
                  <a:cubicBezTo>
                    <a:pt x="8454" y="3144"/>
                    <a:pt x="8168" y="2858"/>
                    <a:pt x="7870" y="2620"/>
                  </a:cubicBezTo>
                  <a:cubicBezTo>
                    <a:pt x="7906" y="2429"/>
                    <a:pt x="7954" y="2215"/>
                    <a:pt x="8025" y="2024"/>
                  </a:cubicBezTo>
                  <a:cubicBezTo>
                    <a:pt x="8109" y="1774"/>
                    <a:pt x="8251" y="1536"/>
                    <a:pt x="8394" y="1310"/>
                  </a:cubicBezTo>
                  <a:cubicBezTo>
                    <a:pt x="8454" y="1239"/>
                    <a:pt x="8430" y="1131"/>
                    <a:pt x="8371" y="1084"/>
                  </a:cubicBezTo>
                  <a:cubicBezTo>
                    <a:pt x="8340" y="1062"/>
                    <a:pt x="8309" y="1053"/>
                    <a:pt x="8278" y="1053"/>
                  </a:cubicBezTo>
                  <a:cubicBezTo>
                    <a:pt x="8225" y="1053"/>
                    <a:pt x="8175" y="1081"/>
                    <a:pt x="8144" y="1119"/>
                  </a:cubicBezTo>
                  <a:cubicBezTo>
                    <a:pt x="7966" y="1358"/>
                    <a:pt x="7835" y="1620"/>
                    <a:pt x="7728" y="1905"/>
                  </a:cubicBezTo>
                  <a:cubicBezTo>
                    <a:pt x="7668" y="2072"/>
                    <a:pt x="7620" y="2227"/>
                    <a:pt x="7597" y="2393"/>
                  </a:cubicBezTo>
                  <a:cubicBezTo>
                    <a:pt x="7442" y="2286"/>
                    <a:pt x="7299" y="2203"/>
                    <a:pt x="7132" y="2132"/>
                  </a:cubicBezTo>
                  <a:cubicBezTo>
                    <a:pt x="7156" y="2060"/>
                    <a:pt x="7180" y="1977"/>
                    <a:pt x="7204" y="1917"/>
                  </a:cubicBezTo>
                  <a:cubicBezTo>
                    <a:pt x="7418" y="1358"/>
                    <a:pt x="7787" y="893"/>
                    <a:pt x="8251" y="608"/>
                  </a:cubicBezTo>
                  <a:cubicBezTo>
                    <a:pt x="8513" y="465"/>
                    <a:pt x="8787" y="369"/>
                    <a:pt x="9061" y="357"/>
                  </a:cubicBezTo>
                  <a:close/>
                  <a:moveTo>
                    <a:pt x="5620" y="2072"/>
                  </a:moveTo>
                  <a:cubicBezTo>
                    <a:pt x="6632" y="2072"/>
                    <a:pt x="7680" y="2655"/>
                    <a:pt x="8502" y="3667"/>
                  </a:cubicBezTo>
                  <a:cubicBezTo>
                    <a:pt x="9311" y="4679"/>
                    <a:pt x="9775" y="5965"/>
                    <a:pt x="9775" y="7204"/>
                  </a:cubicBezTo>
                  <a:cubicBezTo>
                    <a:pt x="9764" y="7656"/>
                    <a:pt x="9645" y="8085"/>
                    <a:pt x="9418" y="8466"/>
                  </a:cubicBezTo>
                  <a:cubicBezTo>
                    <a:pt x="9121" y="8454"/>
                    <a:pt x="8834" y="8450"/>
                    <a:pt x="8581" y="8450"/>
                  </a:cubicBezTo>
                  <a:cubicBezTo>
                    <a:pt x="8076" y="8450"/>
                    <a:pt x="7708" y="8466"/>
                    <a:pt x="7668" y="8466"/>
                  </a:cubicBezTo>
                  <a:cubicBezTo>
                    <a:pt x="7573" y="8466"/>
                    <a:pt x="7501" y="8549"/>
                    <a:pt x="7513" y="8632"/>
                  </a:cubicBezTo>
                  <a:cubicBezTo>
                    <a:pt x="7513" y="8721"/>
                    <a:pt x="7585" y="8788"/>
                    <a:pt x="7662" y="8788"/>
                  </a:cubicBezTo>
                  <a:cubicBezTo>
                    <a:pt x="7668" y="8788"/>
                    <a:pt x="7674" y="8788"/>
                    <a:pt x="7680" y="8787"/>
                  </a:cubicBezTo>
                  <a:cubicBezTo>
                    <a:pt x="7688" y="8787"/>
                    <a:pt x="8003" y="8771"/>
                    <a:pt x="8455" y="8771"/>
                  </a:cubicBezTo>
                  <a:cubicBezTo>
                    <a:pt x="8681" y="8771"/>
                    <a:pt x="8942" y="8775"/>
                    <a:pt x="9216" y="8787"/>
                  </a:cubicBezTo>
                  <a:cubicBezTo>
                    <a:pt x="9144" y="8882"/>
                    <a:pt x="9061" y="8978"/>
                    <a:pt x="8978" y="9085"/>
                  </a:cubicBezTo>
                  <a:lnTo>
                    <a:pt x="8740" y="9323"/>
                  </a:lnTo>
                  <a:cubicBezTo>
                    <a:pt x="7990" y="9109"/>
                    <a:pt x="7394" y="9001"/>
                    <a:pt x="7370" y="8990"/>
                  </a:cubicBezTo>
                  <a:cubicBezTo>
                    <a:pt x="7362" y="8988"/>
                    <a:pt x="7354" y="8988"/>
                    <a:pt x="7346" y="8988"/>
                  </a:cubicBezTo>
                  <a:cubicBezTo>
                    <a:pt x="7261" y="8988"/>
                    <a:pt x="7191" y="9044"/>
                    <a:pt x="7180" y="9120"/>
                  </a:cubicBezTo>
                  <a:cubicBezTo>
                    <a:pt x="7156" y="9216"/>
                    <a:pt x="7216" y="9299"/>
                    <a:pt x="7311" y="9323"/>
                  </a:cubicBezTo>
                  <a:cubicBezTo>
                    <a:pt x="7323" y="9323"/>
                    <a:pt x="7799" y="9406"/>
                    <a:pt x="8418" y="9573"/>
                  </a:cubicBezTo>
                  <a:cubicBezTo>
                    <a:pt x="7990" y="9871"/>
                    <a:pt x="7478" y="10109"/>
                    <a:pt x="6894" y="10240"/>
                  </a:cubicBezTo>
                  <a:cubicBezTo>
                    <a:pt x="6918" y="10192"/>
                    <a:pt x="6966" y="10168"/>
                    <a:pt x="6989" y="10121"/>
                  </a:cubicBezTo>
                  <a:cubicBezTo>
                    <a:pt x="7037" y="10049"/>
                    <a:pt x="7025" y="9942"/>
                    <a:pt x="6954" y="9894"/>
                  </a:cubicBezTo>
                  <a:cubicBezTo>
                    <a:pt x="6924" y="9882"/>
                    <a:pt x="6892" y="9875"/>
                    <a:pt x="6862" y="9875"/>
                  </a:cubicBezTo>
                  <a:cubicBezTo>
                    <a:pt x="6808" y="9875"/>
                    <a:pt x="6758" y="9896"/>
                    <a:pt x="6727" y="9942"/>
                  </a:cubicBezTo>
                  <a:cubicBezTo>
                    <a:pt x="6608" y="10109"/>
                    <a:pt x="6430" y="10216"/>
                    <a:pt x="6216" y="10216"/>
                  </a:cubicBezTo>
                  <a:cubicBezTo>
                    <a:pt x="6096" y="10216"/>
                    <a:pt x="6001" y="10180"/>
                    <a:pt x="5894" y="10109"/>
                  </a:cubicBezTo>
                  <a:cubicBezTo>
                    <a:pt x="5811" y="10055"/>
                    <a:pt x="5712" y="10028"/>
                    <a:pt x="5616" y="10028"/>
                  </a:cubicBezTo>
                  <a:cubicBezTo>
                    <a:pt x="5519" y="10028"/>
                    <a:pt x="5424" y="10055"/>
                    <a:pt x="5346" y="10109"/>
                  </a:cubicBezTo>
                  <a:cubicBezTo>
                    <a:pt x="5239" y="10168"/>
                    <a:pt x="5132" y="10216"/>
                    <a:pt x="5013" y="10216"/>
                  </a:cubicBezTo>
                  <a:cubicBezTo>
                    <a:pt x="4811" y="10216"/>
                    <a:pt x="4632" y="10109"/>
                    <a:pt x="4513" y="9942"/>
                  </a:cubicBezTo>
                  <a:cubicBezTo>
                    <a:pt x="4482" y="9896"/>
                    <a:pt x="4427" y="9875"/>
                    <a:pt x="4373" y="9875"/>
                  </a:cubicBezTo>
                  <a:cubicBezTo>
                    <a:pt x="4343" y="9875"/>
                    <a:pt x="4312" y="9882"/>
                    <a:pt x="4287" y="9894"/>
                  </a:cubicBezTo>
                  <a:cubicBezTo>
                    <a:pt x="4215" y="9942"/>
                    <a:pt x="4203" y="10049"/>
                    <a:pt x="4239" y="10121"/>
                  </a:cubicBezTo>
                  <a:cubicBezTo>
                    <a:pt x="4275" y="10168"/>
                    <a:pt x="4299" y="10216"/>
                    <a:pt x="4346" y="10240"/>
                  </a:cubicBezTo>
                  <a:cubicBezTo>
                    <a:pt x="3763" y="10109"/>
                    <a:pt x="3263" y="9882"/>
                    <a:pt x="2810" y="9573"/>
                  </a:cubicBezTo>
                  <a:cubicBezTo>
                    <a:pt x="3441" y="9406"/>
                    <a:pt x="3918" y="9323"/>
                    <a:pt x="3930" y="9323"/>
                  </a:cubicBezTo>
                  <a:cubicBezTo>
                    <a:pt x="4025" y="9299"/>
                    <a:pt x="4072" y="9216"/>
                    <a:pt x="4060" y="9120"/>
                  </a:cubicBezTo>
                  <a:cubicBezTo>
                    <a:pt x="4050" y="9044"/>
                    <a:pt x="3969" y="8988"/>
                    <a:pt x="3892" y="8988"/>
                  </a:cubicBezTo>
                  <a:cubicBezTo>
                    <a:pt x="3884" y="8988"/>
                    <a:pt x="3877" y="8988"/>
                    <a:pt x="3870" y="8990"/>
                  </a:cubicBezTo>
                  <a:cubicBezTo>
                    <a:pt x="3822" y="8990"/>
                    <a:pt x="3227" y="9109"/>
                    <a:pt x="2501" y="9323"/>
                  </a:cubicBezTo>
                  <a:cubicBezTo>
                    <a:pt x="2406" y="9240"/>
                    <a:pt x="2334" y="9168"/>
                    <a:pt x="2263" y="9085"/>
                  </a:cubicBezTo>
                  <a:cubicBezTo>
                    <a:pt x="2167" y="8990"/>
                    <a:pt x="2096" y="8882"/>
                    <a:pt x="2025" y="8787"/>
                  </a:cubicBezTo>
                  <a:cubicBezTo>
                    <a:pt x="2298" y="8775"/>
                    <a:pt x="2558" y="8771"/>
                    <a:pt x="2783" y="8771"/>
                  </a:cubicBezTo>
                  <a:cubicBezTo>
                    <a:pt x="3232" y="8771"/>
                    <a:pt x="3545" y="8787"/>
                    <a:pt x="3560" y="8787"/>
                  </a:cubicBezTo>
                  <a:cubicBezTo>
                    <a:pt x="3644" y="8787"/>
                    <a:pt x="3715" y="8728"/>
                    <a:pt x="3715" y="8632"/>
                  </a:cubicBezTo>
                  <a:cubicBezTo>
                    <a:pt x="3715" y="8549"/>
                    <a:pt x="3656" y="8466"/>
                    <a:pt x="3572" y="8466"/>
                  </a:cubicBezTo>
                  <a:cubicBezTo>
                    <a:pt x="3533" y="8466"/>
                    <a:pt x="3160" y="8450"/>
                    <a:pt x="2651" y="8450"/>
                  </a:cubicBezTo>
                  <a:cubicBezTo>
                    <a:pt x="2396" y="8450"/>
                    <a:pt x="2108" y="8454"/>
                    <a:pt x="1810" y="8466"/>
                  </a:cubicBezTo>
                  <a:cubicBezTo>
                    <a:pt x="1596" y="8073"/>
                    <a:pt x="1477" y="7632"/>
                    <a:pt x="1477" y="7204"/>
                  </a:cubicBezTo>
                  <a:cubicBezTo>
                    <a:pt x="1477" y="5965"/>
                    <a:pt x="1929" y="4679"/>
                    <a:pt x="2751" y="3667"/>
                  </a:cubicBezTo>
                  <a:cubicBezTo>
                    <a:pt x="3572" y="2655"/>
                    <a:pt x="4608" y="2072"/>
                    <a:pt x="5620" y="2072"/>
                  </a:cubicBezTo>
                  <a:close/>
                  <a:moveTo>
                    <a:pt x="5605" y="10335"/>
                  </a:moveTo>
                  <a:cubicBezTo>
                    <a:pt x="5641" y="10335"/>
                    <a:pt x="5680" y="10347"/>
                    <a:pt x="5715" y="10371"/>
                  </a:cubicBezTo>
                  <a:cubicBezTo>
                    <a:pt x="5858" y="10478"/>
                    <a:pt x="6037" y="10525"/>
                    <a:pt x="6216" y="10525"/>
                  </a:cubicBezTo>
                  <a:cubicBezTo>
                    <a:pt x="6311" y="10525"/>
                    <a:pt x="6394" y="10502"/>
                    <a:pt x="6477" y="10478"/>
                  </a:cubicBezTo>
                  <a:lnTo>
                    <a:pt x="6477" y="10478"/>
                  </a:lnTo>
                  <a:cubicBezTo>
                    <a:pt x="6204" y="10644"/>
                    <a:pt x="5906" y="10716"/>
                    <a:pt x="5608" y="10716"/>
                  </a:cubicBezTo>
                  <a:cubicBezTo>
                    <a:pt x="5311" y="10716"/>
                    <a:pt x="5013" y="10644"/>
                    <a:pt x="4751" y="10478"/>
                  </a:cubicBezTo>
                  <a:lnTo>
                    <a:pt x="4751" y="10478"/>
                  </a:lnTo>
                  <a:cubicBezTo>
                    <a:pt x="4834" y="10502"/>
                    <a:pt x="4918" y="10525"/>
                    <a:pt x="5001" y="10525"/>
                  </a:cubicBezTo>
                  <a:cubicBezTo>
                    <a:pt x="5180" y="10525"/>
                    <a:pt x="5358" y="10478"/>
                    <a:pt x="5513" y="10371"/>
                  </a:cubicBezTo>
                  <a:cubicBezTo>
                    <a:pt x="5537" y="10347"/>
                    <a:pt x="5570" y="10335"/>
                    <a:pt x="5605" y="10335"/>
                  </a:cubicBezTo>
                  <a:close/>
                  <a:moveTo>
                    <a:pt x="2035" y="1"/>
                  </a:moveTo>
                  <a:cubicBezTo>
                    <a:pt x="1822" y="1"/>
                    <a:pt x="1610" y="39"/>
                    <a:pt x="1405" y="119"/>
                  </a:cubicBezTo>
                  <a:cubicBezTo>
                    <a:pt x="846" y="310"/>
                    <a:pt x="429" y="738"/>
                    <a:pt x="215" y="1358"/>
                  </a:cubicBezTo>
                  <a:cubicBezTo>
                    <a:pt x="0" y="1929"/>
                    <a:pt x="0" y="2620"/>
                    <a:pt x="227" y="3239"/>
                  </a:cubicBezTo>
                  <a:cubicBezTo>
                    <a:pt x="477" y="3953"/>
                    <a:pt x="989" y="4537"/>
                    <a:pt x="1608" y="4822"/>
                  </a:cubicBezTo>
                  <a:cubicBezTo>
                    <a:pt x="1263" y="5584"/>
                    <a:pt x="1084" y="6406"/>
                    <a:pt x="1084" y="7204"/>
                  </a:cubicBezTo>
                  <a:cubicBezTo>
                    <a:pt x="1084" y="7632"/>
                    <a:pt x="1191" y="8085"/>
                    <a:pt x="1382" y="8489"/>
                  </a:cubicBezTo>
                  <a:cubicBezTo>
                    <a:pt x="953" y="8513"/>
                    <a:pt x="524" y="8561"/>
                    <a:pt x="167" y="8644"/>
                  </a:cubicBezTo>
                  <a:cubicBezTo>
                    <a:pt x="72" y="8668"/>
                    <a:pt x="36" y="8751"/>
                    <a:pt x="48" y="8847"/>
                  </a:cubicBezTo>
                  <a:cubicBezTo>
                    <a:pt x="60" y="8918"/>
                    <a:pt x="131" y="8966"/>
                    <a:pt x="215" y="8966"/>
                  </a:cubicBezTo>
                  <a:lnTo>
                    <a:pt x="239" y="8966"/>
                  </a:lnTo>
                  <a:cubicBezTo>
                    <a:pt x="608" y="8870"/>
                    <a:pt x="1084" y="8823"/>
                    <a:pt x="1560" y="8799"/>
                  </a:cubicBezTo>
                  <a:cubicBezTo>
                    <a:pt x="1667" y="8978"/>
                    <a:pt x="1798" y="9144"/>
                    <a:pt x="1953" y="9287"/>
                  </a:cubicBezTo>
                  <a:lnTo>
                    <a:pt x="2072" y="9406"/>
                  </a:lnTo>
                  <a:cubicBezTo>
                    <a:pt x="1667" y="9525"/>
                    <a:pt x="1239" y="9680"/>
                    <a:pt x="834" y="9859"/>
                  </a:cubicBezTo>
                  <a:cubicBezTo>
                    <a:pt x="762" y="9882"/>
                    <a:pt x="715" y="9990"/>
                    <a:pt x="762" y="10061"/>
                  </a:cubicBezTo>
                  <a:cubicBezTo>
                    <a:pt x="786" y="10121"/>
                    <a:pt x="846" y="10156"/>
                    <a:pt x="905" y="10156"/>
                  </a:cubicBezTo>
                  <a:cubicBezTo>
                    <a:pt x="929" y="10156"/>
                    <a:pt x="953" y="10156"/>
                    <a:pt x="965" y="10132"/>
                  </a:cubicBezTo>
                  <a:cubicBezTo>
                    <a:pt x="1417" y="9942"/>
                    <a:pt x="1905" y="9775"/>
                    <a:pt x="2358" y="9644"/>
                  </a:cubicBezTo>
                  <a:cubicBezTo>
                    <a:pt x="2870" y="10061"/>
                    <a:pt x="3501" y="10359"/>
                    <a:pt x="4227" y="10525"/>
                  </a:cubicBezTo>
                  <a:cubicBezTo>
                    <a:pt x="4596" y="10835"/>
                    <a:pt x="5073" y="11014"/>
                    <a:pt x="5573" y="11014"/>
                  </a:cubicBezTo>
                  <a:cubicBezTo>
                    <a:pt x="6061" y="11014"/>
                    <a:pt x="6537" y="10835"/>
                    <a:pt x="6906" y="10525"/>
                  </a:cubicBezTo>
                  <a:cubicBezTo>
                    <a:pt x="7620" y="10359"/>
                    <a:pt x="8263" y="10061"/>
                    <a:pt x="8787" y="9644"/>
                  </a:cubicBezTo>
                  <a:cubicBezTo>
                    <a:pt x="9240" y="9775"/>
                    <a:pt x="9740" y="9942"/>
                    <a:pt x="10168" y="10132"/>
                  </a:cubicBezTo>
                  <a:cubicBezTo>
                    <a:pt x="10180" y="10156"/>
                    <a:pt x="10216" y="10156"/>
                    <a:pt x="10228" y="10156"/>
                  </a:cubicBezTo>
                  <a:cubicBezTo>
                    <a:pt x="10287" y="10156"/>
                    <a:pt x="10347" y="10121"/>
                    <a:pt x="10371" y="10061"/>
                  </a:cubicBezTo>
                  <a:cubicBezTo>
                    <a:pt x="10407" y="9990"/>
                    <a:pt x="10371" y="9882"/>
                    <a:pt x="10299" y="9859"/>
                  </a:cubicBezTo>
                  <a:cubicBezTo>
                    <a:pt x="9918" y="9680"/>
                    <a:pt x="9478" y="9525"/>
                    <a:pt x="9061" y="9406"/>
                  </a:cubicBezTo>
                  <a:lnTo>
                    <a:pt x="9180" y="9287"/>
                  </a:lnTo>
                  <a:cubicBezTo>
                    <a:pt x="9335" y="9144"/>
                    <a:pt x="9466" y="8966"/>
                    <a:pt x="9573" y="8799"/>
                  </a:cubicBezTo>
                  <a:cubicBezTo>
                    <a:pt x="10049" y="8823"/>
                    <a:pt x="10526" y="8870"/>
                    <a:pt x="10895" y="8966"/>
                  </a:cubicBezTo>
                  <a:lnTo>
                    <a:pt x="10930" y="8966"/>
                  </a:lnTo>
                  <a:cubicBezTo>
                    <a:pt x="11002" y="8966"/>
                    <a:pt x="11061" y="8918"/>
                    <a:pt x="11085" y="8847"/>
                  </a:cubicBezTo>
                  <a:cubicBezTo>
                    <a:pt x="11133" y="8751"/>
                    <a:pt x="11085" y="8680"/>
                    <a:pt x="11002" y="8644"/>
                  </a:cubicBezTo>
                  <a:cubicBezTo>
                    <a:pt x="10645" y="8573"/>
                    <a:pt x="10216" y="8513"/>
                    <a:pt x="9775" y="8489"/>
                  </a:cubicBezTo>
                  <a:cubicBezTo>
                    <a:pt x="9978" y="8085"/>
                    <a:pt x="10073" y="7644"/>
                    <a:pt x="10073" y="7204"/>
                  </a:cubicBezTo>
                  <a:cubicBezTo>
                    <a:pt x="10073" y="6406"/>
                    <a:pt x="9895" y="5584"/>
                    <a:pt x="9561" y="4822"/>
                  </a:cubicBezTo>
                  <a:cubicBezTo>
                    <a:pt x="10168" y="4525"/>
                    <a:pt x="10692" y="3941"/>
                    <a:pt x="10942" y="3239"/>
                  </a:cubicBezTo>
                  <a:cubicBezTo>
                    <a:pt x="11169" y="2608"/>
                    <a:pt x="11180" y="1929"/>
                    <a:pt x="10954" y="1358"/>
                  </a:cubicBezTo>
                  <a:cubicBezTo>
                    <a:pt x="10728" y="762"/>
                    <a:pt x="10311" y="334"/>
                    <a:pt x="9764" y="119"/>
                  </a:cubicBezTo>
                  <a:cubicBezTo>
                    <a:pt x="9561" y="49"/>
                    <a:pt x="9352" y="14"/>
                    <a:pt x="9141" y="14"/>
                  </a:cubicBezTo>
                  <a:cubicBezTo>
                    <a:pt x="8782" y="14"/>
                    <a:pt x="8418" y="115"/>
                    <a:pt x="8073" y="310"/>
                  </a:cubicBezTo>
                  <a:cubicBezTo>
                    <a:pt x="7537" y="631"/>
                    <a:pt x="7120" y="1155"/>
                    <a:pt x="6882" y="1786"/>
                  </a:cubicBezTo>
                  <a:cubicBezTo>
                    <a:pt x="6858" y="1846"/>
                    <a:pt x="6835" y="1905"/>
                    <a:pt x="6823" y="1977"/>
                  </a:cubicBezTo>
                  <a:cubicBezTo>
                    <a:pt x="6418" y="1810"/>
                    <a:pt x="6001" y="1727"/>
                    <a:pt x="5584" y="1727"/>
                  </a:cubicBezTo>
                  <a:cubicBezTo>
                    <a:pt x="5168" y="1727"/>
                    <a:pt x="4763" y="1822"/>
                    <a:pt x="4346" y="1977"/>
                  </a:cubicBezTo>
                  <a:cubicBezTo>
                    <a:pt x="4334" y="1917"/>
                    <a:pt x="4299" y="1858"/>
                    <a:pt x="4287" y="1786"/>
                  </a:cubicBezTo>
                  <a:cubicBezTo>
                    <a:pt x="4060" y="1143"/>
                    <a:pt x="3632" y="619"/>
                    <a:pt x="3096" y="310"/>
                  </a:cubicBezTo>
                  <a:cubicBezTo>
                    <a:pt x="2753" y="109"/>
                    <a:pt x="2392" y="1"/>
                    <a:pt x="20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65"/>
          <p:cNvGrpSpPr/>
          <p:nvPr/>
        </p:nvGrpSpPr>
        <p:grpSpPr>
          <a:xfrm>
            <a:off x="7435629" y="1964690"/>
            <a:ext cx="367712" cy="353248"/>
            <a:chOff x="7435629" y="1964690"/>
            <a:chExt cx="367712" cy="353248"/>
          </a:xfrm>
        </p:grpSpPr>
        <p:sp>
          <p:nvSpPr>
            <p:cNvPr id="7136" name="Google Shape;7136;p65"/>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5"/>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5"/>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5"/>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5"/>
          <p:cNvGrpSpPr/>
          <p:nvPr/>
        </p:nvGrpSpPr>
        <p:grpSpPr>
          <a:xfrm>
            <a:off x="2512749" y="1965042"/>
            <a:ext cx="333024" cy="352896"/>
            <a:chOff x="2512749" y="1965042"/>
            <a:chExt cx="333024" cy="352896"/>
          </a:xfrm>
        </p:grpSpPr>
        <p:sp>
          <p:nvSpPr>
            <p:cNvPr id="7141" name="Google Shape;7141;p65"/>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5"/>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5"/>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5"/>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5"/>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5"/>
          <p:cNvGrpSpPr/>
          <p:nvPr/>
        </p:nvGrpSpPr>
        <p:grpSpPr>
          <a:xfrm>
            <a:off x="1398317" y="1981778"/>
            <a:ext cx="365792" cy="335392"/>
            <a:chOff x="1398317" y="1981778"/>
            <a:chExt cx="365792" cy="335392"/>
          </a:xfrm>
        </p:grpSpPr>
        <p:sp>
          <p:nvSpPr>
            <p:cNvPr id="7147" name="Google Shape;7147;p65"/>
            <p:cNvSpPr/>
            <p:nvPr/>
          </p:nvSpPr>
          <p:spPr>
            <a:xfrm>
              <a:off x="1398317" y="1981778"/>
              <a:ext cx="365792" cy="335392"/>
            </a:xfrm>
            <a:custGeom>
              <a:avLst/>
              <a:gdLst/>
              <a:ahLst/>
              <a:cxnLst/>
              <a:rect l="l" t="t" r="r" b="b"/>
              <a:pathLst>
                <a:path w="11431" h="10481" extrusionOk="0">
                  <a:moveTo>
                    <a:pt x="1882" y="717"/>
                  </a:moveTo>
                  <a:cubicBezTo>
                    <a:pt x="1905" y="801"/>
                    <a:pt x="1929" y="848"/>
                    <a:pt x="1965" y="932"/>
                  </a:cubicBezTo>
                  <a:cubicBezTo>
                    <a:pt x="2132" y="1277"/>
                    <a:pt x="2441" y="1706"/>
                    <a:pt x="3084" y="1944"/>
                  </a:cubicBezTo>
                  <a:cubicBezTo>
                    <a:pt x="2917" y="2146"/>
                    <a:pt x="2775" y="2372"/>
                    <a:pt x="2655" y="2610"/>
                  </a:cubicBezTo>
                  <a:cubicBezTo>
                    <a:pt x="1739" y="2003"/>
                    <a:pt x="1739" y="1217"/>
                    <a:pt x="1882" y="717"/>
                  </a:cubicBezTo>
                  <a:close/>
                  <a:moveTo>
                    <a:pt x="9573" y="717"/>
                  </a:moveTo>
                  <a:cubicBezTo>
                    <a:pt x="9597" y="836"/>
                    <a:pt x="9633" y="955"/>
                    <a:pt x="9633" y="1110"/>
                  </a:cubicBezTo>
                  <a:cubicBezTo>
                    <a:pt x="9656" y="1717"/>
                    <a:pt x="9383" y="2229"/>
                    <a:pt x="8799" y="2610"/>
                  </a:cubicBezTo>
                  <a:cubicBezTo>
                    <a:pt x="8680" y="2372"/>
                    <a:pt x="8549" y="2146"/>
                    <a:pt x="8370" y="1944"/>
                  </a:cubicBezTo>
                  <a:cubicBezTo>
                    <a:pt x="9002" y="1694"/>
                    <a:pt x="9323" y="1277"/>
                    <a:pt x="9478" y="932"/>
                  </a:cubicBezTo>
                  <a:cubicBezTo>
                    <a:pt x="9513" y="860"/>
                    <a:pt x="9537" y="777"/>
                    <a:pt x="9573" y="717"/>
                  </a:cubicBezTo>
                  <a:close/>
                  <a:moveTo>
                    <a:pt x="548" y="2658"/>
                  </a:moveTo>
                  <a:lnTo>
                    <a:pt x="2358" y="3563"/>
                  </a:lnTo>
                  <a:cubicBezTo>
                    <a:pt x="2310" y="3837"/>
                    <a:pt x="2298" y="4134"/>
                    <a:pt x="2322" y="4432"/>
                  </a:cubicBezTo>
                  <a:cubicBezTo>
                    <a:pt x="2163" y="4457"/>
                    <a:pt x="2014" y="4470"/>
                    <a:pt x="1875" y="4470"/>
                  </a:cubicBezTo>
                  <a:cubicBezTo>
                    <a:pt x="1483" y="4470"/>
                    <a:pt x="1173" y="4369"/>
                    <a:pt x="953" y="4158"/>
                  </a:cubicBezTo>
                  <a:cubicBezTo>
                    <a:pt x="524" y="3742"/>
                    <a:pt x="524" y="3015"/>
                    <a:pt x="548" y="2658"/>
                  </a:cubicBezTo>
                  <a:close/>
                  <a:moveTo>
                    <a:pt x="10895" y="2646"/>
                  </a:moveTo>
                  <a:lnTo>
                    <a:pt x="10895" y="2646"/>
                  </a:lnTo>
                  <a:cubicBezTo>
                    <a:pt x="10930" y="3015"/>
                    <a:pt x="10930" y="3742"/>
                    <a:pt x="10490" y="4158"/>
                  </a:cubicBezTo>
                  <a:cubicBezTo>
                    <a:pt x="10270" y="4369"/>
                    <a:pt x="9960" y="4470"/>
                    <a:pt x="9568" y="4470"/>
                  </a:cubicBezTo>
                  <a:cubicBezTo>
                    <a:pt x="9429" y="4470"/>
                    <a:pt x="9280" y="4457"/>
                    <a:pt x="9121" y="4432"/>
                  </a:cubicBezTo>
                  <a:cubicBezTo>
                    <a:pt x="9156" y="4134"/>
                    <a:pt x="9144" y="3849"/>
                    <a:pt x="9097" y="3551"/>
                  </a:cubicBezTo>
                  <a:lnTo>
                    <a:pt x="10895" y="2646"/>
                  </a:lnTo>
                  <a:close/>
                  <a:moveTo>
                    <a:pt x="5727" y="1003"/>
                  </a:moveTo>
                  <a:cubicBezTo>
                    <a:pt x="6644" y="1003"/>
                    <a:pt x="7489" y="1396"/>
                    <a:pt x="8085" y="2087"/>
                  </a:cubicBezTo>
                  <a:cubicBezTo>
                    <a:pt x="8668" y="2777"/>
                    <a:pt x="8918" y="3682"/>
                    <a:pt x="8787" y="4575"/>
                  </a:cubicBezTo>
                  <a:lnTo>
                    <a:pt x="8347" y="7409"/>
                  </a:lnTo>
                  <a:cubicBezTo>
                    <a:pt x="8251" y="8064"/>
                    <a:pt x="7906" y="8635"/>
                    <a:pt x="7394" y="9052"/>
                  </a:cubicBezTo>
                  <a:cubicBezTo>
                    <a:pt x="7275" y="8504"/>
                    <a:pt x="6799" y="8099"/>
                    <a:pt x="6227" y="8099"/>
                  </a:cubicBezTo>
                  <a:lnTo>
                    <a:pt x="5215" y="8099"/>
                  </a:lnTo>
                  <a:cubicBezTo>
                    <a:pt x="4644" y="8099"/>
                    <a:pt x="4156" y="8504"/>
                    <a:pt x="4037" y="9052"/>
                  </a:cubicBezTo>
                  <a:cubicBezTo>
                    <a:pt x="3525" y="8635"/>
                    <a:pt x="3191" y="8064"/>
                    <a:pt x="3084" y="7409"/>
                  </a:cubicBezTo>
                  <a:lnTo>
                    <a:pt x="2655" y="4575"/>
                  </a:lnTo>
                  <a:cubicBezTo>
                    <a:pt x="2548" y="3932"/>
                    <a:pt x="2655" y="3301"/>
                    <a:pt x="2929" y="2730"/>
                  </a:cubicBezTo>
                  <a:cubicBezTo>
                    <a:pt x="2964" y="2730"/>
                    <a:pt x="3169" y="2755"/>
                    <a:pt x="3475" y="2755"/>
                  </a:cubicBezTo>
                  <a:cubicBezTo>
                    <a:pt x="3589" y="2755"/>
                    <a:pt x="3718" y="2751"/>
                    <a:pt x="3858" y="2741"/>
                  </a:cubicBezTo>
                  <a:cubicBezTo>
                    <a:pt x="4418" y="2718"/>
                    <a:pt x="4894" y="2646"/>
                    <a:pt x="5299" y="2491"/>
                  </a:cubicBezTo>
                  <a:lnTo>
                    <a:pt x="5299" y="2491"/>
                  </a:lnTo>
                  <a:lnTo>
                    <a:pt x="5215" y="2860"/>
                  </a:lnTo>
                  <a:cubicBezTo>
                    <a:pt x="5192" y="2920"/>
                    <a:pt x="5215" y="2968"/>
                    <a:pt x="5239" y="3015"/>
                  </a:cubicBezTo>
                  <a:cubicBezTo>
                    <a:pt x="5275" y="3039"/>
                    <a:pt x="5311" y="3075"/>
                    <a:pt x="5358" y="3075"/>
                  </a:cubicBezTo>
                  <a:lnTo>
                    <a:pt x="5394" y="3075"/>
                  </a:lnTo>
                  <a:cubicBezTo>
                    <a:pt x="5430" y="3075"/>
                    <a:pt x="6644" y="2896"/>
                    <a:pt x="7370" y="2360"/>
                  </a:cubicBezTo>
                  <a:cubicBezTo>
                    <a:pt x="7442" y="2301"/>
                    <a:pt x="7454" y="2206"/>
                    <a:pt x="7394" y="2134"/>
                  </a:cubicBezTo>
                  <a:cubicBezTo>
                    <a:pt x="7360" y="2094"/>
                    <a:pt x="7319" y="2072"/>
                    <a:pt x="7276" y="2072"/>
                  </a:cubicBezTo>
                  <a:cubicBezTo>
                    <a:pt x="7244" y="2072"/>
                    <a:pt x="7211" y="2085"/>
                    <a:pt x="7180" y="2110"/>
                  </a:cubicBezTo>
                  <a:cubicBezTo>
                    <a:pt x="6716" y="2468"/>
                    <a:pt x="5965" y="2646"/>
                    <a:pt x="5596" y="2718"/>
                  </a:cubicBezTo>
                  <a:lnTo>
                    <a:pt x="5715" y="2265"/>
                  </a:lnTo>
                  <a:cubicBezTo>
                    <a:pt x="5727" y="2206"/>
                    <a:pt x="5715" y="2146"/>
                    <a:pt x="5656" y="2110"/>
                  </a:cubicBezTo>
                  <a:cubicBezTo>
                    <a:pt x="5628" y="2082"/>
                    <a:pt x="5592" y="2071"/>
                    <a:pt x="5555" y="2071"/>
                  </a:cubicBezTo>
                  <a:cubicBezTo>
                    <a:pt x="5529" y="2071"/>
                    <a:pt x="5502" y="2077"/>
                    <a:pt x="5477" y="2087"/>
                  </a:cubicBezTo>
                  <a:cubicBezTo>
                    <a:pt x="4891" y="2384"/>
                    <a:pt x="4113" y="2450"/>
                    <a:pt x="3585" y="2450"/>
                  </a:cubicBezTo>
                  <a:cubicBezTo>
                    <a:pt x="3394" y="2450"/>
                    <a:pt x="3236" y="2441"/>
                    <a:pt x="3132" y="2432"/>
                  </a:cubicBezTo>
                  <a:cubicBezTo>
                    <a:pt x="3203" y="2313"/>
                    <a:pt x="3287" y="2206"/>
                    <a:pt x="3382" y="2087"/>
                  </a:cubicBezTo>
                  <a:cubicBezTo>
                    <a:pt x="3977" y="1408"/>
                    <a:pt x="4822" y="1003"/>
                    <a:pt x="5727" y="1003"/>
                  </a:cubicBezTo>
                  <a:close/>
                  <a:moveTo>
                    <a:pt x="6215" y="8421"/>
                  </a:moveTo>
                  <a:cubicBezTo>
                    <a:pt x="6656" y="8421"/>
                    <a:pt x="7013" y="8730"/>
                    <a:pt x="7085" y="9147"/>
                  </a:cubicBezTo>
                  <a:lnTo>
                    <a:pt x="7108" y="9349"/>
                  </a:lnTo>
                  <a:cubicBezTo>
                    <a:pt x="7156" y="9564"/>
                    <a:pt x="7097" y="9766"/>
                    <a:pt x="6966" y="9921"/>
                  </a:cubicBezTo>
                  <a:cubicBezTo>
                    <a:pt x="6835" y="10088"/>
                    <a:pt x="6644" y="10171"/>
                    <a:pt x="6430" y="10171"/>
                  </a:cubicBezTo>
                  <a:lnTo>
                    <a:pt x="5013" y="10171"/>
                  </a:lnTo>
                  <a:cubicBezTo>
                    <a:pt x="4811" y="10171"/>
                    <a:pt x="4608" y="10076"/>
                    <a:pt x="4477" y="9921"/>
                  </a:cubicBezTo>
                  <a:cubicBezTo>
                    <a:pt x="4346" y="9754"/>
                    <a:pt x="4287" y="9552"/>
                    <a:pt x="4310" y="9349"/>
                  </a:cubicBezTo>
                  <a:lnTo>
                    <a:pt x="4346" y="9147"/>
                  </a:lnTo>
                  <a:cubicBezTo>
                    <a:pt x="4418" y="8730"/>
                    <a:pt x="4775" y="8421"/>
                    <a:pt x="5203" y="8421"/>
                  </a:cubicBezTo>
                  <a:close/>
                  <a:moveTo>
                    <a:pt x="1937" y="1"/>
                  </a:moveTo>
                  <a:cubicBezTo>
                    <a:pt x="1876" y="1"/>
                    <a:pt x="1817" y="34"/>
                    <a:pt x="1786" y="86"/>
                  </a:cubicBezTo>
                  <a:cubicBezTo>
                    <a:pt x="1774" y="98"/>
                    <a:pt x="1524" y="527"/>
                    <a:pt x="1489" y="1098"/>
                  </a:cubicBezTo>
                  <a:cubicBezTo>
                    <a:pt x="1465" y="1610"/>
                    <a:pt x="1620" y="2337"/>
                    <a:pt x="2513" y="2908"/>
                  </a:cubicBezTo>
                  <a:cubicBezTo>
                    <a:pt x="2477" y="3015"/>
                    <a:pt x="2441" y="3111"/>
                    <a:pt x="2417" y="3218"/>
                  </a:cubicBezTo>
                  <a:lnTo>
                    <a:pt x="477" y="2253"/>
                  </a:lnTo>
                  <a:cubicBezTo>
                    <a:pt x="453" y="2241"/>
                    <a:pt x="426" y="2235"/>
                    <a:pt x="401" y="2235"/>
                  </a:cubicBezTo>
                  <a:cubicBezTo>
                    <a:pt x="375" y="2235"/>
                    <a:pt x="352" y="2241"/>
                    <a:pt x="334" y="2253"/>
                  </a:cubicBezTo>
                  <a:cubicBezTo>
                    <a:pt x="286" y="2289"/>
                    <a:pt x="250" y="2313"/>
                    <a:pt x="239" y="2372"/>
                  </a:cubicBezTo>
                  <a:cubicBezTo>
                    <a:pt x="227" y="2432"/>
                    <a:pt x="0" y="3694"/>
                    <a:pt x="715" y="4384"/>
                  </a:cubicBezTo>
                  <a:cubicBezTo>
                    <a:pt x="1001" y="4646"/>
                    <a:pt x="1370" y="4789"/>
                    <a:pt x="1846" y="4789"/>
                  </a:cubicBezTo>
                  <a:cubicBezTo>
                    <a:pt x="2013" y="4789"/>
                    <a:pt x="2179" y="4765"/>
                    <a:pt x="2370" y="4742"/>
                  </a:cubicBezTo>
                  <a:lnTo>
                    <a:pt x="2786" y="7444"/>
                  </a:lnTo>
                  <a:cubicBezTo>
                    <a:pt x="2906" y="8242"/>
                    <a:pt x="3346" y="8956"/>
                    <a:pt x="3989" y="9409"/>
                  </a:cubicBezTo>
                  <a:cubicBezTo>
                    <a:pt x="3977" y="9659"/>
                    <a:pt x="4060" y="9921"/>
                    <a:pt x="4227" y="10123"/>
                  </a:cubicBezTo>
                  <a:cubicBezTo>
                    <a:pt x="4418" y="10349"/>
                    <a:pt x="4703" y="10480"/>
                    <a:pt x="5013" y="10480"/>
                  </a:cubicBezTo>
                  <a:lnTo>
                    <a:pt x="6430" y="10480"/>
                  </a:lnTo>
                  <a:cubicBezTo>
                    <a:pt x="6727" y="10480"/>
                    <a:pt x="7013" y="10349"/>
                    <a:pt x="7216" y="10123"/>
                  </a:cubicBezTo>
                  <a:cubicBezTo>
                    <a:pt x="7382" y="9933"/>
                    <a:pt x="7478" y="9683"/>
                    <a:pt x="7454" y="9409"/>
                  </a:cubicBezTo>
                  <a:cubicBezTo>
                    <a:pt x="8109" y="8945"/>
                    <a:pt x="8549" y="8242"/>
                    <a:pt x="8668" y="7444"/>
                  </a:cubicBezTo>
                  <a:lnTo>
                    <a:pt x="9085" y="4742"/>
                  </a:lnTo>
                  <a:cubicBezTo>
                    <a:pt x="9263" y="4765"/>
                    <a:pt x="9442" y="4789"/>
                    <a:pt x="9597" y="4789"/>
                  </a:cubicBezTo>
                  <a:cubicBezTo>
                    <a:pt x="10073" y="4789"/>
                    <a:pt x="10454" y="4646"/>
                    <a:pt x="10728" y="4384"/>
                  </a:cubicBezTo>
                  <a:cubicBezTo>
                    <a:pt x="11430" y="3694"/>
                    <a:pt x="11204" y="2420"/>
                    <a:pt x="11192" y="2372"/>
                  </a:cubicBezTo>
                  <a:cubicBezTo>
                    <a:pt x="11180" y="2325"/>
                    <a:pt x="11145" y="2289"/>
                    <a:pt x="11109" y="2253"/>
                  </a:cubicBezTo>
                  <a:cubicBezTo>
                    <a:pt x="11085" y="2241"/>
                    <a:pt x="11058" y="2235"/>
                    <a:pt x="11032" y="2235"/>
                  </a:cubicBezTo>
                  <a:cubicBezTo>
                    <a:pt x="11005" y="2235"/>
                    <a:pt x="10978" y="2241"/>
                    <a:pt x="10954" y="2253"/>
                  </a:cubicBezTo>
                  <a:lnTo>
                    <a:pt x="9025" y="3218"/>
                  </a:lnTo>
                  <a:cubicBezTo>
                    <a:pt x="8990" y="3122"/>
                    <a:pt x="8966" y="3015"/>
                    <a:pt x="8918" y="2908"/>
                  </a:cubicBezTo>
                  <a:cubicBezTo>
                    <a:pt x="9811" y="2337"/>
                    <a:pt x="9978" y="1610"/>
                    <a:pt x="9942" y="1098"/>
                  </a:cubicBezTo>
                  <a:cubicBezTo>
                    <a:pt x="9918" y="527"/>
                    <a:pt x="9656" y="98"/>
                    <a:pt x="9644" y="86"/>
                  </a:cubicBezTo>
                  <a:cubicBezTo>
                    <a:pt x="9624" y="34"/>
                    <a:pt x="9558" y="1"/>
                    <a:pt x="9494" y="1"/>
                  </a:cubicBezTo>
                  <a:cubicBezTo>
                    <a:pt x="9484" y="1"/>
                    <a:pt x="9475" y="1"/>
                    <a:pt x="9466" y="3"/>
                  </a:cubicBezTo>
                  <a:cubicBezTo>
                    <a:pt x="9394" y="27"/>
                    <a:pt x="9347" y="86"/>
                    <a:pt x="9347" y="158"/>
                  </a:cubicBezTo>
                  <a:cubicBezTo>
                    <a:pt x="9347" y="158"/>
                    <a:pt x="9347" y="467"/>
                    <a:pt x="9168" y="813"/>
                  </a:cubicBezTo>
                  <a:cubicBezTo>
                    <a:pt x="8966" y="1241"/>
                    <a:pt x="8609" y="1527"/>
                    <a:pt x="8132" y="1682"/>
                  </a:cubicBezTo>
                  <a:cubicBezTo>
                    <a:pt x="7489" y="1051"/>
                    <a:pt x="6620" y="694"/>
                    <a:pt x="5715" y="694"/>
                  </a:cubicBezTo>
                  <a:cubicBezTo>
                    <a:pt x="4811" y="694"/>
                    <a:pt x="3941" y="1051"/>
                    <a:pt x="3310" y="1682"/>
                  </a:cubicBezTo>
                  <a:cubicBezTo>
                    <a:pt x="2810" y="1527"/>
                    <a:pt x="2453" y="1241"/>
                    <a:pt x="2263" y="813"/>
                  </a:cubicBezTo>
                  <a:cubicBezTo>
                    <a:pt x="2096" y="467"/>
                    <a:pt x="2084" y="170"/>
                    <a:pt x="2084" y="158"/>
                  </a:cubicBezTo>
                  <a:cubicBezTo>
                    <a:pt x="2084" y="86"/>
                    <a:pt x="2036" y="27"/>
                    <a:pt x="1965" y="3"/>
                  </a:cubicBezTo>
                  <a:cubicBezTo>
                    <a:pt x="1956" y="1"/>
                    <a:pt x="1946" y="1"/>
                    <a:pt x="19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5"/>
            <p:cNvSpPr/>
            <p:nvPr/>
          </p:nvSpPr>
          <p:spPr>
            <a:xfrm>
              <a:off x="1498893"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72" y="1549"/>
                    <a:pt x="1370" y="1251"/>
                    <a:pt x="1370" y="858"/>
                  </a:cubicBezTo>
                  <a:lnTo>
                    <a:pt x="1370" y="680"/>
                  </a:lnTo>
                  <a:cubicBezTo>
                    <a:pt x="1370" y="596"/>
                    <a:pt x="1298" y="513"/>
                    <a:pt x="1203" y="513"/>
                  </a:cubicBezTo>
                  <a:cubicBezTo>
                    <a:pt x="1120" y="513"/>
                    <a:pt x="1036" y="596"/>
                    <a:pt x="1036" y="680"/>
                  </a:cubicBezTo>
                  <a:lnTo>
                    <a:pt x="1036" y="858"/>
                  </a:lnTo>
                  <a:cubicBezTo>
                    <a:pt x="1036"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5"/>
            <p:cNvSpPr/>
            <p:nvPr/>
          </p:nvSpPr>
          <p:spPr>
            <a:xfrm>
              <a:off x="1620429"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48" y="1549"/>
                    <a:pt x="1370" y="1251"/>
                    <a:pt x="1370" y="858"/>
                  </a:cubicBezTo>
                  <a:lnTo>
                    <a:pt x="1370" y="680"/>
                  </a:lnTo>
                  <a:cubicBezTo>
                    <a:pt x="1370" y="596"/>
                    <a:pt x="1287" y="513"/>
                    <a:pt x="1203" y="513"/>
                  </a:cubicBezTo>
                  <a:cubicBezTo>
                    <a:pt x="1108" y="513"/>
                    <a:pt x="1037" y="596"/>
                    <a:pt x="1037" y="680"/>
                  </a:cubicBezTo>
                  <a:lnTo>
                    <a:pt x="1037" y="858"/>
                  </a:lnTo>
                  <a:cubicBezTo>
                    <a:pt x="1037"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5"/>
            <p:cNvSpPr/>
            <p:nvPr/>
          </p:nvSpPr>
          <p:spPr>
            <a:xfrm>
              <a:off x="1548813" y="2263314"/>
              <a:ext cx="15264" cy="21088"/>
            </a:xfrm>
            <a:custGeom>
              <a:avLst/>
              <a:gdLst/>
              <a:ahLst/>
              <a:cxnLst/>
              <a:rect l="l" t="t" r="r" b="b"/>
              <a:pathLst>
                <a:path w="477" h="659" extrusionOk="0">
                  <a:moveTo>
                    <a:pt x="283" y="0"/>
                  </a:moveTo>
                  <a:cubicBezTo>
                    <a:pt x="240" y="0"/>
                    <a:pt x="200" y="19"/>
                    <a:pt x="167" y="51"/>
                  </a:cubicBezTo>
                  <a:cubicBezTo>
                    <a:pt x="48" y="182"/>
                    <a:pt x="0" y="337"/>
                    <a:pt x="0" y="492"/>
                  </a:cubicBezTo>
                  <a:cubicBezTo>
                    <a:pt x="0" y="587"/>
                    <a:pt x="72" y="659"/>
                    <a:pt x="167" y="659"/>
                  </a:cubicBezTo>
                  <a:cubicBezTo>
                    <a:pt x="250" y="659"/>
                    <a:pt x="334" y="587"/>
                    <a:pt x="334" y="492"/>
                  </a:cubicBezTo>
                  <a:cubicBezTo>
                    <a:pt x="334" y="408"/>
                    <a:pt x="358" y="337"/>
                    <a:pt x="417" y="254"/>
                  </a:cubicBezTo>
                  <a:cubicBezTo>
                    <a:pt x="477" y="194"/>
                    <a:pt x="465" y="99"/>
                    <a:pt x="393" y="39"/>
                  </a:cubicBezTo>
                  <a:cubicBezTo>
                    <a:pt x="356" y="13"/>
                    <a:pt x="318" y="0"/>
                    <a:pt x="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5"/>
            <p:cNvSpPr/>
            <p:nvPr/>
          </p:nvSpPr>
          <p:spPr>
            <a:xfrm>
              <a:off x="1599469" y="2263186"/>
              <a:ext cx="15296" cy="21216"/>
            </a:xfrm>
            <a:custGeom>
              <a:avLst/>
              <a:gdLst/>
              <a:ahLst/>
              <a:cxnLst/>
              <a:rect l="l" t="t" r="r" b="b"/>
              <a:pathLst>
                <a:path w="478" h="663" extrusionOk="0">
                  <a:moveTo>
                    <a:pt x="180" y="0"/>
                  </a:moveTo>
                  <a:cubicBezTo>
                    <a:pt x="140" y="0"/>
                    <a:pt x="101" y="15"/>
                    <a:pt x="72" y="43"/>
                  </a:cubicBezTo>
                  <a:cubicBezTo>
                    <a:pt x="1" y="91"/>
                    <a:pt x="1" y="198"/>
                    <a:pt x="60" y="258"/>
                  </a:cubicBezTo>
                  <a:cubicBezTo>
                    <a:pt x="120" y="341"/>
                    <a:pt x="144" y="412"/>
                    <a:pt x="144" y="496"/>
                  </a:cubicBezTo>
                  <a:cubicBezTo>
                    <a:pt x="144" y="591"/>
                    <a:pt x="215" y="663"/>
                    <a:pt x="310" y="663"/>
                  </a:cubicBezTo>
                  <a:cubicBezTo>
                    <a:pt x="394" y="663"/>
                    <a:pt x="477" y="591"/>
                    <a:pt x="477" y="496"/>
                  </a:cubicBezTo>
                  <a:cubicBezTo>
                    <a:pt x="453" y="353"/>
                    <a:pt x="394" y="186"/>
                    <a:pt x="299" y="55"/>
                  </a:cubicBezTo>
                  <a:cubicBezTo>
                    <a:pt x="267" y="18"/>
                    <a:pt x="223"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5"/>
            <p:cNvSpPr/>
            <p:nvPr/>
          </p:nvSpPr>
          <p:spPr>
            <a:xfrm>
              <a:off x="1631117" y="2062130"/>
              <a:ext cx="22496" cy="23392"/>
            </a:xfrm>
            <a:custGeom>
              <a:avLst/>
              <a:gdLst/>
              <a:ahLst/>
              <a:cxnLst/>
              <a:rect l="l" t="t" r="r" b="b"/>
              <a:pathLst>
                <a:path w="703" h="731" extrusionOk="0">
                  <a:moveTo>
                    <a:pt x="521" y="0"/>
                  </a:moveTo>
                  <a:cubicBezTo>
                    <a:pt x="470" y="0"/>
                    <a:pt x="422" y="24"/>
                    <a:pt x="393" y="76"/>
                  </a:cubicBezTo>
                  <a:cubicBezTo>
                    <a:pt x="286" y="207"/>
                    <a:pt x="179" y="338"/>
                    <a:pt x="60" y="457"/>
                  </a:cubicBezTo>
                  <a:cubicBezTo>
                    <a:pt x="0" y="516"/>
                    <a:pt x="0" y="623"/>
                    <a:pt x="60" y="683"/>
                  </a:cubicBezTo>
                  <a:cubicBezTo>
                    <a:pt x="95" y="707"/>
                    <a:pt x="143" y="730"/>
                    <a:pt x="179" y="730"/>
                  </a:cubicBezTo>
                  <a:cubicBezTo>
                    <a:pt x="226" y="730"/>
                    <a:pt x="274" y="707"/>
                    <a:pt x="298" y="683"/>
                  </a:cubicBezTo>
                  <a:cubicBezTo>
                    <a:pt x="441" y="552"/>
                    <a:pt x="560" y="397"/>
                    <a:pt x="655" y="254"/>
                  </a:cubicBezTo>
                  <a:cubicBezTo>
                    <a:pt x="703" y="195"/>
                    <a:pt x="691" y="88"/>
                    <a:pt x="619" y="28"/>
                  </a:cubicBezTo>
                  <a:cubicBezTo>
                    <a:pt x="587" y="10"/>
                    <a:pt x="553" y="0"/>
                    <a:pt x="5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65"/>
          <p:cNvGrpSpPr/>
          <p:nvPr/>
        </p:nvGrpSpPr>
        <p:grpSpPr>
          <a:xfrm>
            <a:off x="3052237" y="2003570"/>
            <a:ext cx="353600" cy="314752"/>
            <a:chOff x="3052237" y="2003570"/>
            <a:chExt cx="353600" cy="314752"/>
          </a:xfrm>
        </p:grpSpPr>
        <p:sp>
          <p:nvSpPr>
            <p:cNvPr id="7154" name="Google Shape;7154;p65"/>
            <p:cNvSpPr/>
            <p:nvPr/>
          </p:nvSpPr>
          <p:spPr>
            <a:xfrm>
              <a:off x="3261773" y="2108338"/>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68"/>
                    <a:pt x="1489" y="549"/>
                    <a:pt x="1453" y="441"/>
                  </a:cubicBezTo>
                  <a:cubicBezTo>
                    <a:pt x="1419" y="390"/>
                    <a:pt x="1360" y="351"/>
                    <a:pt x="1303" y="351"/>
                  </a:cubicBezTo>
                  <a:cubicBezTo>
                    <a:pt x="1281" y="351"/>
                    <a:pt x="1259" y="357"/>
                    <a:pt x="1239" y="370"/>
                  </a:cubicBezTo>
                  <a:cubicBezTo>
                    <a:pt x="1168" y="418"/>
                    <a:pt x="1120" y="501"/>
                    <a:pt x="1168" y="572"/>
                  </a:cubicBezTo>
                  <a:cubicBezTo>
                    <a:pt x="1191" y="632"/>
                    <a:pt x="1215" y="691"/>
                    <a:pt x="1215" y="775"/>
                  </a:cubicBezTo>
                  <a:lnTo>
                    <a:pt x="1215" y="1108"/>
                  </a:lnTo>
                  <a:cubicBezTo>
                    <a:pt x="1215" y="1346"/>
                    <a:pt x="1013" y="1561"/>
                    <a:pt x="763" y="1561"/>
                  </a:cubicBezTo>
                  <a:cubicBezTo>
                    <a:pt x="525" y="1561"/>
                    <a:pt x="322" y="1370"/>
                    <a:pt x="322" y="1108"/>
                  </a:cubicBezTo>
                  <a:lnTo>
                    <a:pt x="322" y="775"/>
                  </a:lnTo>
                  <a:cubicBezTo>
                    <a:pt x="322" y="537"/>
                    <a:pt x="513" y="322"/>
                    <a:pt x="763" y="322"/>
                  </a:cubicBezTo>
                  <a:cubicBezTo>
                    <a:pt x="858" y="322"/>
                    <a:pt x="930" y="251"/>
                    <a:pt x="930" y="156"/>
                  </a:cubicBezTo>
                  <a:cubicBezTo>
                    <a:pt x="930" y="72"/>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5"/>
            <p:cNvSpPr/>
            <p:nvPr/>
          </p:nvSpPr>
          <p:spPr>
            <a:xfrm>
              <a:off x="3146349" y="2108338"/>
              <a:ext cx="48416" cy="59488"/>
            </a:xfrm>
            <a:custGeom>
              <a:avLst/>
              <a:gdLst/>
              <a:ahLst/>
              <a:cxnLst/>
              <a:rect l="l" t="t" r="r" b="b"/>
              <a:pathLst>
                <a:path w="1513" h="1859" extrusionOk="0">
                  <a:moveTo>
                    <a:pt x="750" y="1"/>
                  </a:moveTo>
                  <a:cubicBezTo>
                    <a:pt x="334" y="1"/>
                    <a:pt x="0" y="334"/>
                    <a:pt x="0" y="751"/>
                  </a:cubicBezTo>
                  <a:lnTo>
                    <a:pt x="0" y="1096"/>
                  </a:lnTo>
                  <a:cubicBezTo>
                    <a:pt x="0" y="1513"/>
                    <a:pt x="334" y="1858"/>
                    <a:pt x="750" y="1858"/>
                  </a:cubicBezTo>
                  <a:cubicBezTo>
                    <a:pt x="1167" y="1858"/>
                    <a:pt x="1512" y="1513"/>
                    <a:pt x="1512" y="1096"/>
                  </a:cubicBezTo>
                  <a:lnTo>
                    <a:pt x="1512" y="751"/>
                  </a:lnTo>
                  <a:cubicBezTo>
                    <a:pt x="1512" y="668"/>
                    <a:pt x="1489" y="549"/>
                    <a:pt x="1441" y="441"/>
                  </a:cubicBezTo>
                  <a:cubicBezTo>
                    <a:pt x="1407" y="390"/>
                    <a:pt x="1354" y="351"/>
                    <a:pt x="1296" y="351"/>
                  </a:cubicBezTo>
                  <a:cubicBezTo>
                    <a:pt x="1273" y="351"/>
                    <a:pt x="1250" y="357"/>
                    <a:pt x="1227" y="370"/>
                  </a:cubicBezTo>
                  <a:cubicBezTo>
                    <a:pt x="1155" y="418"/>
                    <a:pt x="1108" y="501"/>
                    <a:pt x="1155" y="572"/>
                  </a:cubicBezTo>
                  <a:cubicBezTo>
                    <a:pt x="1191" y="632"/>
                    <a:pt x="1203" y="691"/>
                    <a:pt x="1203" y="775"/>
                  </a:cubicBezTo>
                  <a:lnTo>
                    <a:pt x="1203" y="1108"/>
                  </a:lnTo>
                  <a:cubicBezTo>
                    <a:pt x="1203" y="1346"/>
                    <a:pt x="1012" y="1561"/>
                    <a:pt x="750" y="1561"/>
                  </a:cubicBezTo>
                  <a:cubicBezTo>
                    <a:pt x="512" y="1561"/>
                    <a:pt x="310" y="1370"/>
                    <a:pt x="310" y="1108"/>
                  </a:cubicBezTo>
                  <a:lnTo>
                    <a:pt x="310" y="775"/>
                  </a:lnTo>
                  <a:cubicBezTo>
                    <a:pt x="310" y="537"/>
                    <a:pt x="500" y="322"/>
                    <a:pt x="750" y="322"/>
                  </a:cubicBezTo>
                  <a:cubicBezTo>
                    <a:pt x="846" y="322"/>
                    <a:pt x="917" y="251"/>
                    <a:pt x="917" y="156"/>
                  </a:cubicBezTo>
                  <a:cubicBezTo>
                    <a:pt x="917" y="72"/>
                    <a:pt x="846" y="1"/>
                    <a:pt x="7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5"/>
            <p:cNvSpPr/>
            <p:nvPr/>
          </p:nvSpPr>
          <p:spPr>
            <a:xfrm>
              <a:off x="3052237" y="2003570"/>
              <a:ext cx="353600" cy="314752"/>
            </a:xfrm>
            <a:custGeom>
              <a:avLst/>
              <a:gdLst/>
              <a:ahLst/>
              <a:cxnLst/>
              <a:rect l="l" t="t" r="r" b="b"/>
              <a:pathLst>
                <a:path w="11050" h="9836" extrusionOk="0">
                  <a:moveTo>
                    <a:pt x="2227" y="334"/>
                  </a:moveTo>
                  <a:cubicBezTo>
                    <a:pt x="2477" y="334"/>
                    <a:pt x="2786" y="429"/>
                    <a:pt x="3013" y="513"/>
                  </a:cubicBezTo>
                  <a:cubicBezTo>
                    <a:pt x="2144" y="989"/>
                    <a:pt x="2013" y="2049"/>
                    <a:pt x="1882" y="3061"/>
                  </a:cubicBezTo>
                  <a:cubicBezTo>
                    <a:pt x="1786" y="3894"/>
                    <a:pt x="1667" y="4763"/>
                    <a:pt x="1179" y="5275"/>
                  </a:cubicBezTo>
                  <a:cubicBezTo>
                    <a:pt x="1138" y="5316"/>
                    <a:pt x="1091" y="5329"/>
                    <a:pt x="1054" y="5329"/>
                  </a:cubicBezTo>
                  <a:cubicBezTo>
                    <a:pt x="1038" y="5329"/>
                    <a:pt x="1023" y="5326"/>
                    <a:pt x="1012" y="5323"/>
                  </a:cubicBezTo>
                  <a:cubicBezTo>
                    <a:pt x="953" y="5311"/>
                    <a:pt x="893" y="5263"/>
                    <a:pt x="881" y="5204"/>
                  </a:cubicBezTo>
                  <a:cubicBezTo>
                    <a:pt x="798" y="4906"/>
                    <a:pt x="691" y="4418"/>
                    <a:pt x="703" y="3668"/>
                  </a:cubicBezTo>
                  <a:cubicBezTo>
                    <a:pt x="715" y="2918"/>
                    <a:pt x="512" y="2620"/>
                    <a:pt x="346" y="2513"/>
                  </a:cubicBezTo>
                  <a:cubicBezTo>
                    <a:pt x="465" y="2037"/>
                    <a:pt x="1012" y="334"/>
                    <a:pt x="2227" y="334"/>
                  </a:cubicBezTo>
                  <a:close/>
                  <a:moveTo>
                    <a:pt x="5513" y="5847"/>
                  </a:moveTo>
                  <a:cubicBezTo>
                    <a:pt x="5977" y="5847"/>
                    <a:pt x="6370" y="6085"/>
                    <a:pt x="6370" y="6382"/>
                  </a:cubicBezTo>
                  <a:cubicBezTo>
                    <a:pt x="6370" y="6632"/>
                    <a:pt x="6001" y="6811"/>
                    <a:pt x="5739" y="6930"/>
                  </a:cubicBezTo>
                  <a:lnTo>
                    <a:pt x="5715" y="6930"/>
                  </a:lnTo>
                  <a:cubicBezTo>
                    <a:pt x="5650" y="6960"/>
                    <a:pt x="5576" y="6975"/>
                    <a:pt x="5501" y="6975"/>
                  </a:cubicBezTo>
                  <a:cubicBezTo>
                    <a:pt x="5427" y="6975"/>
                    <a:pt x="5352" y="6960"/>
                    <a:pt x="5287" y="6930"/>
                  </a:cubicBezTo>
                  <a:lnTo>
                    <a:pt x="5275" y="6930"/>
                  </a:lnTo>
                  <a:cubicBezTo>
                    <a:pt x="5001" y="6811"/>
                    <a:pt x="4632" y="6632"/>
                    <a:pt x="4632" y="6382"/>
                  </a:cubicBezTo>
                  <a:cubicBezTo>
                    <a:pt x="4632" y="6097"/>
                    <a:pt x="5037" y="5847"/>
                    <a:pt x="5513" y="5847"/>
                  </a:cubicBezTo>
                  <a:close/>
                  <a:moveTo>
                    <a:pt x="8847" y="298"/>
                  </a:moveTo>
                  <a:cubicBezTo>
                    <a:pt x="10061" y="298"/>
                    <a:pt x="10597" y="1989"/>
                    <a:pt x="10716" y="2465"/>
                  </a:cubicBezTo>
                  <a:cubicBezTo>
                    <a:pt x="10502" y="2620"/>
                    <a:pt x="10276" y="2918"/>
                    <a:pt x="10287" y="3656"/>
                  </a:cubicBezTo>
                  <a:cubicBezTo>
                    <a:pt x="10299" y="4406"/>
                    <a:pt x="10204" y="4894"/>
                    <a:pt x="10109" y="5192"/>
                  </a:cubicBezTo>
                  <a:cubicBezTo>
                    <a:pt x="10097" y="5251"/>
                    <a:pt x="10037" y="5299"/>
                    <a:pt x="9978" y="5311"/>
                  </a:cubicBezTo>
                  <a:cubicBezTo>
                    <a:pt x="9968" y="5311"/>
                    <a:pt x="9955" y="5312"/>
                    <a:pt x="9940" y="5312"/>
                  </a:cubicBezTo>
                  <a:cubicBezTo>
                    <a:pt x="9902" y="5312"/>
                    <a:pt x="9854" y="5306"/>
                    <a:pt x="9811" y="5263"/>
                  </a:cubicBezTo>
                  <a:cubicBezTo>
                    <a:pt x="9311" y="4739"/>
                    <a:pt x="9204" y="3882"/>
                    <a:pt x="9097" y="3049"/>
                  </a:cubicBezTo>
                  <a:cubicBezTo>
                    <a:pt x="9025" y="2501"/>
                    <a:pt x="8966" y="1918"/>
                    <a:pt x="8763" y="1441"/>
                  </a:cubicBezTo>
                  <a:cubicBezTo>
                    <a:pt x="8745" y="1369"/>
                    <a:pt x="8678" y="1337"/>
                    <a:pt x="8616" y="1337"/>
                  </a:cubicBezTo>
                  <a:cubicBezTo>
                    <a:pt x="8597" y="1337"/>
                    <a:pt x="8578" y="1340"/>
                    <a:pt x="8561" y="1346"/>
                  </a:cubicBezTo>
                  <a:cubicBezTo>
                    <a:pt x="8466" y="1382"/>
                    <a:pt x="8442" y="1489"/>
                    <a:pt x="8466" y="1560"/>
                  </a:cubicBezTo>
                  <a:cubicBezTo>
                    <a:pt x="8656" y="1989"/>
                    <a:pt x="8716" y="2525"/>
                    <a:pt x="8787" y="3072"/>
                  </a:cubicBezTo>
                  <a:cubicBezTo>
                    <a:pt x="8871" y="3787"/>
                    <a:pt x="8966" y="4513"/>
                    <a:pt x="9311" y="5097"/>
                  </a:cubicBezTo>
                  <a:cubicBezTo>
                    <a:pt x="9228" y="5739"/>
                    <a:pt x="8966" y="6251"/>
                    <a:pt x="8752" y="6561"/>
                  </a:cubicBezTo>
                  <a:cubicBezTo>
                    <a:pt x="8561" y="6847"/>
                    <a:pt x="8323" y="7085"/>
                    <a:pt x="8085" y="7263"/>
                  </a:cubicBezTo>
                  <a:cubicBezTo>
                    <a:pt x="8073" y="6978"/>
                    <a:pt x="7906" y="6704"/>
                    <a:pt x="7632" y="6513"/>
                  </a:cubicBezTo>
                  <a:cubicBezTo>
                    <a:pt x="7382" y="6323"/>
                    <a:pt x="7037" y="6216"/>
                    <a:pt x="6680" y="6204"/>
                  </a:cubicBezTo>
                  <a:cubicBezTo>
                    <a:pt x="6585" y="5799"/>
                    <a:pt x="6108" y="5513"/>
                    <a:pt x="5513" y="5513"/>
                  </a:cubicBezTo>
                  <a:cubicBezTo>
                    <a:pt x="4918" y="5513"/>
                    <a:pt x="4441" y="5811"/>
                    <a:pt x="4334" y="6204"/>
                  </a:cubicBezTo>
                  <a:cubicBezTo>
                    <a:pt x="4263" y="6204"/>
                    <a:pt x="4191" y="6216"/>
                    <a:pt x="4108" y="6216"/>
                  </a:cubicBezTo>
                  <a:cubicBezTo>
                    <a:pt x="4025" y="6228"/>
                    <a:pt x="3965" y="6311"/>
                    <a:pt x="3977" y="6394"/>
                  </a:cubicBezTo>
                  <a:cubicBezTo>
                    <a:pt x="3989" y="6466"/>
                    <a:pt x="4049" y="6525"/>
                    <a:pt x="4144" y="6525"/>
                  </a:cubicBezTo>
                  <a:lnTo>
                    <a:pt x="4168" y="6525"/>
                  </a:lnTo>
                  <a:cubicBezTo>
                    <a:pt x="4227" y="6513"/>
                    <a:pt x="4287" y="6513"/>
                    <a:pt x="4346" y="6513"/>
                  </a:cubicBezTo>
                  <a:cubicBezTo>
                    <a:pt x="4453" y="6871"/>
                    <a:pt x="4870" y="7061"/>
                    <a:pt x="5156" y="7192"/>
                  </a:cubicBezTo>
                  <a:lnTo>
                    <a:pt x="5168" y="7192"/>
                  </a:lnTo>
                  <a:cubicBezTo>
                    <a:pt x="5287" y="7240"/>
                    <a:pt x="5406" y="7275"/>
                    <a:pt x="5525" y="7275"/>
                  </a:cubicBezTo>
                  <a:cubicBezTo>
                    <a:pt x="5644" y="7275"/>
                    <a:pt x="5763" y="7240"/>
                    <a:pt x="5882" y="7192"/>
                  </a:cubicBezTo>
                  <a:lnTo>
                    <a:pt x="5894" y="7192"/>
                  </a:lnTo>
                  <a:cubicBezTo>
                    <a:pt x="6192" y="7061"/>
                    <a:pt x="6608" y="6871"/>
                    <a:pt x="6704" y="6513"/>
                  </a:cubicBezTo>
                  <a:cubicBezTo>
                    <a:pt x="7299" y="6525"/>
                    <a:pt x="7787" y="6882"/>
                    <a:pt x="7787" y="7299"/>
                  </a:cubicBezTo>
                  <a:cubicBezTo>
                    <a:pt x="7787" y="7728"/>
                    <a:pt x="7287" y="8085"/>
                    <a:pt x="6656" y="8085"/>
                  </a:cubicBezTo>
                  <a:cubicBezTo>
                    <a:pt x="6346" y="8085"/>
                    <a:pt x="6049" y="8002"/>
                    <a:pt x="5834" y="7835"/>
                  </a:cubicBezTo>
                  <a:cubicBezTo>
                    <a:pt x="5745" y="7769"/>
                    <a:pt x="5641" y="7737"/>
                    <a:pt x="5537" y="7737"/>
                  </a:cubicBezTo>
                  <a:cubicBezTo>
                    <a:pt x="5433" y="7737"/>
                    <a:pt x="5328" y="7769"/>
                    <a:pt x="5239" y="7835"/>
                  </a:cubicBezTo>
                  <a:cubicBezTo>
                    <a:pt x="5025" y="8002"/>
                    <a:pt x="4739" y="8085"/>
                    <a:pt x="4430" y="8085"/>
                  </a:cubicBezTo>
                  <a:cubicBezTo>
                    <a:pt x="3799" y="8085"/>
                    <a:pt x="3298" y="7740"/>
                    <a:pt x="3298" y="7299"/>
                  </a:cubicBezTo>
                  <a:cubicBezTo>
                    <a:pt x="3298" y="7109"/>
                    <a:pt x="3394" y="6930"/>
                    <a:pt x="3572" y="6775"/>
                  </a:cubicBezTo>
                  <a:cubicBezTo>
                    <a:pt x="3656" y="6716"/>
                    <a:pt x="3656" y="6621"/>
                    <a:pt x="3608" y="6561"/>
                  </a:cubicBezTo>
                  <a:cubicBezTo>
                    <a:pt x="3578" y="6523"/>
                    <a:pt x="3519" y="6500"/>
                    <a:pt x="3465" y="6500"/>
                  </a:cubicBezTo>
                  <a:cubicBezTo>
                    <a:pt x="3434" y="6500"/>
                    <a:pt x="3404" y="6508"/>
                    <a:pt x="3382" y="6525"/>
                  </a:cubicBezTo>
                  <a:cubicBezTo>
                    <a:pt x="3132" y="6716"/>
                    <a:pt x="2989" y="6978"/>
                    <a:pt x="2977" y="7240"/>
                  </a:cubicBezTo>
                  <a:cubicBezTo>
                    <a:pt x="2739" y="7061"/>
                    <a:pt x="2501" y="6823"/>
                    <a:pt x="2310" y="6549"/>
                  </a:cubicBezTo>
                  <a:cubicBezTo>
                    <a:pt x="2096" y="6228"/>
                    <a:pt x="1834" y="5739"/>
                    <a:pt x="1763" y="5085"/>
                  </a:cubicBezTo>
                  <a:cubicBezTo>
                    <a:pt x="2096" y="4513"/>
                    <a:pt x="2191" y="3775"/>
                    <a:pt x="2275" y="3061"/>
                  </a:cubicBezTo>
                  <a:cubicBezTo>
                    <a:pt x="2358" y="2489"/>
                    <a:pt x="2417" y="1953"/>
                    <a:pt x="2596" y="1513"/>
                  </a:cubicBezTo>
                  <a:cubicBezTo>
                    <a:pt x="2786" y="1048"/>
                    <a:pt x="3072" y="786"/>
                    <a:pt x="3489" y="632"/>
                  </a:cubicBezTo>
                  <a:cubicBezTo>
                    <a:pt x="3627" y="681"/>
                    <a:pt x="3748" y="700"/>
                    <a:pt x="3863" y="700"/>
                  </a:cubicBezTo>
                  <a:cubicBezTo>
                    <a:pt x="4027" y="700"/>
                    <a:pt x="4178" y="662"/>
                    <a:pt x="4346" y="620"/>
                  </a:cubicBezTo>
                  <a:cubicBezTo>
                    <a:pt x="4620" y="548"/>
                    <a:pt x="4953" y="453"/>
                    <a:pt x="5573" y="453"/>
                  </a:cubicBezTo>
                  <a:cubicBezTo>
                    <a:pt x="6180" y="453"/>
                    <a:pt x="6501" y="548"/>
                    <a:pt x="6787" y="620"/>
                  </a:cubicBezTo>
                  <a:cubicBezTo>
                    <a:pt x="6954" y="667"/>
                    <a:pt x="7120" y="715"/>
                    <a:pt x="7275" y="715"/>
                  </a:cubicBezTo>
                  <a:cubicBezTo>
                    <a:pt x="7394" y="715"/>
                    <a:pt x="7525" y="691"/>
                    <a:pt x="7656" y="632"/>
                  </a:cubicBezTo>
                  <a:cubicBezTo>
                    <a:pt x="7870" y="715"/>
                    <a:pt x="8073" y="834"/>
                    <a:pt x="8216" y="989"/>
                  </a:cubicBezTo>
                  <a:cubicBezTo>
                    <a:pt x="8245" y="1019"/>
                    <a:pt x="8287" y="1034"/>
                    <a:pt x="8329" y="1034"/>
                  </a:cubicBezTo>
                  <a:cubicBezTo>
                    <a:pt x="8371" y="1034"/>
                    <a:pt x="8412" y="1019"/>
                    <a:pt x="8442" y="989"/>
                  </a:cubicBezTo>
                  <a:cubicBezTo>
                    <a:pt x="8501" y="929"/>
                    <a:pt x="8501" y="822"/>
                    <a:pt x="8442" y="763"/>
                  </a:cubicBezTo>
                  <a:cubicBezTo>
                    <a:pt x="8323" y="644"/>
                    <a:pt x="8192" y="548"/>
                    <a:pt x="8049" y="465"/>
                  </a:cubicBezTo>
                  <a:cubicBezTo>
                    <a:pt x="8287" y="382"/>
                    <a:pt x="8585" y="298"/>
                    <a:pt x="8847" y="298"/>
                  </a:cubicBezTo>
                  <a:close/>
                  <a:moveTo>
                    <a:pt x="3929" y="8395"/>
                  </a:moveTo>
                  <a:lnTo>
                    <a:pt x="3929" y="8395"/>
                  </a:lnTo>
                  <a:cubicBezTo>
                    <a:pt x="4072" y="8418"/>
                    <a:pt x="4215" y="8430"/>
                    <a:pt x="4382" y="8430"/>
                  </a:cubicBezTo>
                  <a:lnTo>
                    <a:pt x="4489" y="8430"/>
                  </a:lnTo>
                  <a:lnTo>
                    <a:pt x="4489" y="8787"/>
                  </a:lnTo>
                  <a:lnTo>
                    <a:pt x="4489" y="8906"/>
                  </a:lnTo>
                  <a:cubicBezTo>
                    <a:pt x="4227" y="8764"/>
                    <a:pt x="4049" y="8585"/>
                    <a:pt x="3929" y="8395"/>
                  </a:cubicBezTo>
                  <a:close/>
                  <a:moveTo>
                    <a:pt x="7061" y="8395"/>
                  </a:moveTo>
                  <a:lnTo>
                    <a:pt x="7061" y="8395"/>
                  </a:lnTo>
                  <a:cubicBezTo>
                    <a:pt x="6942" y="8585"/>
                    <a:pt x="6763" y="8764"/>
                    <a:pt x="6513" y="8906"/>
                  </a:cubicBezTo>
                  <a:lnTo>
                    <a:pt x="6513" y="8787"/>
                  </a:lnTo>
                  <a:lnTo>
                    <a:pt x="6513" y="8430"/>
                  </a:lnTo>
                  <a:lnTo>
                    <a:pt x="6608" y="8430"/>
                  </a:lnTo>
                  <a:cubicBezTo>
                    <a:pt x="6763" y="8430"/>
                    <a:pt x="6906" y="8418"/>
                    <a:pt x="7061" y="8395"/>
                  </a:cubicBezTo>
                  <a:close/>
                  <a:moveTo>
                    <a:pt x="5656" y="8168"/>
                  </a:moveTo>
                  <a:cubicBezTo>
                    <a:pt x="5823" y="8275"/>
                    <a:pt x="6001" y="8347"/>
                    <a:pt x="6192" y="8395"/>
                  </a:cubicBezTo>
                  <a:lnTo>
                    <a:pt x="6192" y="8787"/>
                  </a:lnTo>
                  <a:cubicBezTo>
                    <a:pt x="6192" y="9180"/>
                    <a:pt x="5882" y="9490"/>
                    <a:pt x="5489" y="9490"/>
                  </a:cubicBezTo>
                  <a:cubicBezTo>
                    <a:pt x="5108" y="9490"/>
                    <a:pt x="4799" y="9180"/>
                    <a:pt x="4799" y="8787"/>
                  </a:cubicBezTo>
                  <a:lnTo>
                    <a:pt x="4799" y="8395"/>
                  </a:lnTo>
                  <a:cubicBezTo>
                    <a:pt x="4989" y="8347"/>
                    <a:pt x="5180" y="8275"/>
                    <a:pt x="5334" y="8168"/>
                  </a:cubicBezTo>
                  <a:lnTo>
                    <a:pt x="5334" y="8633"/>
                  </a:lnTo>
                  <a:cubicBezTo>
                    <a:pt x="5334" y="8716"/>
                    <a:pt x="5406" y="8787"/>
                    <a:pt x="5489" y="8787"/>
                  </a:cubicBezTo>
                  <a:cubicBezTo>
                    <a:pt x="5584" y="8787"/>
                    <a:pt x="5656" y="8716"/>
                    <a:pt x="5656" y="8633"/>
                  </a:cubicBezTo>
                  <a:lnTo>
                    <a:pt x="5656" y="8168"/>
                  </a:lnTo>
                  <a:close/>
                  <a:moveTo>
                    <a:pt x="2239" y="1"/>
                  </a:moveTo>
                  <a:cubicBezTo>
                    <a:pt x="1536" y="1"/>
                    <a:pt x="929" y="441"/>
                    <a:pt x="477" y="1287"/>
                  </a:cubicBezTo>
                  <a:cubicBezTo>
                    <a:pt x="155" y="1906"/>
                    <a:pt x="24" y="2513"/>
                    <a:pt x="24" y="2537"/>
                  </a:cubicBezTo>
                  <a:cubicBezTo>
                    <a:pt x="0" y="2584"/>
                    <a:pt x="0" y="2632"/>
                    <a:pt x="36" y="2680"/>
                  </a:cubicBezTo>
                  <a:cubicBezTo>
                    <a:pt x="60" y="2703"/>
                    <a:pt x="96" y="2727"/>
                    <a:pt x="143" y="2727"/>
                  </a:cubicBezTo>
                  <a:cubicBezTo>
                    <a:pt x="167" y="2751"/>
                    <a:pt x="405" y="2882"/>
                    <a:pt x="393" y="3656"/>
                  </a:cubicBezTo>
                  <a:cubicBezTo>
                    <a:pt x="381" y="4430"/>
                    <a:pt x="477" y="4977"/>
                    <a:pt x="584" y="5287"/>
                  </a:cubicBezTo>
                  <a:cubicBezTo>
                    <a:pt x="643" y="5466"/>
                    <a:pt x="774" y="5585"/>
                    <a:pt x="953" y="5632"/>
                  </a:cubicBezTo>
                  <a:cubicBezTo>
                    <a:pt x="1001" y="5656"/>
                    <a:pt x="1036" y="5656"/>
                    <a:pt x="1072" y="5656"/>
                  </a:cubicBezTo>
                  <a:cubicBezTo>
                    <a:pt x="1215" y="5656"/>
                    <a:pt x="1334" y="5597"/>
                    <a:pt x="1429" y="5501"/>
                  </a:cubicBezTo>
                  <a:lnTo>
                    <a:pt x="1453" y="5489"/>
                  </a:lnTo>
                  <a:cubicBezTo>
                    <a:pt x="1667" y="6549"/>
                    <a:pt x="2370" y="7371"/>
                    <a:pt x="3037" y="7716"/>
                  </a:cubicBezTo>
                  <a:cubicBezTo>
                    <a:pt x="3120" y="7871"/>
                    <a:pt x="3239" y="8014"/>
                    <a:pt x="3394" y="8133"/>
                  </a:cubicBezTo>
                  <a:lnTo>
                    <a:pt x="3537" y="8228"/>
                  </a:lnTo>
                  <a:cubicBezTo>
                    <a:pt x="3668" y="8633"/>
                    <a:pt x="4037" y="9121"/>
                    <a:pt x="4668" y="9347"/>
                  </a:cubicBezTo>
                  <a:cubicBezTo>
                    <a:pt x="4846" y="9645"/>
                    <a:pt x="5168" y="9835"/>
                    <a:pt x="5537" y="9835"/>
                  </a:cubicBezTo>
                  <a:cubicBezTo>
                    <a:pt x="5918" y="9835"/>
                    <a:pt x="6239" y="9645"/>
                    <a:pt x="6418" y="9347"/>
                  </a:cubicBezTo>
                  <a:cubicBezTo>
                    <a:pt x="7049" y="9121"/>
                    <a:pt x="7406" y="8633"/>
                    <a:pt x="7549" y="8228"/>
                  </a:cubicBezTo>
                  <a:lnTo>
                    <a:pt x="7680" y="8133"/>
                  </a:lnTo>
                  <a:cubicBezTo>
                    <a:pt x="7847" y="8014"/>
                    <a:pt x="7966" y="7883"/>
                    <a:pt x="8037" y="7716"/>
                  </a:cubicBezTo>
                  <a:cubicBezTo>
                    <a:pt x="8692" y="7371"/>
                    <a:pt x="9406" y="6549"/>
                    <a:pt x="9633" y="5489"/>
                  </a:cubicBezTo>
                  <a:lnTo>
                    <a:pt x="9644" y="5501"/>
                  </a:lnTo>
                  <a:cubicBezTo>
                    <a:pt x="9740" y="5608"/>
                    <a:pt x="9871" y="5656"/>
                    <a:pt x="10002" y="5656"/>
                  </a:cubicBezTo>
                  <a:cubicBezTo>
                    <a:pt x="10049" y="5656"/>
                    <a:pt x="10085" y="5656"/>
                    <a:pt x="10121" y="5632"/>
                  </a:cubicBezTo>
                  <a:cubicBezTo>
                    <a:pt x="10299" y="5585"/>
                    <a:pt x="10442" y="5454"/>
                    <a:pt x="10502" y="5287"/>
                  </a:cubicBezTo>
                  <a:cubicBezTo>
                    <a:pt x="10585" y="4977"/>
                    <a:pt x="10704" y="4442"/>
                    <a:pt x="10692" y="3656"/>
                  </a:cubicBezTo>
                  <a:cubicBezTo>
                    <a:pt x="10680" y="2882"/>
                    <a:pt x="10918" y="2751"/>
                    <a:pt x="10942" y="2727"/>
                  </a:cubicBezTo>
                  <a:cubicBezTo>
                    <a:pt x="10990" y="2727"/>
                    <a:pt x="11014" y="2703"/>
                    <a:pt x="11049" y="2680"/>
                  </a:cubicBezTo>
                  <a:cubicBezTo>
                    <a:pt x="11002" y="2644"/>
                    <a:pt x="11014" y="2596"/>
                    <a:pt x="11002" y="2537"/>
                  </a:cubicBezTo>
                  <a:cubicBezTo>
                    <a:pt x="11002" y="2513"/>
                    <a:pt x="10871" y="1906"/>
                    <a:pt x="10537" y="1287"/>
                  </a:cubicBezTo>
                  <a:cubicBezTo>
                    <a:pt x="10097" y="441"/>
                    <a:pt x="9490" y="1"/>
                    <a:pt x="8787" y="1"/>
                  </a:cubicBezTo>
                  <a:cubicBezTo>
                    <a:pt x="8263" y="1"/>
                    <a:pt x="7597" y="310"/>
                    <a:pt x="7525" y="358"/>
                  </a:cubicBezTo>
                  <a:cubicBezTo>
                    <a:pt x="7410" y="398"/>
                    <a:pt x="7314" y="415"/>
                    <a:pt x="7221" y="415"/>
                  </a:cubicBezTo>
                  <a:cubicBezTo>
                    <a:pt x="7093" y="415"/>
                    <a:pt x="6970" y="382"/>
                    <a:pt x="6811" y="334"/>
                  </a:cubicBezTo>
                  <a:cubicBezTo>
                    <a:pt x="6537" y="263"/>
                    <a:pt x="6156" y="155"/>
                    <a:pt x="5513" y="155"/>
                  </a:cubicBezTo>
                  <a:cubicBezTo>
                    <a:pt x="4870" y="155"/>
                    <a:pt x="4489" y="263"/>
                    <a:pt x="4215" y="334"/>
                  </a:cubicBezTo>
                  <a:cubicBezTo>
                    <a:pt x="4049" y="382"/>
                    <a:pt x="3932" y="415"/>
                    <a:pt x="3806" y="415"/>
                  </a:cubicBezTo>
                  <a:cubicBezTo>
                    <a:pt x="3716" y="415"/>
                    <a:pt x="3621" y="398"/>
                    <a:pt x="3501" y="358"/>
                  </a:cubicBezTo>
                  <a:cubicBezTo>
                    <a:pt x="3429" y="310"/>
                    <a:pt x="2763" y="1"/>
                    <a:pt x="2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65"/>
          <p:cNvGrpSpPr/>
          <p:nvPr/>
        </p:nvGrpSpPr>
        <p:grpSpPr>
          <a:xfrm>
            <a:off x="1404013" y="2958066"/>
            <a:ext cx="368096" cy="223968"/>
            <a:chOff x="1404013" y="2958066"/>
            <a:chExt cx="368096" cy="223968"/>
          </a:xfrm>
        </p:grpSpPr>
        <p:sp>
          <p:nvSpPr>
            <p:cNvPr id="7158" name="Google Shape;7158;p65"/>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0" name="Google Shape;7160;p65"/>
          <p:cNvSpPr/>
          <p:nvPr/>
        </p:nvSpPr>
        <p:spPr>
          <a:xfrm>
            <a:off x="4147597" y="2886354"/>
            <a:ext cx="367712" cy="367680"/>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5"/>
          <p:cNvSpPr/>
          <p:nvPr/>
        </p:nvSpPr>
        <p:spPr>
          <a:xfrm>
            <a:off x="880141" y="2886290"/>
            <a:ext cx="323520" cy="367360"/>
          </a:xfrm>
          <a:custGeom>
            <a:avLst/>
            <a:gdLst/>
            <a:ahLst/>
            <a:cxnLst/>
            <a:rect l="l" t="t" r="r" b="b"/>
            <a:pathLst>
              <a:path w="10110" h="11480" extrusionOk="0">
                <a:moveTo>
                  <a:pt x="4240" y="2681"/>
                </a:moveTo>
                <a:cubicBezTo>
                  <a:pt x="4347" y="2681"/>
                  <a:pt x="4442" y="2777"/>
                  <a:pt x="4442" y="2872"/>
                </a:cubicBezTo>
                <a:cubicBezTo>
                  <a:pt x="4442" y="2979"/>
                  <a:pt x="4347" y="3062"/>
                  <a:pt x="4240" y="3062"/>
                </a:cubicBezTo>
                <a:cubicBezTo>
                  <a:pt x="4144" y="3050"/>
                  <a:pt x="4049" y="2979"/>
                  <a:pt x="4049" y="2872"/>
                </a:cubicBezTo>
                <a:cubicBezTo>
                  <a:pt x="4049" y="2765"/>
                  <a:pt x="4144" y="2681"/>
                  <a:pt x="4240" y="2681"/>
                </a:cubicBezTo>
                <a:close/>
                <a:moveTo>
                  <a:pt x="5692" y="2681"/>
                </a:moveTo>
                <a:cubicBezTo>
                  <a:pt x="5787" y="2681"/>
                  <a:pt x="5883" y="2777"/>
                  <a:pt x="5883" y="2872"/>
                </a:cubicBezTo>
                <a:cubicBezTo>
                  <a:pt x="5883" y="2979"/>
                  <a:pt x="5787" y="3062"/>
                  <a:pt x="5692" y="3062"/>
                </a:cubicBezTo>
                <a:cubicBezTo>
                  <a:pt x="5585" y="3062"/>
                  <a:pt x="5490" y="2979"/>
                  <a:pt x="5490" y="2872"/>
                </a:cubicBezTo>
                <a:cubicBezTo>
                  <a:pt x="5490" y="2777"/>
                  <a:pt x="5585" y="2681"/>
                  <a:pt x="5692" y="2681"/>
                </a:cubicBezTo>
                <a:close/>
                <a:moveTo>
                  <a:pt x="4978" y="1788"/>
                </a:moveTo>
                <a:cubicBezTo>
                  <a:pt x="5299" y="1788"/>
                  <a:pt x="5585" y="2038"/>
                  <a:pt x="5752" y="2348"/>
                </a:cubicBezTo>
                <a:lnTo>
                  <a:pt x="5692" y="2348"/>
                </a:lnTo>
                <a:cubicBezTo>
                  <a:pt x="5394" y="2348"/>
                  <a:pt x="5168" y="2598"/>
                  <a:pt x="5168" y="2872"/>
                </a:cubicBezTo>
                <a:cubicBezTo>
                  <a:pt x="5168" y="3158"/>
                  <a:pt x="5371" y="3384"/>
                  <a:pt x="5656" y="3396"/>
                </a:cubicBezTo>
                <a:cubicBezTo>
                  <a:pt x="5478" y="3539"/>
                  <a:pt x="5228" y="3598"/>
                  <a:pt x="4990" y="3598"/>
                </a:cubicBezTo>
                <a:cubicBezTo>
                  <a:pt x="4751" y="3598"/>
                  <a:pt x="4466" y="3539"/>
                  <a:pt x="4287" y="3396"/>
                </a:cubicBezTo>
                <a:cubicBezTo>
                  <a:pt x="4561" y="3384"/>
                  <a:pt x="4775" y="3146"/>
                  <a:pt x="4775" y="2872"/>
                </a:cubicBezTo>
                <a:cubicBezTo>
                  <a:pt x="4775" y="2574"/>
                  <a:pt x="4537" y="2348"/>
                  <a:pt x="4263" y="2348"/>
                </a:cubicBezTo>
                <a:lnTo>
                  <a:pt x="4204" y="2348"/>
                </a:lnTo>
                <a:cubicBezTo>
                  <a:pt x="4359" y="2038"/>
                  <a:pt x="4644" y="1788"/>
                  <a:pt x="4978" y="1788"/>
                </a:cubicBezTo>
                <a:close/>
                <a:moveTo>
                  <a:pt x="4978" y="3943"/>
                </a:moveTo>
                <a:cubicBezTo>
                  <a:pt x="5275" y="3943"/>
                  <a:pt x="5525" y="4455"/>
                  <a:pt x="5525" y="5039"/>
                </a:cubicBezTo>
                <a:cubicBezTo>
                  <a:pt x="5525" y="5610"/>
                  <a:pt x="5252" y="6122"/>
                  <a:pt x="4978" y="6122"/>
                </a:cubicBezTo>
                <a:cubicBezTo>
                  <a:pt x="4680" y="6122"/>
                  <a:pt x="4418" y="5610"/>
                  <a:pt x="4418" y="5039"/>
                </a:cubicBezTo>
                <a:cubicBezTo>
                  <a:pt x="4418" y="4455"/>
                  <a:pt x="4680" y="3943"/>
                  <a:pt x="4978" y="3943"/>
                </a:cubicBezTo>
                <a:close/>
                <a:moveTo>
                  <a:pt x="5064" y="6488"/>
                </a:moveTo>
                <a:cubicBezTo>
                  <a:pt x="5446" y="6488"/>
                  <a:pt x="5749" y="6618"/>
                  <a:pt x="6002" y="6848"/>
                </a:cubicBezTo>
                <a:cubicBezTo>
                  <a:pt x="6204" y="7063"/>
                  <a:pt x="6347" y="7360"/>
                  <a:pt x="6406" y="7706"/>
                </a:cubicBezTo>
                <a:cubicBezTo>
                  <a:pt x="6311" y="7789"/>
                  <a:pt x="6192" y="7860"/>
                  <a:pt x="6049" y="7920"/>
                </a:cubicBezTo>
                <a:cubicBezTo>
                  <a:pt x="5954" y="7956"/>
                  <a:pt x="5906" y="8051"/>
                  <a:pt x="5954" y="8146"/>
                </a:cubicBezTo>
                <a:cubicBezTo>
                  <a:pt x="5990" y="8206"/>
                  <a:pt x="6049" y="8253"/>
                  <a:pt x="6109" y="8253"/>
                </a:cubicBezTo>
                <a:cubicBezTo>
                  <a:pt x="6121" y="8253"/>
                  <a:pt x="6145" y="8253"/>
                  <a:pt x="6168" y="8230"/>
                </a:cubicBezTo>
                <a:cubicBezTo>
                  <a:pt x="6252" y="8194"/>
                  <a:pt x="6347" y="8158"/>
                  <a:pt x="6418" y="8111"/>
                </a:cubicBezTo>
                <a:lnTo>
                  <a:pt x="6418" y="8111"/>
                </a:lnTo>
                <a:cubicBezTo>
                  <a:pt x="6418" y="8408"/>
                  <a:pt x="6347" y="8753"/>
                  <a:pt x="6216" y="9063"/>
                </a:cubicBezTo>
                <a:cubicBezTo>
                  <a:pt x="6073" y="9158"/>
                  <a:pt x="5894" y="9230"/>
                  <a:pt x="5692" y="9289"/>
                </a:cubicBezTo>
                <a:cubicBezTo>
                  <a:pt x="5597" y="9325"/>
                  <a:pt x="5537" y="9408"/>
                  <a:pt x="5561" y="9492"/>
                </a:cubicBezTo>
                <a:cubicBezTo>
                  <a:pt x="5585" y="9575"/>
                  <a:pt x="5656" y="9611"/>
                  <a:pt x="5728" y="9611"/>
                </a:cubicBezTo>
                <a:lnTo>
                  <a:pt x="5775" y="9611"/>
                </a:lnTo>
                <a:cubicBezTo>
                  <a:pt x="5847" y="9599"/>
                  <a:pt x="5918" y="9575"/>
                  <a:pt x="6002" y="9539"/>
                </a:cubicBezTo>
                <a:lnTo>
                  <a:pt x="6002" y="9539"/>
                </a:lnTo>
                <a:cubicBezTo>
                  <a:pt x="5966" y="9599"/>
                  <a:pt x="5942" y="9646"/>
                  <a:pt x="5906" y="9706"/>
                </a:cubicBezTo>
                <a:cubicBezTo>
                  <a:pt x="5609" y="10170"/>
                  <a:pt x="5252" y="10444"/>
                  <a:pt x="4966" y="10444"/>
                </a:cubicBezTo>
                <a:cubicBezTo>
                  <a:pt x="4692" y="10444"/>
                  <a:pt x="4335" y="10170"/>
                  <a:pt x="4037" y="9706"/>
                </a:cubicBezTo>
                <a:cubicBezTo>
                  <a:pt x="4001" y="9646"/>
                  <a:pt x="3978" y="9599"/>
                  <a:pt x="3942" y="9539"/>
                </a:cubicBezTo>
                <a:lnTo>
                  <a:pt x="3942" y="9539"/>
                </a:lnTo>
                <a:cubicBezTo>
                  <a:pt x="4251" y="9646"/>
                  <a:pt x="4609" y="9706"/>
                  <a:pt x="4966" y="9706"/>
                </a:cubicBezTo>
                <a:cubicBezTo>
                  <a:pt x="5061" y="9706"/>
                  <a:pt x="5132" y="9634"/>
                  <a:pt x="5132" y="9539"/>
                </a:cubicBezTo>
                <a:cubicBezTo>
                  <a:pt x="5132" y="9456"/>
                  <a:pt x="5061" y="9373"/>
                  <a:pt x="4966" y="9373"/>
                </a:cubicBezTo>
                <a:cubicBezTo>
                  <a:pt x="4478" y="9373"/>
                  <a:pt x="4037" y="9277"/>
                  <a:pt x="3716" y="9063"/>
                </a:cubicBezTo>
                <a:cubicBezTo>
                  <a:pt x="3597" y="8753"/>
                  <a:pt x="3525" y="8408"/>
                  <a:pt x="3525" y="8111"/>
                </a:cubicBezTo>
                <a:lnTo>
                  <a:pt x="3525" y="8111"/>
                </a:lnTo>
                <a:cubicBezTo>
                  <a:pt x="3882" y="8325"/>
                  <a:pt x="4418" y="8456"/>
                  <a:pt x="4966" y="8456"/>
                </a:cubicBezTo>
                <a:cubicBezTo>
                  <a:pt x="5085" y="8456"/>
                  <a:pt x="5228" y="8456"/>
                  <a:pt x="5347" y="8444"/>
                </a:cubicBezTo>
                <a:cubicBezTo>
                  <a:pt x="5430" y="8420"/>
                  <a:pt x="5502" y="8349"/>
                  <a:pt x="5490" y="8265"/>
                </a:cubicBezTo>
                <a:cubicBezTo>
                  <a:pt x="5479" y="8177"/>
                  <a:pt x="5416" y="8109"/>
                  <a:pt x="5332" y="8109"/>
                </a:cubicBezTo>
                <a:cubicBezTo>
                  <a:pt x="5325" y="8109"/>
                  <a:pt x="5318" y="8110"/>
                  <a:pt x="5311" y="8111"/>
                </a:cubicBezTo>
                <a:cubicBezTo>
                  <a:pt x="5192" y="8122"/>
                  <a:pt x="5085" y="8122"/>
                  <a:pt x="4966" y="8122"/>
                </a:cubicBezTo>
                <a:cubicBezTo>
                  <a:pt x="4394" y="8122"/>
                  <a:pt x="3835" y="7980"/>
                  <a:pt x="3537" y="7741"/>
                </a:cubicBezTo>
                <a:cubicBezTo>
                  <a:pt x="3597" y="7384"/>
                  <a:pt x="3739" y="7087"/>
                  <a:pt x="3942" y="6872"/>
                </a:cubicBezTo>
                <a:cubicBezTo>
                  <a:pt x="4192" y="6622"/>
                  <a:pt x="4549" y="6491"/>
                  <a:pt x="4966" y="6491"/>
                </a:cubicBezTo>
                <a:cubicBezTo>
                  <a:pt x="4999" y="6489"/>
                  <a:pt x="5032" y="6488"/>
                  <a:pt x="5064" y="6488"/>
                </a:cubicBezTo>
                <a:close/>
                <a:moveTo>
                  <a:pt x="2134" y="1"/>
                </a:moveTo>
                <a:cubicBezTo>
                  <a:pt x="2057" y="1"/>
                  <a:pt x="1976" y="57"/>
                  <a:pt x="1965" y="133"/>
                </a:cubicBezTo>
                <a:cubicBezTo>
                  <a:pt x="1954" y="229"/>
                  <a:pt x="2013" y="312"/>
                  <a:pt x="2096" y="324"/>
                </a:cubicBezTo>
                <a:cubicBezTo>
                  <a:pt x="2644" y="431"/>
                  <a:pt x="3216" y="1145"/>
                  <a:pt x="3561" y="1776"/>
                </a:cubicBezTo>
                <a:cubicBezTo>
                  <a:pt x="3620" y="1884"/>
                  <a:pt x="3739" y="1955"/>
                  <a:pt x="3859" y="1955"/>
                </a:cubicBezTo>
                <a:lnTo>
                  <a:pt x="4085" y="1955"/>
                </a:lnTo>
                <a:cubicBezTo>
                  <a:pt x="3870" y="2217"/>
                  <a:pt x="3763" y="2550"/>
                  <a:pt x="3763" y="2860"/>
                </a:cubicBezTo>
                <a:cubicBezTo>
                  <a:pt x="3763" y="3205"/>
                  <a:pt x="3906" y="3467"/>
                  <a:pt x="4156" y="3669"/>
                </a:cubicBezTo>
                <a:cubicBezTo>
                  <a:pt x="4263" y="3741"/>
                  <a:pt x="4382" y="3800"/>
                  <a:pt x="4513" y="3848"/>
                </a:cubicBezTo>
                <a:cubicBezTo>
                  <a:pt x="4406" y="3967"/>
                  <a:pt x="4323" y="4110"/>
                  <a:pt x="4263" y="4289"/>
                </a:cubicBezTo>
                <a:lnTo>
                  <a:pt x="2513" y="3812"/>
                </a:lnTo>
                <a:cubicBezTo>
                  <a:pt x="2454" y="3800"/>
                  <a:pt x="2394" y="3765"/>
                  <a:pt x="2358" y="3729"/>
                </a:cubicBezTo>
                <a:lnTo>
                  <a:pt x="834" y="2205"/>
                </a:lnTo>
                <a:cubicBezTo>
                  <a:pt x="805" y="2175"/>
                  <a:pt x="760" y="2160"/>
                  <a:pt x="715" y="2160"/>
                </a:cubicBezTo>
                <a:cubicBezTo>
                  <a:pt x="671" y="2160"/>
                  <a:pt x="626" y="2175"/>
                  <a:pt x="596" y="2205"/>
                </a:cubicBezTo>
                <a:cubicBezTo>
                  <a:pt x="537" y="2265"/>
                  <a:pt x="537" y="2384"/>
                  <a:pt x="596" y="2443"/>
                </a:cubicBezTo>
                <a:lnTo>
                  <a:pt x="2120" y="3967"/>
                </a:lnTo>
                <a:cubicBezTo>
                  <a:pt x="2204" y="4050"/>
                  <a:pt x="2311" y="4110"/>
                  <a:pt x="2430" y="4146"/>
                </a:cubicBezTo>
                <a:lnTo>
                  <a:pt x="4180" y="4622"/>
                </a:lnTo>
                <a:cubicBezTo>
                  <a:pt x="4156" y="4753"/>
                  <a:pt x="4156" y="4884"/>
                  <a:pt x="4156" y="5015"/>
                </a:cubicBezTo>
                <a:cubicBezTo>
                  <a:pt x="4156" y="5074"/>
                  <a:pt x="4156" y="5158"/>
                  <a:pt x="4168" y="5217"/>
                </a:cubicBezTo>
                <a:lnTo>
                  <a:pt x="2501" y="5217"/>
                </a:lnTo>
                <a:cubicBezTo>
                  <a:pt x="2382" y="5217"/>
                  <a:pt x="2251" y="5241"/>
                  <a:pt x="2144" y="5301"/>
                </a:cubicBezTo>
                <a:lnTo>
                  <a:pt x="108" y="6491"/>
                </a:lnTo>
                <a:cubicBezTo>
                  <a:pt x="37" y="6539"/>
                  <a:pt x="1" y="6646"/>
                  <a:pt x="49" y="6717"/>
                </a:cubicBezTo>
                <a:cubicBezTo>
                  <a:pt x="72" y="6777"/>
                  <a:pt x="132" y="6801"/>
                  <a:pt x="191" y="6801"/>
                </a:cubicBezTo>
                <a:cubicBezTo>
                  <a:pt x="227" y="6801"/>
                  <a:pt x="251" y="6801"/>
                  <a:pt x="287" y="6777"/>
                </a:cubicBezTo>
                <a:lnTo>
                  <a:pt x="2323" y="5586"/>
                </a:lnTo>
                <a:cubicBezTo>
                  <a:pt x="2382" y="5551"/>
                  <a:pt x="2442" y="5539"/>
                  <a:pt x="2513" y="5539"/>
                </a:cubicBezTo>
                <a:lnTo>
                  <a:pt x="4240" y="5539"/>
                </a:lnTo>
                <a:cubicBezTo>
                  <a:pt x="4299" y="5789"/>
                  <a:pt x="4406" y="6015"/>
                  <a:pt x="4537" y="6170"/>
                </a:cubicBezTo>
                <a:cubicBezTo>
                  <a:pt x="4263" y="6241"/>
                  <a:pt x="4001" y="6384"/>
                  <a:pt x="3799" y="6587"/>
                </a:cubicBezTo>
                <a:cubicBezTo>
                  <a:pt x="3668" y="6717"/>
                  <a:pt x="3549" y="6884"/>
                  <a:pt x="3466" y="7075"/>
                </a:cubicBezTo>
                <a:lnTo>
                  <a:pt x="2418" y="7837"/>
                </a:lnTo>
                <a:cubicBezTo>
                  <a:pt x="2299" y="7920"/>
                  <a:pt x="2204" y="8039"/>
                  <a:pt x="2156" y="8194"/>
                </a:cubicBezTo>
                <a:lnTo>
                  <a:pt x="1132" y="11254"/>
                </a:lnTo>
                <a:cubicBezTo>
                  <a:pt x="1108" y="11349"/>
                  <a:pt x="1144" y="11432"/>
                  <a:pt x="1239" y="11468"/>
                </a:cubicBezTo>
                <a:cubicBezTo>
                  <a:pt x="1251" y="11468"/>
                  <a:pt x="1263" y="11480"/>
                  <a:pt x="1299" y="11480"/>
                </a:cubicBezTo>
                <a:cubicBezTo>
                  <a:pt x="1370" y="11480"/>
                  <a:pt x="1430" y="11432"/>
                  <a:pt x="1465" y="11361"/>
                </a:cubicBezTo>
                <a:lnTo>
                  <a:pt x="2489" y="8289"/>
                </a:lnTo>
                <a:cubicBezTo>
                  <a:pt x="2513" y="8218"/>
                  <a:pt x="2561" y="8158"/>
                  <a:pt x="2620" y="8111"/>
                </a:cubicBezTo>
                <a:lnTo>
                  <a:pt x="3323" y="7610"/>
                </a:lnTo>
                <a:lnTo>
                  <a:pt x="3323" y="7610"/>
                </a:lnTo>
                <a:cubicBezTo>
                  <a:pt x="3287" y="7741"/>
                  <a:pt x="3287" y="7896"/>
                  <a:pt x="3287" y="8039"/>
                </a:cubicBezTo>
                <a:cubicBezTo>
                  <a:pt x="3287" y="9301"/>
                  <a:pt x="4240" y="10766"/>
                  <a:pt x="5073" y="10766"/>
                </a:cubicBezTo>
                <a:cubicBezTo>
                  <a:pt x="5906" y="10766"/>
                  <a:pt x="6859" y="9325"/>
                  <a:pt x="6859" y="8039"/>
                </a:cubicBezTo>
                <a:cubicBezTo>
                  <a:pt x="6859" y="7896"/>
                  <a:pt x="6847" y="7741"/>
                  <a:pt x="6835" y="7610"/>
                </a:cubicBezTo>
                <a:lnTo>
                  <a:pt x="6835" y="7610"/>
                </a:lnTo>
                <a:lnTo>
                  <a:pt x="7538" y="8111"/>
                </a:lnTo>
                <a:cubicBezTo>
                  <a:pt x="7597" y="8158"/>
                  <a:pt x="7633" y="8218"/>
                  <a:pt x="7669" y="8289"/>
                </a:cubicBezTo>
                <a:lnTo>
                  <a:pt x="8692" y="11361"/>
                </a:lnTo>
                <a:cubicBezTo>
                  <a:pt x="8728" y="11432"/>
                  <a:pt x="8788" y="11480"/>
                  <a:pt x="8859" y="11480"/>
                </a:cubicBezTo>
                <a:cubicBezTo>
                  <a:pt x="8871" y="11480"/>
                  <a:pt x="8883" y="11480"/>
                  <a:pt x="8919" y="11468"/>
                </a:cubicBezTo>
                <a:cubicBezTo>
                  <a:pt x="9002" y="11432"/>
                  <a:pt x="9050" y="11349"/>
                  <a:pt x="9026" y="11254"/>
                </a:cubicBezTo>
                <a:lnTo>
                  <a:pt x="7990" y="8194"/>
                </a:lnTo>
                <a:cubicBezTo>
                  <a:pt x="7954" y="8039"/>
                  <a:pt x="7859" y="7920"/>
                  <a:pt x="7740" y="7837"/>
                </a:cubicBezTo>
                <a:lnTo>
                  <a:pt x="6680" y="7075"/>
                </a:lnTo>
                <a:cubicBezTo>
                  <a:pt x="6597" y="6884"/>
                  <a:pt x="6490" y="6717"/>
                  <a:pt x="6359" y="6587"/>
                </a:cubicBezTo>
                <a:cubicBezTo>
                  <a:pt x="6145" y="6372"/>
                  <a:pt x="5906" y="6241"/>
                  <a:pt x="5609" y="6170"/>
                </a:cubicBezTo>
                <a:cubicBezTo>
                  <a:pt x="5752" y="6003"/>
                  <a:pt x="5847" y="5789"/>
                  <a:pt x="5906" y="5539"/>
                </a:cubicBezTo>
                <a:lnTo>
                  <a:pt x="7633" y="5539"/>
                </a:lnTo>
                <a:cubicBezTo>
                  <a:pt x="7692" y="5539"/>
                  <a:pt x="7776" y="5551"/>
                  <a:pt x="7835" y="5586"/>
                </a:cubicBezTo>
                <a:lnTo>
                  <a:pt x="9871" y="6777"/>
                </a:lnTo>
                <a:cubicBezTo>
                  <a:pt x="9895" y="6789"/>
                  <a:pt x="9931" y="6801"/>
                  <a:pt x="9955" y="6801"/>
                </a:cubicBezTo>
                <a:cubicBezTo>
                  <a:pt x="10014" y="6801"/>
                  <a:pt x="10074" y="6777"/>
                  <a:pt x="10109" y="6717"/>
                </a:cubicBezTo>
                <a:cubicBezTo>
                  <a:pt x="10014" y="6658"/>
                  <a:pt x="9990" y="6551"/>
                  <a:pt x="9919" y="6503"/>
                </a:cubicBezTo>
                <a:lnTo>
                  <a:pt x="7871" y="5313"/>
                </a:lnTo>
                <a:cubicBezTo>
                  <a:pt x="7776" y="5253"/>
                  <a:pt x="7633" y="5229"/>
                  <a:pt x="7514" y="5229"/>
                </a:cubicBezTo>
                <a:lnTo>
                  <a:pt x="5847" y="5229"/>
                </a:lnTo>
                <a:cubicBezTo>
                  <a:pt x="5847" y="5170"/>
                  <a:pt x="5871" y="5110"/>
                  <a:pt x="5871" y="5039"/>
                </a:cubicBezTo>
                <a:cubicBezTo>
                  <a:pt x="5871" y="4896"/>
                  <a:pt x="5847" y="4765"/>
                  <a:pt x="5835" y="4634"/>
                </a:cubicBezTo>
                <a:lnTo>
                  <a:pt x="7597" y="4158"/>
                </a:lnTo>
                <a:cubicBezTo>
                  <a:pt x="7716" y="4122"/>
                  <a:pt x="7811" y="4062"/>
                  <a:pt x="7907" y="3979"/>
                </a:cubicBezTo>
                <a:lnTo>
                  <a:pt x="9419" y="2455"/>
                </a:lnTo>
                <a:cubicBezTo>
                  <a:pt x="9478" y="2396"/>
                  <a:pt x="9478" y="2276"/>
                  <a:pt x="9419" y="2217"/>
                </a:cubicBezTo>
                <a:cubicBezTo>
                  <a:pt x="9389" y="2187"/>
                  <a:pt x="9344" y="2172"/>
                  <a:pt x="9300" y="2172"/>
                </a:cubicBezTo>
                <a:cubicBezTo>
                  <a:pt x="9255" y="2172"/>
                  <a:pt x="9210" y="2187"/>
                  <a:pt x="9181" y="2217"/>
                </a:cubicBezTo>
                <a:lnTo>
                  <a:pt x="7657" y="3729"/>
                </a:lnTo>
                <a:cubicBezTo>
                  <a:pt x="7609" y="3765"/>
                  <a:pt x="7549" y="3800"/>
                  <a:pt x="7490" y="3812"/>
                </a:cubicBezTo>
                <a:lnTo>
                  <a:pt x="5752" y="4289"/>
                </a:lnTo>
                <a:cubicBezTo>
                  <a:pt x="5692" y="4110"/>
                  <a:pt x="5597" y="3967"/>
                  <a:pt x="5490" y="3848"/>
                </a:cubicBezTo>
                <a:cubicBezTo>
                  <a:pt x="5633" y="3800"/>
                  <a:pt x="5752" y="3741"/>
                  <a:pt x="5847" y="3669"/>
                </a:cubicBezTo>
                <a:cubicBezTo>
                  <a:pt x="6109" y="3467"/>
                  <a:pt x="6240" y="3193"/>
                  <a:pt x="6240" y="2860"/>
                </a:cubicBezTo>
                <a:cubicBezTo>
                  <a:pt x="6240" y="2550"/>
                  <a:pt x="6121" y="2217"/>
                  <a:pt x="5930" y="1955"/>
                </a:cubicBezTo>
                <a:lnTo>
                  <a:pt x="6145" y="1955"/>
                </a:lnTo>
                <a:cubicBezTo>
                  <a:pt x="6287" y="1955"/>
                  <a:pt x="6383" y="1884"/>
                  <a:pt x="6442" y="1776"/>
                </a:cubicBezTo>
                <a:cubicBezTo>
                  <a:pt x="6787" y="1145"/>
                  <a:pt x="7359" y="431"/>
                  <a:pt x="7907" y="324"/>
                </a:cubicBezTo>
                <a:cubicBezTo>
                  <a:pt x="7990" y="312"/>
                  <a:pt x="8050" y="229"/>
                  <a:pt x="8038" y="133"/>
                </a:cubicBezTo>
                <a:cubicBezTo>
                  <a:pt x="8027" y="57"/>
                  <a:pt x="7946" y="1"/>
                  <a:pt x="7869" y="1"/>
                </a:cubicBezTo>
                <a:cubicBezTo>
                  <a:pt x="7861" y="1"/>
                  <a:pt x="7854" y="1"/>
                  <a:pt x="7847" y="2"/>
                </a:cubicBezTo>
                <a:cubicBezTo>
                  <a:pt x="7490" y="74"/>
                  <a:pt x="7121" y="336"/>
                  <a:pt x="6740" y="764"/>
                </a:cubicBezTo>
                <a:cubicBezTo>
                  <a:pt x="6466" y="1086"/>
                  <a:pt x="6252" y="1431"/>
                  <a:pt x="6168" y="1610"/>
                </a:cubicBezTo>
                <a:lnTo>
                  <a:pt x="5585" y="1610"/>
                </a:lnTo>
                <a:cubicBezTo>
                  <a:pt x="5406" y="1491"/>
                  <a:pt x="5216" y="1431"/>
                  <a:pt x="5002" y="1431"/>
                </a:cubicBezTo>
                <a:cubicBezTo>
                  <a:pt x="4799" y="1431"/>
                  <a:pt x="4597" y="1491"/>
                  <a:pt x="4418" y="1610"/>
                </a:cubicBezTo>
                <a:lnTo>
                  <a:pt x="3847" y="1610"/>
                </a:lnTo>
                <a:cubicBezTo>
                  <a:pt x="3739" y="1431"/>
                  <a:pt x="3549" y="1086"/>
                  <a:pt x="3263" y="764"/>
                </a:cubicBezTo>
                <a:cubicBezTo>
                  <a:pt x="2894" y="336"/>
                  <a:pt x="2537" y="74"/>
                  <a:pt x="2156" y="2"/>
                </a:cubicBezTo>
                <a:cubicBezTo>
                  <a:pt x="2149" y="1"/>
                  <a:pt x="2142" y="1"/>
                  <a:pt x="2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2" name="Google Shape;7162;p65"/>
          <p:cNvGrpSpPr/>
          <p:nvPr/>
        </p:nvGrpSpPr>
        <p:grpSpPr>
          <a:xfrm>
            <a:off x="1951149" y="2885202"/>
            <a:ext cx="370368" cy="367328"/>
            <a:chOff x="1951149" y="2885202"/>
            <a:chExt cx="370368" cy="367328"/>
          </a:xfrm>
        </p:grpSpPr>
        <p:sp>
          <p:nvSpPr>
            <p:cNvPr id="7163" name="Google Shape;7163;p65"/>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5"/>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5"/>
          <p:cNvGrpSpPr/>
          <p:nvPr/>
        </p:nvGrpSpPr>
        <p:grpSpPr>
          <a:xfrm>
            <a:off x="2501677" y="2906162"/>
            <a:ext cx="367328" cy="327296"/>
            <a:chOff x="2501677" y="2906162"/>
            <a:chExt cx="367328" cy="327296"/>
          </a:xfrm>
        </p:grpSpPr>
        <p:sp>
          <p:nvSpPr>
            <p:cNvPr id="7167" name="Google Shape;7167;p65"/>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5"/>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0" name="Google Shape;7170;p65"/>
          <p:cNvSpPr/>
          <p:nvPr/>
        </p:nvSpPr>
        <p:spPr>
          <a:xfrm>
            <a:off x="3597837" y="2929394"/>
            <a:ext cx="368832" cy="281600"/>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1" name="Google Shape;7171;p65"/>
          <p:cNvGrpSpPr/>
          <p:nvPr/>
        </p:nvGrpSpPr>
        <p:grpSpPr>
          <a:xfrm>
            <a:off x="3050317" y="2893714"/>
            <a:ext cx="367712" cy="354240"/>
            <a:chOff x="3050317" y="2893714"/>
            <a:chExt cx="367712" cy="354240"/>
          </a:xfrm>
        </p:grpSpPr>
        <p:sp>
          <p:nvSpPr>
            <p:cNvPr id="7172" name="Google Shape;7172;p65"/>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4" name="Google Shape;7174;p65"/>
          <p:cNvSpPr/>
          <p:nvPr/>
        </p:nvSpPr>
        <p:spPr>
          <a:xfrm>
            <a:off x="4694733" y="2884434"/>
            <a:ext cx="370368" cy="368096"/>
          </a:xfrm>
          <a:custGeom>
            <a:avLst/>
            <a:gdLst/>
            <a:ahLst/>
            <a:cxnLst/>
            <a:rect l="l" t="t" r="r" b="b"/>
            <a:pathLst>
              <a:path w="11574" h="11503" extrusionOk="0">
                <a:moveTo>
                  <a:pt x="5799" y="4168"/>
                </a:moveTo>
                <a:cubicBezTo>
                  <a:pt x="6001" y="4168"/>
                  <a:pt x="6168" y="4335"/>
                  <a:pt x="6168" y="4537"/>
                </a:cubicBezTo>
                <a:cubicBezTo>
                  <a:pt x="6168" y="4632"/>
                  <a:pt x="6144" y="4704"/>
                  <a:pt x="6096" y="4775"/>
                </a:cubicBezTo>
                <a:cubicBezTo>
                  <a:pt x="6001" y="4751"/>
                  <a:pt x="5906" y="4740"/>
                  <a:pt x="5811" y="4740"/>
                </a:cubicBezTo>
                <a:cubicBezTo>
                  <a:pt x="5703" y="4740"/>
                  <a:pt x="5620" y="4751"/>
                  <a:pt x="5525" y="4775"/>
                </a:cubicBezTo>
                <a:cubicBezTo>
                  <a:pt x="5465" y="4716"/>
                  <a:pt x="5453" y="4632"/>
                  <a:pt x="5453" y="4537"/>
                </a:cubicBezTo>
                <a:cubicBezTo>
                  <a:pt x="5430" y="4347"/>
                  <a:pt x="5608" y="4168"/>
                  <a:pt x="5799" y="4168"/>
                </a:cubicBezTo>
                <a:close/>
                <a:moveTo>
                  <a:pt x="5822" y="5085"/>
                </a:moveTo>
                <a:cubicBezTo>
                  <a:pt x="6227" y="5085"/>
                  <a:pt x="6549" y="5418"/>
                  <a:pt x="6549" y="5823"/>
                </a:cubicBezTo>
                <a:cubicBezTo>
                  <a:pt x="6549" y="5942"/>
                  <a:pt x="6525" y="6037"/>
                  <a:pt x="6477" y="6144"/>
                </a:cubicBezTo>
                <a:cubicBezTo>
                  <a:pt x="6430" y="6168"/>
                  <a:pt x="6406" y="6192"/>
                  <a:pt x="6394" y="6240"/>
                </a:cubicBezTo>
                <a:cubicBezTo>
                  <a:pt x="6358" y="6323"/>
                  <a:pt x="6406" y="6418"/>
                  <a:pt x="6489" y="6466"/>
                </a:cubicBezTo>
                <a:cubicBezTo>
                  <a:pt x="6977" y="6645"/>
                  <a:pt x="7251" y="7026"/>
                  <a:pt x="7251" y="7549"/>
                </a:cubicBezTo>
                <a:cubicBezTo>
                  <a:pt x="7251" y="8323"/>
                  <a:pt x="6620" y="9228"/>
                  <a:pt x="5811" y="9228"/>
                </a:cubicBezTo>
                <a:cubicBezTo>
                  <a:pt x="5001" y="9228"/>
                  <a:pt x="4370" y="8323"/>
                  <a:pt x="4370" y="7549"/>
                </a:cubicBezTo>
                <a:cubicBezTo>
                  <a:pt x="4370" y="7168"/>
                  <a:pt x="4513" y="6859"/>
                  <a:pt x="4787" y="6656"/>
                </a:cubicBezTo>
                <a:cubicBezTo>
                  <a:pt x="5037" y="6442"/>
                  <a:pt x="5406" y="6323"/>
                  <a:pt x="5822" y="6323"/>
                </a:cubicBezTo>
                <a:cubicBezTo>
                  <a:pt x="5918" y="6323"/>
                  <a:pt x="5989" y="6252"/>
                  <a:pt x="5989" y="6156"/>
                </a:cubicBezTo>
                <a:cubicBezTo>
                  <a:pt x="5989" y="6073"/>
                  <a:pt x="5918" y="6002"/>
                  <a:pt x="5822" y="6002"/>
                </a:cubicBezTo>
                <a:cubicBezTo>
                  <a:pt x="5584" y="6002"/>
                  <a:pt x="5358" y="6025"/>
                  <a:pt x="5156" y="6097"/>
                </a:cubicBezTo>
                <a:cubicBezTo>
                  <a:pt x="5108" y="6013"/>
                  <a:pt x="5096" y="5906"/>
                  <a:pt x="5096" y="5823"/>
                </a:cubicBezTo>
                <a:cubicBezTo>
                  <a:pt x="5096" y="5418"/>
                  <a:pt x="5418" y="5085"/>
                  <a:pt x="5822" y="5085"/>
                </a:cubicBezTo>
                <a:close/>
                <a:moveTo>
                  <a:pt x="3798" y="1"/>
                </a:moveTo>
                <a:cubicBezTo>
                  <a:pt x="3715" y="1"/>
                  <a:pt x="3620" y="72"/>
                  <a:pt x="3620" y="168"/>
                </a:cubicBezTo>
                <a:lnTo>
                  <a:pt x="3620" y="2930"/>
                </a:lnTo>
                <a:cubicBezTo>
                  <a:pt x="3620" y="3037"/>
                  <a:pt x="3655" y="3120"/>
                  <a:pt x="3715" y="3216"/>
                </a:cubicBezTo>
                <a:lnTo>
                  <a:pt x="4918" y="5109"/>
                </a:lnTo>
                <a:cubicBezTo>
                  <a:pt x="4906" y="5121"/>
                  <a:pt x="4894" y="5132"/>
                  <a:pt x="4870" y="5168"/>
                </a:cubicBezTo>
                <a:lnTo>
                  <a:pt x="2536" y="3335"/>
                </a:lnTo>
                <a:cubicBezTo>
                  <a:pt x="2512" y="3323"/>
                  <a:pt x="2489" y="3287"/>
                  <a:pt x="2477" y="3263"/>
                </a:cubicBezTo>
                <a:lnTo>
                  <a:pt x="1620" y="1013"/>
                </a:lnTo>
                <a:cubicBezTo>
                  <a:pt x="1593" y="942"/>
                  <a:pt x="1527" y="904"/>
                  <a:pt x="1460" y="904"/>
                </a:cubicBezTo>
                <a:cubicBezTo>
                  <a:pt x="1437" y="904"/>
                  <a:pt x="1415" y="908"/>
                  <a:pt x="1393" y="918"/>
                </a:cubicBezTo>
                <a:cubicBezTo>
                  <a:pt x="1298" y="965"/>
                  <a:pt x="1262" y="1060"/>
                  <a:pt x="1298" y="1144"/>
                </a:cubicBezTo>
                <a:lnTo>
                  <a:pt x="2167" y="3394"/>
                </a:lnTo>
                <a:cubicBezTo>
                  <a:pt x="2191" y="3489"/>
                  <a:pt x="2251" y="3561"/>
                  <a:pt x="2334" y="3620"/>
                </a:cubicBezTo>
                <a:lnTo>
                  <a:pt x="4739" y="5513"/>
                </a:lnTo>
                <a:cubicBezTo>
                  <a:pt x="4739" y="5525"/>
                  <a:pt x="4727" y="5537"/>
                  <a:pt x="4727" y="5549"/>
                </a:cubicBezTo>
                <a:lnTo>
                  <a:pt x="3429" y="5275"/>
                </a:lnTo>
                <a:cubicBezTo>
                  <a:pt x="3384" y="5263"/>
                  <a:pt x="3339" y="5256"/>
                  <a:pt x="3294" y="5256"/>
                </a:cubicBezTo>
                <a:cubicBezTo>
                  <a:pt x="3209" y="5256"/>
                  <a:pt x="3126" y="5280"/>
                  <a:pt x="3048" y="5335"/>
                </a:cubicBezTo>
                <a:lnTo>
                  <a:pt x="1108" y="6466"/>
                </a:lnTo>
                <a:cubicBezTo>
                  <a:pt x="1000" y="6525"/>
                  <a:pt x="929" y="6609"/>
                  <a:pt x="881" y="6716"/>
                </a:cubicBezTo>
                <a:lnTo>
                  <a:pt x="36" y="8764"/>
                </a:lnTo>
                <a:cubicBezTo>
                  <a:pt x="0" y="8859"/>
                  <a:pt x="36" y="8942"/>
                  <a:pt x="131" y="8990"/>
                </a:cubicBezTo>
                <a:cubicBezTo>
                  <a:pt x="143" y="9002"/>
                  <a:pt x="167" y="9002"/>
                  <a:pt x="191" y="9002"/>
                </a:cubicBezTo>
                <a:cubicBezTo>
                  <a:pt x="250" y="9002"/>
                  <a:pt x="322" y="8966"/>
                  <a:pt x="334" y="8907"/>
                </a:cubicBezTo>
                <a:lnTo>
                  <a:pt x="1179" y="6847"/>
                </a:lnTo>
                <a:cubicBezTo>
                  <a:pt x="1203" y="6799"/>
                  <a:pt x="1227" y="6775"/>
                  <a:pt x="1262" y="6764"/>
                </a:cubicBezTo>
                <a:lnTo>
                  <a:pt x="3191" y="5632"/>
                </a:lnTo>
                <a:cubicBezTo>
                  <a:pt x="3221" y="5610"/>
                  <a:pt x="3252" y="5602"/>
                  <a:pt x="3279" y="5602"/>
                </a:cubicBezTo>
                <a:cubicBezTo>
                  <a:pt x="3294" y="5602"/>
                  <a:pt x="3309" y="5604"/>
                  <a:pt x="3322" y="5609"/>
                </a:cubicBezTo>
                <a:lnTo>
                  <a:pt x="4679" y="5906"/>
                </a:lnTo>
                <a:cubicBezTo>
                  <a:pt x="4679" y="5942"/>
                  <a:pt x="4691" y="5966"/>
                  <a:pt x="4691" y="6002"/>
                </a:cubicBezTo>
                <a:lnTo>
                  <a:pt x="3882" y="6264"/>
                </a:lnTo>
                <a:cubicBezTo>
                  <a:pt x="3727" y="6311"/>
                  <a:pt x="3596" y="6430"/>
                  <a:pt x="3548" y="6597"/>
                </a:cubicBezTo>
                <a:lnTo>
                  <a:pt x="2727" y="8871"/>
                </a:lnTo>
                <a:cubicBezTo>
                  <a:pt x="2703" y="8942"/>
                  <a:pt x="2703" y="9014"/>
                  <a:pt x="2703" y="9097"/>
                </a:cubicBezTo>
                <a:lnTo>
                  <a:pt x="2882" y="11359"/>
                </a:lnTo>
                <a:cubicBezTo>
                  <a:pt x="2882" y="11443"/>
                  <a:pt x="2953" y="11502"/>
                  <a:pt x="3048" y="11502"/>
                </a:cubicBezTo>
                <a:lnTo>
                  <a:pt x="3060" y="11502"/>
                </a:lnTo>
                <a:cubicBezTo>
                  <a:pt x="3144" y="11502"/>
                  <a:pt x="3227" y="11419"/>
                  <a:pt x="3203" y="11324"/>
                </a:cubicBezTo>
                <a:lnTo>
                  <a:pt x="3024" y="9061"/>
                </a:lnTo>
                <a:cubicBezTo>
                  <a:pt x="3024" y="9038"/>
                  <a:pt x="3024" y="9002"/>
                  <a:pt x="3048" y="8990"/>
                </a:cubicBezTo>
                <a:lnTo>
                  <a:pt x="3858" y="6716"/>
                </a:lnTo>
                <a:cubicBezTo>
                  <a:pt x="3882" y="6656"/>
                  <a:pt x="3917" y="6609"/>
                  <a:pt x="3977" y="6597"/>
                </a:cubicBezTo>
                <a:lnTo>
                  <a:pt x="4370" y="6466"/>
                </a:lnTo>
                <a:lnTo>
                  <a:pt x="4370" y="6466"/>
                </a:lnTo>
                <a:cubicBezTo>
                  <a:pt x="4096" y="6728"/>
                  <a:pt x="3953" y="7097"/>
                  <a:pt x="3953" y="7514"/>
                </a:cubicBezTo>
                <a:cubicBezTo>
                  <a:pt x="3953" y="7990"/>
                  <a:pt x="4144" y="8502"/>
                  <a:pt x="4453" y="8883"/>
                </a:cubicBezTo>
                <a:cubicBezTo>
                  <a:pt x="4810" y="9300"/>
                  <a:pt x="5263" y="9538"/>
                  <a:pt x="5739" y="9538"/>
                </a:cubicBezTo>
                <a:cubicBezTo>
                  <a:pt x="6215" y="9538"/>
                  <a:pt x="6656" y="9300"/>
                  <a:pt x="7013" y="8883"/>
                </a:cubicBezTo>
                <a:cubicBezTo>
                  <a:pt x="7346" y="8502"/>
                  <a:pt x="7525" y="7990"/>
                  <a:pt x="7525" y="7514"/>
                </a:cubicBezTo>
                <a:cubicBezTo>
                  <a:pt x="7525" y="7097"/>
                  <a:pt x="7370" y="6728"/>
                  <a:pt x="7108" y="6466"/>
                </a:cubicBezTo>
                <a:lnTo>
                  <a:pt x="7108" y="6466"/>
                </a:lnTo>
                <a:lnTo>
                  <a:pt x="7489" y="6597"/>
                </a:lnTo>
                <a:cubicBezTo>
                  <a:pt x="7549" y="6609"/>
                  <a:pt x="7596" y="6656"/>
                  <a:pt x="7608" y="6716"/>
                </a:cubicBezTo>
                <a:lnTo>
                  <a:pt x="8430" y="8990"/>
                </a:lnTo>
                <a:cubicBezTo>
                  <a:pt x="8442" y="9014"/>
                  <a:pt x="8442" y="9038"/>
                  <a:pt x="8442" y="9061"/>
                </a:cubicBezTo>
                <a:lnTo>
                  <a:pt x="8263" y="11324"/>
                </a:lnTo>
                <a:cubicBezTo>
                  <a:pt x="8263" y="11419"/>
                  <a:pt x="8323" y="11502"/>
                  <a:pt x="8418" y="11502"/>
                </a:cubicBezTo>
                <a:lnTo>
                  <a:pt x="8430" y="11502"/>
                </a:lnTo>
                <a:cubicBezTo>
                  <a:pt x="8513" y="11502"/>
                  <a:pt x="8597" y="11431"/>
                  <a:pt x="8597" y="11359"/>
                </a:cubicBezTo>
                <a:lnTo>
                  <a:pt x="8775" y="9097"/>
                </a:lnTo>
                <a:cubicBezTo>
                  <a:pt x="8775" y="9014"/>
                  <a:pt x="8775" y="8942"/>
                  <a:pt x="8739" y="8871"/>
                </a:cubicBezTo>
                <a:lnTo>
                  <a:pt x="7918" y="6597"/>
                </a:lnTo>
                <a:cubicBezTo>
                  <a:pt x="7858" y="6442"/>
                  <a:pt x="7739" y="6323"/>
                  <a:pt x="7596" y="6264"/>
                </a:cubicBezTo>
                <a:lnTo>
                  <a:pt x="6775" y="6002"/>
                </a:lnTo>
                <a:cubicBezTo>
                  <a:pt x="6775" y="5966"/>
                  <a:pt x="6787" y="5942"/>
                  <a:pt x="6787" y="5906"/>
                </a:cubicBezTo>
                <a:lnTo>
                  <a:pt x="8144" y="5609"/>
                </a:lnTo>
                <a:cubicBezTo>
                  <a:pt x="8157" y="5605"/>
                  <a:pt x="8170" y="5604"/>
                  <a:pt x="8182" y="5604"/>
                </a:cubicBezTo>
                <a:cubicBezTo>
                  <a:pt x="8216" y="5604"/>
                  <a:pt x="8249" y="5615"/>
                  <a:pt x="8275" y="5632"/>
                </a:cubicBezTo>
                <a:lnTo>
                  <a:pt x="10216" y="6764"/>
                </a:lnTo>
                <a:cubicBezTo>
                  <a:pt x="10240" y="6775"/>
                  <a:pt x="10275" y="6823"/>
                  <a:pt x="10287" y="6847"/>
                </a:cubicBezTo>
                <a:lnTo>
                  <a:pt x="11133" y="8907"/>
                </a:lnTo>
                <a:cubicBezTo>
                  <a:pt x="11168" y="8954"/>
                  <a:pt x="11228" y="9002"/>
                  <a:pt x="11287" y="9002"/>
                </a:cubicBezTo>
                <a:cubicBezTo>
                  <a:pt x="11299" y="9002"/>
                  <a:pt x="11335" y="9002"/>
                  <a:pt x="11347" y="8990"/>
                </a:cubicBezTo>
                <a:cubicBezTo>
                  <a:pt x="11526" y="8978"/>
                  <a:pt x="11573" y="8883"/>
                  <a:pt x="11526" y="8800"/>
                </a:cubicBezTo>
                <a:lnTo>
                  <a:pt x="10680" y="6740"/>
                </a:lnTo>
                <a:cubicBezTo>
                  <a:pt x="10633" y="6645"/>
                  <a:pt x="10561" y="6549"/>
                  <a:pt x="10454" y="6490"/>
                </a:cubicBezTo>
                <a:lnTo>
                  <a:pt x="8525" y="5359"/>
                </a:lnTo>
                <a:cubicBezTo>
                  <a:pt x="8442" y="5309"/>
                  <a:pt x="8348" y="5288"/>
                  <a:pt x="8253" y="5288"/>
                </a:cubicBezTo>
                <a:cubicBezTo>
                  <a:pt x="8213" y="5288"/>
                  <a:pt x="8172" y="5292"/>
                  <a:pt x="8132" y="5299"/>
                </a:cubicBezTo>
                <a:lnTo>
                  <a:pt x="6834" y="5585"/>
                </a:lnTo>
                <a:cubicBezTo>
                  <a:pt x="6834" y="5573"/>
                  <a:pt x="6834" y="5549"/>
                  <a:pt x="6823" y="5537"/>
                </a:cubicBezTo>
                <a:lnTo>
                  <a:pt x="9240" y="3644"/>
                </a:lnTo>
                <a:cubicBezTo>
                  <a:pt x="9311" y="3585"/>
                  <a:pt x="9370" y="3513"/>
                  <a:pt x="9394" y="3430"/>
                </a:cubicBezTo>
                <a:lnTo>
                  <a:pt x="10263" y="1180"/>
                </a:lnTo>
                <a:cubicBezTo>
                  <a:pt x="10287" y="1084"/>
                  <a:pt x="10252" y="1001"/>
                  <a:pt x="10168" y="953"/>
                </a:cubicBezTo>
                <a:cubicBezTo>
                  <a:pt x="10149" y="945"/>
                  <a:pt x="10129" y="941"/>
                  <a:pt x="10110" y="941"/>
                </a:cubicBezTo>
                <a:cubicBezTo>
                  <a:pt x="10044" y="941"/>
                  <a:pt x="9981" y="984"/>
                  <a:pt x="9954" y="1049"/>
                </a:cubicBezTo>
                <a:lnTo>
                  <a:pt x="9085" y="3287"/>
                </a:lnTo>
                <a:cubicBezTo>
                  <a:pt x="9073" y="3323"/>
                  <a:pt x="9061" y="3346"/>
                  <a:pt x="9025" y="3370"/>
                </a:cubicBezTo>
                <a:lnTo>
                  <a:pt x="6692" y="5192"/>
                </a:lnTo>
                <a:cubicBezTo>
                  <a:pt x="6680" y="5180"/>
                  <a:pt x="6656" y="5156"/>
                  <a:pt x="6644" y="5132"/>
                </a:cubicBezTo>
                <a:lnTo>
                  <a:pt x="7846" y="3251"/>
                </a:lnTo>
                <a:cubicBezTo>
                  <a:pt x="7906" y="3156"/>
                  <a:pt x="7942" y="3061"/>
                  <a:pt x="7942" y="2965"/>
                </a:cubicBezTo>
                <a:lnTo>
                  <a:pt x="7942" y="191"/>
                </a:lnTo>
                <a:cubicBezTo>
                  <a:pt x="7942" y="108"/>
                  <a:pt x="7858" y="13"/>
                  <a:pt x="7775" y="13"/>
                </a:cubicBezTo>
                <a:cubicBezTo>
                  <a:pt x="7692" y="13"/>
                  <a:pt x="7596" y="84"/>
                  <a:pt x="7596" y="179"/>
                </a:cubicBezTo>
                <a:lnTo>
                  <a:pt x="7596" y="2954"/>
                </a:lnTo>
                <a:cubicBezTo>
                  <a:pt x="7596" y="2977"/>
                  <a:pt x="7585" y="3025"/>
                  <a:pt x="7561" y="3049"/>
                </a:cubicBezTo>
                <a:lnTo>
                  <a:pt x="6406" y="4882"/>
                </a:lnTo>
                <a:lnTo>
                  <a:pt x="6394" y="4870"/>
                </a:lnTo>
                <a:cubicBezTo>
                  <a:pt x="6465" y="4751"/>
                  <a:pt x="6501" y="4632"/>
                  <a:pt x="6501" y="4489"/>
                </a:cubicBezTo>
                <a:lnTo>
                  <a:pt x="6501" y="3597"/>
                </a:lnTo>
                <a:cubicBezTo>
                  <a:pt x="6501" y="3466"/>
                  <a:pt x="6453" y="3346"/>
                  <a:pt x="6406" y="3275"/>
                </a:cubicBezTo>
                <a:cubicBezTo>
                  <a:pt x="6377" y="3223"/>
                  <a:pt x="6322" y="3196"/>
                  <a:pt x="6267" y="3196"/>
                </a:cubicBezTo>
                <a:cubicBezTo>
                  <a:pt x="6209" y="3196"/>
                  <a:pt x="6151" y="3226"/>
                  <a:pt x="6120" y="3287"/>
                </a:cubicBezTo>
                <a:cubicBezTo>
                  <a:pt x="6096" y="3335"/>
                  <a:pt x="6096" y="3406"/>
                  <a:pt x="6120" y="3454"/>
                </a:cubicBezTo>
                <a:cubicBezTo>
                  <a:pt x="6144" y="3489"/>
                  <a:pt x="6156" y="3525"/>
                  <a:pt x="6156" y="3597"/>
                </a:cubicBezTo>
                <a:lnTo>
                  <a:pt x="6156" y="3894"/>
                </a:lnTo>
                <a:cubicBezTo>
                  <a:pt x="6049" y="3847"/>
                  <a:pt x="5918" y="3799"/>
                  <a:pt x="5787" y="3799"/>
                </a:cubicBezTo>
                <a:cubicBezTo>
                  <a:pt x="5644" y="3799"/>
                  <a:pt x="5513" y="3835"/>
                  <a:pt x="5406" y="3894"/>
                </a:cubicBezTo>
                <a:lnTo>
                  <a:pt x="5406" y="3597"/>
                </a:lnTo>
                <a:cubicBezTo>
                  <a:pt x="5406" y="3525"/>
                  <a:pt x="5430" y="3489"/>
                  <a:pt x="5441" y="3454"/>
                </a:cubicBezTo>
                <a:cubicBezTo>
                  <a:pt x="5465" y="3406"/>
                  <a:pt x="5465" y="3346"/>
                  <a:pt x="5441" y="3287"/>
                </a:cubicBezTo>
                <a:cubicBezTo>
                  <a:pt x="5411" y="3226"/>
                  <a:pt x="5352" y="3196"/>
                  <a:pt x="5294" y="3196"/>
                </a:cubicBezTo>
                <a:cubicBezTo>
                  <a:pt x="5239" y="3196"/>
                  <a:pt x="5185" y="3223"/>
                  <a:pt x="5156" y="3275"/>
                </a:cubicBezTo>
                <a:cubicBezTo>
                  <a:pt x="5108" y="3358"/>
                  <a:pt x="5072" y="3466"/>
                  <a:pt x="5072" y="3597"/>
                </a:cubicBezTo>
                <a:lnTo>
                  <a:pt x="5072" y="4489"/>
                </a:lnTo>
                <a:cubicBezTo>
                  <a:pt x="5072" y="4632"/>
                  <a:pt x="5108" y="4763"/>
                  <a:pt x="5168" y="4870"/>
                </a:cubicBezTo>
                <a:lnTo>
                  <a:pt x="5156" y="4882"/>
                </a:lnTo>
                <a:lnTo>
                  <a:pt x="4001" y="3049"/>
                </a:lnTo>
                <a:cubicBezTo>
                  <a:pt x="3977" y="3025"/>
                  <a:pt x="3965" y="2989"/>
                  <a:pt x="3965" y="2954"/>
                </a:cubicBezTo>
                <a:lnTo>
                  <a:pt x="3965" y="179"/>
                </a:lnTo>
                <a:cubicBezTo>
                  <a:pt x="3965" y="84"/>
                  <a:pt x="3894" y="1"/>
                  <a:pt x="3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8046381" y="2886290"/>
            <a:ext cx="253408" cy="366240"/>
          </a:xfrm>
          <a:custGeom>
            <a:avLst/>
            <a:gdLst/>
            <a:ahLst/>
            <a:cxnLst/>
            <a:rect l="l" t="t" r="r" b="b"/>
            <a:pathLst>
              <a:path w="7919" h="11445" extrusionOk="0">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6" name="Google Shape;7176;p65"/>
          <p:cNvGrpSpPr/>
          <p:nvPr/>
        </p:nvGrpSpPr>
        <p:grpSpPr>
          <a:xfrm>
            <a:off x="7531277" y="2886354"/>
            <a:ext cx="185184" cy="367296"/>
            <a:chOff x="7531277" y="2886354"/>
            <a:chExt cx="185184" cy="367296"/>
          </a:xfrm>
        </p:grpSpPr>
        <p:sp>
          <p:nvSpPr>
            <p:cNvPr id="7177" name="Google Shape;7177;p65"/>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5"/>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5"/>
          <p:cNvGrpSpPr/>
          <p:nvPr/>
        </p:nvGrpSpPr>
        <p:grpSpPr>
          <a:xfrm>
            <a:off x="6926637" y="2886738"/>
            <a:ext cx="297184" cy="367296"/>
            <a:chOff x="6926637" y="2886738"/>
            <a:chExt cx="297184" cy="367296"/>
          </a:xfrm>
        </p:grpSpPr>
        <p:sp>
          <p:nvSpPr>
            <p:cNvPr id="7181" name="Google Shape;7181;p65"/>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5"/>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5"/>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4" name="Google Shape;7184;p65"/>
          <p:cNvSpPr/>
          <p:nvPr/>
        </p:nvSpPr>
        <p:spPr>
          <a:xfrm>
            <a:off x="5255565" y="2885970"/>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5"/>
          <p:cNvSpPr/>
          <p:nvPr/>
        </p:nvSpPr>
        <p:spPr>
          <a:xfrm>
            <a:off x="5834285" y="2886674"/>
            <a:ext cx="289216" cy="368512"/>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6" name="Google Shape;7186;p65"/>
          <p:cNvGrpSpPr/>
          <p:nvPr/>
        </p:nvGrpSpPr>
        <p:grpSpPr>
          <a:xfrm>
            <a:off x="6340653" y="2886354"/>
            <a:ext cx="370368" cy="368064"/>
            <a:chOff x="6340653" y="2886354"/>
            <a:chExt cx="370368" cy="368064"/>
          </a:xfrm>
        </p:grpSpPr>
        <p:sp>
          <p:nvSpPr>
            <p:cNvPr id="7187" name="Google Shape;7187;p65"/>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5"/>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5"/>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5"/>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5"/>
          <p:cNvGrpSpPr/>
          <p:nvPr/>
        </p:nvGrpSpPr>
        <p:grpSpPr>
          <a:xfrm>
            <a:off x="5246797" y="1981426"/>
            <a:ext cx="354752" cy="336512"/>
            <a:chOff x="5246797" y="1981426"/>
            <a:chExt cx="354752" cy="336512"/>
          </a:xfrm>
        </p:grpSpPr>
        <p:sp>
          <p:nvSpPr>
            <p:cNvPr id="7194" name="Google Shape;7194;p65"/>
            <p:cNvSpPr/>
            <p:nvPr/>
          </p:nvSpPr>
          <p:spPr>
            <a:xfrm>
              <a:off x="5246797" y="1981426"/>
              <a:ext cx="354752" cy="336512"/>
            </a:xfrm>
            <a:custGeom>
              <a:avLst/>
              <a:gdLst/>
              <a:ahLst/>
              <a:cxnLst/>
              <a:rect l="l" t="t" r="r" b="b"/>
              <a:pathLst>
                <a:path w="11086" h="10516" extrusionOk="0">
                  <a:moveTo>
                    <a:pt x="3239" y="312"/>
                  </a:moveTo>
                  <a:cubicBezTo>
                    <a:pt x="3352" y="312"/>
                    <a:pt x="3467" y="328"/>
                    <a:pt x="3584" y="359"/>
                  </a:cubicBezTo>
                  <a:cubicBezTo>
                    <a:pt x="4120" y="490"/>
                    <a:pt x="4322" y="955"/>
                    <a:pt x="4275" y="1324"/>
                  </a:cubicBezTo>
                  <a:cubicBezTo>
                    <a:pt x="4215" y="1776"/>
                    <a:pt x="3906" y="1979"/>
                    <a:pt x="3584" y="2038"/>
                  </a:cubicBezTo>
                  <a:lnTo>
                    <a:pt x="3679" y="1955"/>
                  </a:lnTo>
                  <a:cubicBezTo>
                    <a:pt x="3799" y="1824"/>
                    <a:pt x="3846" y="1633"/>
                    <a:pt x="3810" y="1443"/>
                  </a:cubicBezTo>
                  <a:cubicBezTo>
                    <a:pt x="3787" y="1193"/>
                    <a:pt x="3572" y="1014"/>
                    <a:pt x="3310" y="990"/>
                  </a:cubicBezTo>
                  <a:lnTo>
                    <a:pt x="3263" y="990"/>
                  </a:lnTo>
                  <a:cubicBezTo>
                    <a:pt x="3013" y="990"/>
                    <a:pt x="2798" y="1133"/>
                    <a:pt x="2679" y="1383"/>
                  </a:cubicBezTo>
                  <a:cubicBezTo>
                    <a:pt x="2620" y="1383"/>
                    <a:pt x="2560" y="1383"/>
                    <a:pt x="2477" y="1371"/>
                  </a:cubicBezTo>
                  <a:cubicBezTo>
                    <a:pt x="2275" y="1324"/>
                    <a:pt x="2120" y="1252"/>
                    <a:pt x="1977" y="1097"/>
                  </a:cubicBezTo>
                  <a:cubicBezTo>
                    <a:pt x="2060" y="1002"/>
                    <a:pt x="2179" y="836"/>
                    <a:pt x="2358" y="669"/>
                  </a:cubicBezTo>
                  <a:cubicBezTo>
                    <a:pt x="2629" y="433"/>
                    <a:pt x="2926" y="312"/>
                    <a:pt x="3239" y="312"/>
                  </a:cubicBezTo>
                  <a:close/>
                  <a:moveTo>
                    <a:pt x="4549" y="9837"/>
                  </a:moveTo>
                  <a:lnTo>
                    <a:pt x="4870" y="9944"/>
                  </a:lnTo>
                  <a:lnTo>
                    <a:pt x="4858" y="10182"/>
                  </a:lnTo>
                  <a:lnTo>
                    <a:pt x="4394" y="10182"/>
                  </a:lnTo>
                  <a:lnTo>
                    <a:pt x="4549" y="9837"/>
                  </a:lnTo>
                  <a:close/>
                  <a:moveTo>
                    <a:pt x="10025" y="9837"/>
                  </a:moveTo>
                  <a:lnTo>
                    <a:pt x="10383" y="9956"/>
                  </a:lnTo>
                  <a:lnTo>
                    <a:pt x="10347" y="10182"/>
                  </a:lnTo>
                  <a:lnTo>
                    <a:pt x="9871" y="10182"/>
                  </a:lnTo>
                  <a:lnTo>
                    <a:pt x="10025" y="9837"/>
                  </a:lnTo>
                  <a:close/>
                  <a:moveTo>
                    <a:pt x="3258" y="0"/>
                  </a:moveTo>
                  <a:cubicBezTo>
                    <a:pt x="2856" y="0"/>
                    <a:pt x="2470" y="146"/>
                    <a:pt x="2132" y="431"/>
                  </a:cubicBezTo>
                  <a:cubicBezTo>
                    <a:pt x="1846" y="669"/>
                    <a:pt x="1691" y="943"/>
                    <a:pt x="1643" y="1026"/>
                  </a:cubicBezTo>
                  <a:cubicBezTo>
                    <a:pt x="691" y="1836"/>
                    <a:pt x="60" y="2848"/>
                    <a:pt x="36" y="2895"/>
                  </a:cubicBezTo>
                  <a:cubicBezTo>
                    <a:pt x="0" y="2931"/>
                    <a:pt x="0" y="2979"/>
                    <a:pt x="24" y="3026"/>
                  </a:cubicBezTo>
                  <a:lnTo>
                    <a:pt x="119" y="3324"/>
                  </a:lnTo>
                  <a:cubicBezTo>
                    <a:pt x="203" y="3526"/>
                    <a:pt x="393" y="3669"/>
                    <a:pt x="596" y="3669"/>
                  </a:cubicBezTo>
                  <a:cubicBezTo>
                    <a:pt x="631" y="3669"/>
                    <a:pt x="679" y="3669"/>
                    <a:pt x="703" y="3645"/>
                  </a:cubicBezTo>
                  <a:cubicBezTo>
                    <a:pt x="953" y="3598"/>
                    <a:pt x="1191" y="3586"/>
                    <a:pt x="1417" y="3574"/>
                  </a:cubicBezTo>
                  <a:cubicBezTo>
                    <a:pt x="1703" y="3562"/>
                    <a:pt x="1989" y="3538"/>
                    <a:pt x="2239" y="3443"/>
                  </a:cubicBezTo>
                  <a:cubicBezTo>
                    <a:pt x="2322" y="3622"/>
                    <a:pt x="2405" y="3884"/>
                    <a:pt x="2489" y="4217"/>
                  </a:cubicBezTo>
                  <a:cubicBezTo>
                    <a:pt x="2727" y="5062"/>
                    <a:pt x="3037" y="6217"/>
                    <a:pt x="4072" y="6741"/>
                  </a:cubicBezTo>
                  <a:lnTo>
                    <a:pt x="4370" y="7979"/>
                  </a:lnTo>
                  <a:lnTo>
                    <a:pt x="4370" y="9456"/>
                  </a:lnTo>
                  <a:lnTo>
                    <a:pt x="4013" y="10289"/>
                  </a:lnTo>
                  <a:cubicBezTo>
                    <a:pt x="3989" y="10337"/>
                    <a:pt x="3989" y="10384"/>
                    <a:pt x="4025" y="10432"/>
                  </a:cubicBezTo>
                  <a:cubicBezTo>
                    <a:pt x="4049" y="10480"/>
                    <a:pt x="4096" y="10515"/>
                    <a:pt x="4156" y="10515"/>
                  </a:cubicBezTo>
                  <a:lnTo>
                    <a:pt x="5025" y="10515"/>
                  </a:lnTo>
                  <a:cubicBezTo>
                    <a:pt x="5108" y="10515"/>
                    <a:pt x="5168" y="10456"/>
                    <a:pt x="5180" y="10360"/>
                  </a:cubicBezTo>
                  <a:lnTo>
                    <a:pt x="5382" y="7134"/>
                  </a:lnTo>
                  <a:cubicBezTo>
                    <a:pt x="5465" y="7134"/>
                    <a:pt x="5561" y="7146"/>
                    <a:pt x="5644" y="7146"/>
                  </a:cubicBezTo>
                  <a:cubicBezTo>
                    <a:pt x="5739" y="7146"/>
                    <a:pt x="5811" y="7074"/>
                    <a:pt x="5811" y="7003"/>
                  </a:cubicBezTo>
                  <a:cubicBezTo>
                    <a:pt x="5811" y="6908"/>
                    <a:pt x="5751" y="6836"/>
                    <a:pt x="5656" y="6836"/>
                  </a:cubicBezTo>
                  <a:cubicBezTo>
                    <a:pt x="5573" y="6836"/>
                    <a:pt x="5477" y="6812"/>
                    <a:pt x="5406" y="6812"/>
                  </a:cubicBezTo>
                  <a:lnTo>
                    <a:pt x="5418" y="6551"/>
                  </a:lnTo>
                  <a:cubicBezTo>
                    <a:pt x="5418" y="6455"/>
                    <a:pt x="5358" y="6384"/>
                    <a:pt x="5275" y="6384"/>
                  </a:cubicBezTo>
                  <a:cubicBezTo>
                    <a:pt x="5180" y="6384"/>
                    <a:pt x="5108" y="6443"/>
                    <a:pt x="5108" y="6539"/>
                  </a:cubicBezTo>
                  <a:lnTo>
                    <a:pt x="4918" y="9646"/>
                  </a:lnTo>
                  <a:lnTo>
                    <a:pt x="4691" y="9575"/>
                  </a:lnTo>
                  <a:cubicBezTo>
                    <a:pt x="4703" y="9551"/>
                    <a:pt x="4703" y="9527"/>
                    <a:pt x="4703" y="9515"/>
                  </a:cubicBezTo>
                  <a:lnTo>
                    <a:pt x="4703" y="7991"/>
                  </a:lnTo>
                  <a:lnTo>
                    <a:pt x="4703" y="7944"/>
                  </a:lnTo>
                  <a:lnTo>
                    <a:pt x="4394" y="6622"/>
                  </a:lnTo>
                  <a:cubicBezTo>
                    <a:pt x="4382" y="6574"/>
                    <a:pt x="4346" y="6539"/>
                    <a:pt x="4310" y="6515"/>
                  </a:cubicBezTo>
                  <a:cubicBezTo>
                    <a:pt x="3370" y="6086"/>
                    <a:pt x="3072" y="5027"/>
                    <a:pt x="2846" y="4169"/>
                  </a:cubicBezTo>
                  <a:cubicBezTo>
                    <a:pt x="2763" y="3836"/>
                    <a:pt x="2667" y="3538"/>
                    <a:pt x="2560" y="3336"/>
                  </a:cubicBezTo>
                  <a:cubicBezTo>
                    <a:pt x="2667" y="3264"/>
                    <a:pt x="2775" y="3157"/>
                    <a:pt x="2858" y="3026"/>
                  </a:cubicBezTo>
                  <a:cubicBezTo>
                    <a:pt x="2906" y="2943"/>
                    <a:pt x="2894" y="2848"/>
                    <a:pt x="2822" y="2800"/>
                  </a:cubicBezTo>
                  <a:cubicBezTo>
                    <a:pt x="2790" y="2782"/>
                    <a:pt x="2756" y="2772"/>
                    <a:pt x="2724" y="2772"/>
                  </a:cubicBezTo>
                  <a:cubicBezTo>
                    <a:pt x="2673" y="2772"/>
                    <a:pt x="2625" y="2796"/>
                    <a:pt x="2596" y="2848"/>
                  </a:cubicBezTo>
                  <a:cubicBezTo>
                    <a:pt x="2322" y="3241"/>
                    <a:pt x="1953" y="3264"/>
                    <a:pt x="1429" y="3300"/>
                  </a:cubicBezTo>
                  <a:cubicBezTo>
                    <a:pt x="1215" y="3324"/>
                    <a:pt x="953" y="3336"/>
                    <a:pt x="679" y="3395"/>
                  </a:cubicBezTo>
                  <a:cubicBezTo>
                    <a:pt x="667" y="3397"/>
                    <a:pt x="656" y="3398"/>
                    <a:pt x="645" y="3398"/>
                  </a:cubicBezTo>
                  <a:cubicBezTo>
                    <a:pt x="564" y="3398"/>
                    <a:pt x="496" y="3360"/>
                    <a:pt x="465" y="3276"/>
                  </a:cubicBezTo>
                  <a:lnTo>
                    <a:pt x="393" y="3050"/>
                  </a:lnTo>
                  <a:cubicBezTo>
                    <a:pt x="536" y="2824"/>
                    <a:pt x="1060" y="2050"/>
                    <a:pt x="1810" y="1419"/>
                  </a:cubicBezTo>
                  <a:cubicBezTo>
                    <a:pt x="2138" y="1715"/>
                    <a:pt x="2493" y="1774"/>
                    <a:pt x="2701" y="1774"/>
                  </a:cubicBezTo>
                  <a:cubicBezTo>
                    <a:pt x="2803" y="1774"/>
                    <a:pt x="2870" y="1760"/>
                    <a:pt x="2882" y="1752"/>
                  </a:cubicBezTo>
                  <a:cubicBezTo>
                    <a:pt x="2941" y="1740"/>
                    <a:pt x="2977" y="1705"/>
                    <a:pt x="3001" y="1657"/>
                  </a:cubicBezTo>
                  <a:cubicBezTo>
                    <a:pt x="3084" y="1371"/>
                    <a:pt x="3275" y="1371"/>
                    <a:pt x="3322" y="1371"/>
                  </a:cubicBezTo>
                  <a:cubicBezTo>
                    <a:pt x="3418" y="1383"/>
                    <a:pt x="3513" y="1431"/>
                    <a:pt x="3537" y="1550"/>
                  </a:cubicBezTo>
                  <a:cubicBezTo>
                    <a:pt x="3548" y="1657"/>
                    <a:pt x="3537" y="1728"/>
                    <a:pt x="3477" y="1800"/>
                  </a:cubicBezTo>
                  <a:cubicBezTo>
                    <a:pt x="3334" y="1955"/>
                    <a:pt x="3037" y="2002"/>
                    <a:pt x="2941" y="2002"/>
                  </a:cubicBezTo>
                  <a:cubicBezTo>
                    <a:pt x="2858" y="2002"/>
                    <a:pt x="2798" y="2038"/>
                    <a:pt x="2786" y="2098"/>
                  </a:cubicBezTo>
                  <a:cubicBezTo>
                    <a:pt x="2775" y="2157"/>
                    <a:pt x="2786" y="2229"/>
                    <a:pt x="2846" y="2276"/>
                  </a:cubicBezTo>
                  <a:cubicBezTo>
                    <a:pt x="2858" y="2300"/>
                    <a:pt x="3060" y="2443"/>
                    <a:pt x="3358" y="2443"/>
                  </a:cubicBezTo>
                  <a:lnTo>
                    <a:pt x="3394" y="2443"/>
                  </a:lnTo>
                  <a:cubicBezTo>
                    <a:pt x="3489" y="2443"/>
                    <a:pt x="3560" y="2443"/>
                    <a:pt x="3632" y="2431"/>
                  </a:cubicBezTo>
                  <a:cubicBezTo>
                    <a:pt x="3727" y="2705"/>
                    <a:pt x="3810" y="2979"/>
                    <a:pt x="4025" y="3098"/>
                  </a:cubicBezTo>
                  <a:cubicBezTo>
                    <a:pt x="4522" y="3413"/>
                    <a:pt x="5457" y="3460"/>
                    <a:pt x="6454" y="3460"/>
                  </a:cubicBezTo>
                  <a:cubicBezTo>
                    <a:pt x="6698" y="3460"/>
                    <a:pt x="6946" y="3457"/>
                    <a:pt x="7192" y="3455"/>
                  </a:cubicBezTo>
                  <a:cubicBezTo>
                    <a:pt x="7402" y="3452"/>
                    <a:pt x="7611" y="3450"/>
                    <a:pt x="7813" y="3450"/>
                  </a:cubicBezTo>
                  <a:cubicBezTo>
                    <a:pt x="8512" y="3450"/>
                    <a:pt x="9135" y="3475"/>
                    <a:pt x="9514" y="3586"/>
                  </a:cubicBezTo>
                  <a:cubicBezTo>
                    <a:pt x="10406" y="3884"/>
                    <a:pt x="10585" y="4491"/>
                    <a:pt x="10585" y="4955"/>
                  </a:cubicBezTo>
                  <a:cubicBezTo>
                    <a:pt x="10585" y="5265"/>
                    <a:pt x="10514" y="5538"/>
                    <a:pt x="10442" y="5800"/>
                  </a:cubicBezTo>
                  <a:cubicBezTo>
                    <a:pt x="10347" y="6146"/>
                    <a:pt x="10240" y="6503"/>
                    <a:pt x="10323" y="6920"/>
                  </a:cubicBezTo>
                  <a:cubicBezTo>
                    <a:pt x="10395" y="7324"/>
                    <a:pt x="10657" y="7670"/>
                    <a:pt x="10764" y="7801"/>
                  </a:cubicBezTo>
                  <a:lnTo>
                    <a:pt x="10478" y="9670"/>
                  </a:lnTo>
                  <a:lnTo>
                    <a:pt x="10204" y="9587"/>
                  </a:lnTo>
                  <a:cubicBezTo>
                    <a:pt x="10204" y="9575"/>
                    <a:pt x="10216" y="9551"/>
                    <a:pt x="10216" y="9539"/>
                  </a:cubicBezTo>
                  <a:lnTo>
                    <a:pt x="10430" y="7872"/>
                  </a:lnTo>
                  <a:cubicBezTo>
                    <a:pt x="10454" y="7813"/>
                    <a:pt x="10418" y="7753"/>
                    <a:pt x="10359" y="7705"/>
                  </a:cubicBezTo>
                  <a:cubicBezTo>
                    <a:pt x="9216" y="6967"/>
                    <a:pt x="8811" y="6253"/>
                    <a:pt x="8692" y="5979"/>
                  </a:cubicBezTo>
                  <a:cubicBezTo>
                    <a:pt x="8674" y="5924"/>
                    <a:pt x="8607" y="5884"/>
                    <a:pt x="8544" y="5884"/>
                  </a:cubicBezTo>
                  <a:cubicBezTo>
                    <a:pt x="8525" y="5884"/>
                    <a:pt x="8506" y="5887"/>
                    <a:pt x="8490" y="5896"/>
                  </a:cubicBezTo>
                  <a:cubicBezTo>
                    <a:pt x="8406" y="5919"/>
                    <a:pt x="8371" y="6027"/>
                    <a:pt x="8394" y="6098"/>
                  </a:cubicBezTo>
                  <a:lnTo>
                    <a:pt x="8501" y="6312"/>
                  </a:lnTo>
                  <a:cubicBezTo>
                    <a:pt x="8168" y="6431"/>
                    <a:pt x="7239" y="6753"/>
                    <a:pt x="6346" y="6812"/>
                  </a:cubicBezTo>
                  <a:cubicBezTo>
                    <a:pt x="6251" y="6812"/>
                    <a:pt x="6180" y="6896"/>
                    <a:pt x="6192" y="6979"/>
                  </a:cubicBezTo>
                  <a:cubicBezTo>
                    <a:pt x="6192" y="7074"/>
                    <a:pt x="6263" y="7134"/>
                    <a:pt x="6358" y="7134"/>
                  </a:cubicBezTo>
                  <a:lnTo>
                    <a:pt x="6370" y="7134"/>
                  </a:lnTo>
                  <a:cubicBezTo>
                    <a:pt x="7382" y="7074"/>
                    <a:pt x="8430" y="6681"/>
                    <a:pt x="8692" y="6574"/>
                  </a:cubicBezTo>
                  <a:cubicBezTo>
                    <a:pt x="8942" y="6932"/>
                    <a:pt x="9383" y="7408"/>
                    <a:pt x="10109" y="7908"/>
                  </a:cubicBezTo>
                  <a:lnTo>
                    <a:pt x="9895" y="9432"/>
                  </a:lnTo>
                  <a:lnTo>
                    <a:pt x="9525" y="10289"/>
                  </a:lnTo>
                  <a:cubicBezTo>
                    <a:pt x="9514" y="10325"/>
                    <a:pt x="9514" y="10384"/>
                    <a:pt x="9537" y="10432"/>
                  </a:cubicBezTo>
                  <a:cubicBezTo>
                    <a:pt x="9573" y="10480"/>
                    <a:pt x="9621" y="10503"/>
                    <a:pt x="9680" y="10503"/>
                  </a:cubicBezTo>
                  <a:lnTo>
                    <a:pt x="10537" y="10503"/>
                  </a:lnTo>
                  <a:cubicBezTo>
                    <a:pt x="10609" y="10503"/>
                    <a:pt x="10692" y="10444"/>
                    <a:pt x="10704" y="10372"/>
                  </a:cubicBezTo>
                  <a:lnTo>
                    <a:pt x="11085" y="7741"/>
                  </a:lnTo>
                  <a:cubicBezTo>
                    <a:pt x="11049" y="7682"/>
                    <a:pt x="11026" y="7634"/>
                    <a:pt x="10990" y="7610"/>
                  </a:cubicBezTo>
                  <a:cubicBezTo>
                    <a:pt x="10990" y="7610"/>
                    <a:pt x="10645" y="7241"/>
                    <a:pt x="10573" y="6824"/>
                  </a:cubicBezTo>
                  <a:cubicBezTo>
                    <a:pt x="10514" y="6479"/>
                    <a:pt x="10585" y="6181"/>
                    <a:pt x="10680" y="5848"/>
                  </a:cubicBezTo>
                  <a:cubicBezTo>
                    <a:pt x="10752" y="5574"/>
                    <a:pt x="10835" y="5277"/>
                    <a:pt x="10835" y="4919"/>
                  </a:cubicBezTo>
                  <a:cubicBezTo>
                    <a:pt x="10835" y="4110"/>
                    <a:pt x="10383" y="3514"/>
                    <a:pt x="9537" y="3252"/>
                  </a:cubicBezTo>
                  <a:cubicBezTo>
                    <a:pt x="9075" y="3095"/>
                    <a:pt x="8298" y="3086"/>
                    <a:pt x="7459" y="3086"/>
                  </a:cubicBezTo>
                  <a:cubicBezTo>
                    <a:pt x="7347" y="3086"/>
                    <a:pt x="7234" y="3086"/>
                    <a:pt x="7120" y="3086"/>
                  </a:cubicBezTo>
                  <a:cubicBezTo>
                    <a:pt x="6906" y="3088"/>
                    <a:pt x="6687" y="3090"/>
                    <a:pt x="6469" y="3090"/>
                  </a:cubicBezTo>
                  <a:cubicBezTo>
                    <a:pt x="5513" y="3090"/>
                    <a:pt x="4578" y="3048"/>
                    <a:pt x="4132" y="2776"/>
                  </a:cubicBezTo>
                  <a:cubicBezTo>
                    <a:pt x="4025" y="2717"/>
                    <a:pt x="3953" y="2490"/>
                    <a:pt x="3894" y="2276"/>
                  </a:cubicBezTo>
                  <a:cubicBezTo>
                    <a:pt x="4310" y="2098"/>
                    <a:pt x="4549" y="1740"/>
                    <a:pt x="4584" y="1371"/>
                  </a:cubicBezTo>
                  <a:cubicBezTo>
                    <a:pt x="4620" y="1086"/>
                    <a:pt x="4561" y="800"/>
                    <a:pt x="4406" y="562"/>
                  </a:cubicBezTo>
                  <a:cubicBezTo>
                    <a:pt x="4251" y="312"/>
                    <a:pt x="3989" y="133"/>
                    <a:pt x="3668" y="50"/>
                  </a:cubicBezTo>
                  <a:cubicBezTo>
                    <a:pt x="3530" y="17"/>
                    <a:pt x="3393" y="0"/>
                    <a:pt x="3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a:off x="5295565" y="2044338"/>
              <a:ext cx="10304" cy="10688"/>
            </a:xfrm>
            <a:custGeom>
              <a:avLst/>
              <a:gdLst/>
              <a:ahLst/>
              <a:cxnLst/>
              <a:rect l="l" t="t" r="r" b="b"/>
              <a:pathLst>
                <a:path w="322" h="334" extrusionOk="0">
                  <a:moveTo>
                    <a:pt x="167" y="1"/>
                  </a:moveTo>
                  <a:cubicBezTo>
                    <a:pt x="72" y="1"/>
                    <a:pt x="0" y="72"/>
                    <a:pt x="0" y="167"/>
                  </a:cubicBezTo>
                  <a:cubicBezTo>
                    <a:pt x="0" y="251"/>
                    <a:pt x="72" y="334"/>
                    <a:pt x="167" y="334"/>
                  </a:cubicBezTo>
                  <a:cubicBezTo>
                    <a:pt x="250" y="334"/>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5"/>
          <p:cNvGrpSpPr/>
          <p:nvPr/>
        </p:nvGrpSpPr>
        <p:grpSpPr>
          <a:xfrm>
            <a:off x="4148749" y="2102066"/>
            <a:ext cx="355136" cy="216256"/>
            <a:chOff x="4148749" y="2102066"/>
            <a:chExt cx="355136" cy="216256"/>
          </a:xfrm>
        </p:grpSpPr>
        <p:sp>
          <p:nvSpPr>
            <p:cNvPr id="7197" name="Google Shape;7197;p65"/>
            <p:cNvSpPr/>
            <p:nvPr/>
          </p:nvSpPr>
          <p:spPr>
            <a:xfrm>
              <a:off x="4148749" y="2102066"/>
              <a:ext cx="355136" cy="216256"/>
            </a:xfrm>
            <a:custGeom>
              <a:avLst/>
              <a:gdLst/>
              <a:ahLst/>
              <a:cxnLst/>
              <a:rect l="l" t="t" r="r" b="b"/>
              <a:pathLst>
                <a:path w="11098" h="6758" extrusionOk="0">
                  <a:moveTo>
                    <a:pt x="10395" y="340"/>
                  </a:moveTo>
                  <a:cubicBezTo>
                    <a:pt x="10442" y="340"/>
                    <a:pt x="10490" y="352"/>
                    <a:pt x="10514" y="387"/>
                  </a:cubicBezTo>
                  <a:cubicBezTo>
                    <a:pt x="10561" y="435"/>
                    <a:pt x="10561" y="495"/>
                    <a:pt x="10550" y="530"/>
                  </a:cubicBezTo>
                  <a:cubicBezTo>
                    <a:pt x="10538" y="578"/>
                    <a:pt x="10478" y="637"/>
                    <a:pt x="10383" y="709"/>
                  </a:cubicBezTo>
                  <a:cubicBezTo>
                    <a:pt x="10383" y="709"/>
                    <a:pt x="10383" y="697"/>
                    <a:pt x="10371" y="697"/>
                  </a:cubicBezTo>
                  <a:cubicBezTo>
                    <a:pt x="10300" y="602"/>
                    <a:pt x="10252" y="471"/>
                    <a:pt x="10264" y="399"/>
                  </a:cubicBezTo>
                  <a:cubicBezTo>
                    <a:pt x="10264" y="387"/>
                    <a:pt x="10276" y="352"/>
                    <a:pt x="10359" y="340"/>
                  </a:cubicBezTo>
                  <a:close/>
                  <a:moveTo>
                    <a:pt x="10435" y="0"/>
                  </a:moveTo>
                  <a:cubicBezTo>
                    <a:pt x="10390" y="0"/>
                    <a:pt x="10345" y="6"/>
                    <a:pt x="10300" y="18"/>
                  </a:cubicBezTo>
                  <a:cubicBezTo>
                    <a:pt x="10133" y="42"/>
                    <a:pt x="10026" y="149"/>
                    <a:pt x="9966" y="280"/>
                  </a:cubicBezTo>
                  <a:cubicBezTo>
                    <a:pt x="9895" y="495"/>
                    <a:pt x="10002" y="745"/>
                    <a:pt x="10121" y="887"/>
                  </a:cubicBezTo>
                  <a:cubicBezTo>
                    <a:pt x="10026" y="947"/>
                    <a:pt x="9930" y="1006"/>
                    <a:pt x="9823" y="1054"/>
                  </a:cubicBezTo>
                  <a:cubicBezTo>
                    <a:pt x="9478" y="804"/>
                    <a:pt x="9061" y="625"/>
                    <a:pt x="8573" y="506"/>
                  </a:cubicBezTo>
                  <a:cubicBezTo>
                    <a:pt x="8134" y="404"/>
                    <a:pt x="7632" y="355"/>
                    <a:pt x="7072" y="355"/>
                  </a:cubicBezTo>
                  <a:cubicBezTo>
                    <a:pt x="6721" y="355"/>
                    <a:pt x="6348" y="374"/>
                    <a:pt x="5954" y="411"/>
                  </a:cubicBezTo>
                  <a:cubicBezTo>
                    <a:pt x="4489" y="566"/>
                    <a:pt x="3144" y="971"/>
                    <a:pt x="2751" y="1090"/>
                  </a:cubicBezTo>
                  <a:cubicBezTo>
                    <a:pt x="2644" y="935"/>
                    <a:pt x="2549" y="816"/>
                    <a:pt x="2429" y="733"/>
                  </a:cubicBezTo>
                  <a:cubicBezTo>
                    <a:pt x="2263" y="590"/>
                    <a:pt x="2144" y="554"/>
                    <a:pt x="2132" y="554"/>
                  </a:cubicBezTo>
                  <a:cubicBezTo>
                    <a:pt x="2112" y="546"/>
                    <a:pt x="2092" y="542"/>
                    <a:pt x="2073" y="542"/>
                  </a:cubicBezTo>
                  <a:cubicBezTo>
                    <a:pt x="2011" y="542"/>
                    <a:pt x="1957" y="580"/>
                    <a:pt x="1929" y="625"/>
                  </a:cubicBezTo>
                  <a:cubicBezTo>
                    <a:pt x="1787" y="911"/>
                    <a:pt x="1727" y="1173"/>
                    <a:pt x="1715" y="1387"/>
                  </a:cubicBezTo>
                  <a:lnTo>
                    <a:pt x="1429" y="1483"/>
                  </a:lnTo>
                  <a:cubicBezTo>
                    <a:pt x="1382" y="1507"/>
                    <a:pt x="1334" y="1542"/>
                    <a:pt x="1322" y="1602"/>
                  </a:cubicBezTo>
                  <a:cubicBezTo>
                    <a:pt x="1203" y="2114"/>
                    <a:pt x="394" y="2519"/>
                    <a:pt x="120" y="2638"/>
                  </a:cubicBezTo>
                  <a:cubicBezTo>
                    <a:pt x="48" y="2661"/>
                    <a:pt x="1" y="2733"/>
                    <a:pt x="13" y="2828"/>
                  </a:cubicBezTo>
                  <a:lnTo>
                    <a:pt x="155" y="3412"/>
                  </a:lnTo>
                  <a:cubicBezTo>
                    <a:pt x="191" y="3543"/>
                    <a:pt x="310" y="3626"/>
                    <a:pt x="441" y="3662"/>
                  </a:cubicBezTo>
                  <a:cubicBezTo>
                    <a:pt x="477" y="3662"/>
                    <a:pt x="501" y="3662"/>
                    <a:pt x="536" y="3673"/>
                  </a:cubicBezTo>
                  <a:cubicBezTo>
                    <a:pt x="727" y="4102"/>
                    <a:pt x="1632" y="4281"/>
                    <a:pt x="2751" y="4507"/>
                  </a:cubicBezTo>
                  <a:cubicBezTo>
                    <a:pt x="2822" y="4519"/>
                    <a:pt x="2882" y="4543"/>
                    <a:pt x="2953" y="4555"/>
                  </a:cubicBezTo>
                  <a:lnTo>
                    <a:pt x="3346" y="5852"/>
                  </a:lnTo>
                  <a:lnTo>
                    <a:pt x="3132" y="6567"/>
                  </a:lnTo>
                  <a:cubicBezTo>
                    <a:pt x="3120" y="6602"/>
                    <a:pt x="3132" y="6662"/>
                    <a:pt x="3168" y="6698"/>
                  </a:cubicBezTo>
                  <a:cubicBezTo>
                    <a:pt x="3203" y="6745"/>
                    <a:pt x="3239" y="6757"/>
                    <a:pt x="3299" y="6757"/>
                  </a:cubicBezTo>
                  <a:lnTo>
                    <a:pt x="3989" y="6757"/>
                  </a:lnTo>
                  <a:cubicBezTo>
                    <a:pt x="4073" y="6757"/>
                    <a:pt x="4132" y="6698"/>
                    <a:pt x="4156" y="6602"/>
                  </a:cubicBezTo>
                  <a:lnTo>
                    <a:pt x="4299" y="5197"/>
                  </a:lnTo>
                  <a:cubicBezTo>
                    <a:pt x="4311" y="5078"/>
                    <a:pt x="4311" y="4959"/>
                    <a:pt x="4311" y="4816"/>
                  </a:cubicBezTo>
                  <a:cubicBezTo>
                    <a:pt x="5049" y="4983"/>
                    <a:pt x="5858" y="5078"/>
                    <a:pt x="6692" y="5078"/>
                  </a:cubicBezTo>
                  <a:cubicBezTo>
                    <a:pt x="7073" y="5078"/>
                    <a:pt x="7442" y="5055"/>
                    <a:pt x="7811" y="5019"/>
                  </a:cubicBezTo>
                  <a:cubicBezTo>
                    <a:pt x="7906" y="4995"/>
                    <a:pt x="7966" y="4924"/>
                    <a:pt x="7966" y="4840"/>
                  </a:cubicBezTo>
                  <a:cubicBezTo>
                    <a:pt x="7942" y="4745"/>
                    <a:pt x="7871" y="4686"/>
                    <a:pt x="7787" y="4686"/>
                  </a:cubicBezTo>
                  <a:cubicBezTo>
                    <a:pt x="7401" y="4725"/>
                    <a:pt x="7033" y="4741"/>
                    <a:pt x="6688" y="4741"/>
                  </a:cubicBezTo>
                  <a:cubicBezTo>
                    <a:pt x="5578" y="4741"/>
                    <a:pt x="4717" y="4574"/>
                    <a:pt x="4299" y="4483"/>
                  </a:cubicBezTo>
                  <a:cubicBezTo>
                    <a:pt x="4287" y="4340"/>
                    <a:pt x="4251" y="4209"/>
                    <a:pt x="4215" y="4090"/>
                  </a:cubicBezTo>
                  <a:lnTo>
                    <a:pt x="4120" y="3828"/>
                  </a:lnTo>
                  <a:cubicBezTo>
                    <a:pt x="4092" y="3754"/>
                    <a:pt x="4036" y="3709"/>
                    <a:pt x="3974" y="3709"/>
                  </a:cubicBezTo>
                  <a:cubicBezTo>
                    <a:pt x="3955" y="3709"/>
                    <a:pt x="3937" y="3713"/>
                    <a:pt x="3918" y="3721"/>
                  </a:cubicBezTo>
                  <a:cubicBezTo>
                    <a:pt x="3823" y="3745"/>
                    <a:pt x="3775" y="3840"/>
                    <a:pt x="3811" y="3924"/>
                  </a:cubicBezTo>
                  <a:lnTo>
                    <a:pt x="3894" y="4197"/>
                  </a:lnTo>
                  <a:cubicBezTo>
                    <a:pt x="3989" y="4507"/>
                    <a:pt x="4025" y="4840"/>
                    <a:pt x="3989" y="5162"/>
                  </a:cubicBezTo>
                  <a:lnTo>
                    <a:pt x="3858" y="6424"/>
                  </a:lnTo>
                  <a:lnTo>
                    <a:pt x="3525" y="6424"/>
                  </a:lnTo>
                  <a:lnTo>
                    <a:pt x="3692" y="5876"/>
                  </a:lnTo>
                  <a:cubicBezTo>
                    <a:pt x="3703" y="5852"/>
                    <a:pt x="3703" y="5817"/>
                    <a:pt x="3692" y="5793"/>
                  </a:cubicBezTo>
                  <a:lnTo>
                    <a:pt x="3275" y="4364"/>
                  </a:lnTo>
                  <a:cubicBezTo>
                    <a:pt x="3263" y="4305"/>
                    <a:pt x="3215" y="4257"/>
                    <a:pt x="3156" y="4245"/>
                  </a:cubicBezTo>
                  <a:cubicBezTo>
                    <a:pt x="3049" y="4221"/>
                    <a:pt x="2941" y="4197"/>
                    <a:pt x="2858" y="4185"/>
                  </a:cubicBezTo>
                  <a:cubicBezTo>
                    <a:pt x="2322" y="4078"/>
                    <a:pt x="1798" y="3971"/>
                    <a:pt x="1429" y="3852"/>
                  </a:cubicBezTo>
                  <a:cubicBezTo>
                    <a:pt x="1239" y="3793"/>
                    <a:pt x="1096" y="3733"/>
                    <a:pt x="1013" y="3673"/>
                  </a:cubicBezTo>
                  <a:cubicBezTo>
                    <a:pt x="1239" y="3662"/>
                    <a:pt x="1453" y="3590"/>
                    <a:pt x="1608" y="3423"/>
                  </a:cubicBezTo>
                  <a:cubicBezTo>
                    <a:pt x="1667" y="3364"/>
                    <a:pt x="1667" y="3257"/>
                    <a:pt x="1608" y="3197"/>
                  </a:cubicBezTo>
                  <a:cubicBezTo>
                    <a:pt x="1578" y="3167"/>
                    <a:pt x="1537" y="3153"/>
                    <a:pt x="1495" y="3153"/>
                  </a:cubicBezTo>
                  <a:cubicBezTo>
                    <a:pt x="1453" y="3153"/>
                    <a:pt x="1411" y="3167"/>
                    <a:pt x="1382" y="3197"/>
                  </a:cubicBezTo>
                  <a:cubicBezTo>
                    <a:pt x="1285" y="3294"/>
                    <a:pt x="1092" y="3351"/>
                    <a:pt x="835" y="3351"/>
                  </a:cubicBezTo>
                  <a:cubicBezTo>
                    <a:pt x="743" y="3351"/>
                    <a:pt x="643" y="3344"/>
                    <a:pt x="536" y="3328"/>
                  </a:cubicBezTo>
                  <a:lnTo>
                    <a:pt x="524" y="3316"/>
                  </a:lnTo>
                  <a:lnTo>
                    <a:pt x="405" y="2876"/>
                  </a:lnTo>
                  <a:cubicBezTo>
                    <a:pt x="524" y="2816"/>
                    <a:pt x="703" y="2721"/>
                    <a:pt x="894" y="2602"/>
                  </a:cubicBezTo>
                  <a:cubicBezTo>
                    <a:pt x="1298" y="2340"/>
                    <a:pt x="1548" y="2066"/>
                    <a:pt x="1656" y="1768"/>
                  </a:cubicBezTo>
                  <a:lnTo>
                    <a:pt x="1775" y="1721"/>
                  </a:lnTo>
                  <a:cubicBezTo>
                    <a:pt x="1798" y="1888"/>
                    <a:pt x="1846" y="1983"/>
                    <a:pt x="1858" y="1995"/>
                  </a:cubicBezTo>
                  <a:cubicBezTo>
                    <a:pt x="1894" y="2054"/>
                    <a:pt x="1953" y="2078"/>
                    <a:pt x="2013" y="2078"/>
                  </a:cubicBezTo>
                  <a:cubicBezTo>
                    <a:pt x="2037" y="2078"/>
                    <a:pt x="2072" y="2078"/>
                    <a:pt x="2084" y="2066"/>
                  </a:cubicBezTo>
                  <a:cubicBezTo>
                    <a:pt x="2156" y="2019"/>
                    <a:pt x="2191" y="1935"/>
                    <a:pt x="2144" y="1840"/>
                  </a:cubicBezTo>
                  <a:cubicBezTo>
                    <a:pt x="2132" y="1828"/>
                    <a:pt x="1965" y="1483"/>
                    <a:pt x="2179" y="935"/>
                  </a:cubicBezTo>
                  <a:cubicBezTo>
                    <a:pt x="2322" y="1030"/>
                    <a:pt x="2525" y="1221"/>
                    <a:pt x="2727" y="1602"/>
                  </a:cubicBezTo>
                  <a:cubicBezTo>
                    <a:pt x="2754" y="1663"/>
                    <a:pt x="2812" y="1699"/>
                    <a:pt x="2875" y="1699"/>
                  </a:cubicBezTo>
                  <a:cubicBezTo>
                    <a:pt x="2897" y="1699"/>
                    <a:pt x="2920" y="1694"/>
                    <a:pt x="2941" y="1685"/>
                  </a:cubicBezTo>
                  <a:cubicBezTo>
                    <a:pt x="3025" y="1638"/>
                    <a:pt x="3061" y="1542"/>
                    <a:pt x="3025" y="1459"/>
                  </a:cubicBezTo>
                  <a:cubicBezTo>
                    <a:pt x="3001" y="1423"/>
                    <a:pt x="2989" y="1411"/>
                    <a:pt x="2977" y="1387"/>
                  </a:cubicBezTo>
                  <a:cubicBezTo>
                    <a:pt x="3442" y="1245"/>
                    <a:pt x="4692" y="887"/>
                    <a:pt x="6025" y="756"/>
                  </a:cubicBezTo>
                  <a:cubicBezTo>
                    <a:pt x="6402" y="716"/>
                    <a:pt x="6758" y="696"/>
                    <a:pt x="7091" y="696"/>
                  </a:cubicBezTo>
                  <a:cubicBezTo>
                    <a:pt x="7633" y="696"/>
                    <a:pt x="8117" y="749"/>
                    <a:pt x="8537" y="852"/>
                  </a:cubicBezTo>
                  <a:cubicBezTo>
                    <a:pt x="9359" y="1042"/>
                    <a:pt x="9942" y="1423"/>
                    <a:pt x="10264" y="2007"/>
                  </a:cubicBezTo>
                  <a:cubicBezTo>
                    <a:pt x="10847" y="3054"/>
                    <a:pt x="10192" y="4007"/>
                    <a:pt x="9895" y="4281"/>
                  </a:cubicBezTo>
                  <a:cubicBezTo>
                    <a:pt x="9835" y="4340"/>
                    <a:pt x="9823" y="4447"/>
                    <a:pt x="9883" y="4507"/>
                  </a:cubicBezTo>
                  <a:cubicBezTo>
                    <a:pt x="9907" y="4543"/>
                    <a:pt x="9954" y="4555"/>
                    <a:pt x="10002" y="4555"/>
                  </a:cubicBezTo>
                  <a:cubicBezTo>
                    <a:pt x="10038" y="4555"/>
                    <a:pt x="10073" y="4543"/>
                    <a:pt x="10109" y="4507"/>
                  </a:cubicBezTo>
                  <a:lnTo>
                    <a:pt x="10121" y="4495"/>
                  </a:lnTo>
                  <a:lnTo>
                    <a:pt x="10180" y="4614"/>
                  </a:lnTo>
                  <a:cubicBezTo>
                    <a:pt x="10204" y="4686"/>
                    <a:pt x="10216" y="4781"/>
                    <a:pt x="10192" y="4864"/>
                  </a:cubicBezTo>
                  <a:lnTo>
                    <a:pt x="9752" y="6412"/>
                  </a:lnTo>
                  <a:lnTo>
                    <a:pt x="9454" y="6412"/>
                  </a:lnTo>
                  <a:lnTo>
                    <a:pt x="9728" y="5995"/>
                  </a:lnTo>
                  <a:cubicBezTo>
                    <a:pt x="9764" y="5971"/>
                    <a:pt x="9764" y="5924"/>
                    <a:pt x="9764" y="5876"/>
                  </a:cubicBezTo>
                  <a:lnTo>
                    <a:pt x="9633" y="4995"/>
                  </a:lnTo>
                  <a:cubicBezTo>
                    <a:pt x="9633" y="4971"/>
                    <a:pt x="9597" y="4924"/>
                    <a:pt x="9585" y="4912"/>
                  </a:cubicBezTo>
                  <a:lnTo>
                    <a:pt x="8883" y="4245"/>
                  </a:lnTo>
                  <a:cubicBezTo>
                    <a:pt x="8853" y="4215"/>
                    <a:pt x="8811" y="4200"/>
                    <a:pt x="8770" y="4200"/>
                  </a:cubicBezTo>
                  <a:cubicBezTo>
                    <a:pt x="8728" y="4200"/>
                    <a:pt x="8686" y="4215"/>
                    <a:pt x="8656" y="4245"/>
                  </a:cubicBezTo>
                  <a:cubicBezTo>
                    <a:pt x="8597" y="4305"/>
                    <a:pt x="8597" y="4400"/>
                    <a:pt x="8656" y="4459"/>
                  </a:cubicBezTo>
                  <a:lnTo>
                    <a:pt x="8716" y="4519"/>
                  </a:lnTo>
                  <a:cubicBezTo>
                    <a:pt x="8645" y="4543"/>
                    <a:pt x="8561" y="4555"/>
                    <a:pt x="8478" y="4566"/>
                  </a:cubicBezTo>
                  <a:cubicBezTo>
                    <a:pt x="8395" y="4578"/>
                    <a:pt x="8335" y="4674"/>
                    <a:pt x="8347" y="4757"/>
                  </a:cubicBezTo>
                  <a:cubicBezTo>
                    <a:pt x="8359" y="4840"/>
                    <a:pt x="8442" y="4900"/>
                    <a:pt x="8514" y="4900"/>
                  </a:cubicBezTo>
                  <a:lnTo>
                    <a:pt x="8537" y="4900"/>
                  </a:lnTo>
                  <a:cubicBezTo>
                    <a:pt x="8692" y="4864"/>
                    <a:pt x="8859" y="4840"/>
                    <a:pt x="9002" y="4793"/>
                  </a:cubicBezTo>
                  <a:lnTo>
                    <a:pt x="9335" y="5102"/>
                  </a:lnTo>
                  <a:lnTo>
                    <a:pt x="9454" y="5864"/>
                  </a:lnTo>
                  <a:lnTo>
                    <a:pt x="9037" y="6471"/>
                  </a:lnTo>
                  <a:cubicBezTo>
                    <a:pt x="9002" y="6519"/>
                    <a:pt x="8990" y="6590"/>
                    <a:pt x="9014" y="6638"/>
                  </a:cubicBezTo>
                  <a:cubicBezTo>
                    <a:pt x="9049" y="6698"/>
                    <a:pt x="9109" y="6721"/>
                    <a:pt x="9168" y="6721"/>
                  </a:cubicBezTo>
                  <a:lnTo>
                    <a:pt x="9895" y="6721"/>
                  </a:lnTo>
                  <a:cubicBezTo>
                    <a:pt x="9966" y="6721"/>
                    <a:pt x="10026" y="6686"/>
                    <a:pt x="10049" y="6602"/>
                  </a:cubicBezTo>
                  <a:lnTo>
                    <a:pt x="10538" y="4936"/>
                  </a:lnTo>
                  <a:cubicBezTo>
                    <a:pt x="10585" y="4781"/>
                    <a:pt x="10561" y="4614"/>
                    <a:pt x="10502" y="4459"/>
                  </a:cubicBezTo>
                  <a:lnTo>
                    <a:pt x="10383" y="4209"/>
                  </a:lnTo>
                  <a:cubicBezTo>
                    <a:pt x="10526" y="4019"/>
                    <a:pt x="10669" y="3769"/>
                    <a:pt x="10764" y="3483"/>
                  </a:cubicBezTo>
                  <a:cubicBezTo>
                    <a:pt x="10942" y="2911"/>
                    <a:pt x="10859" y="2340"/>
                    <a:pt x="10585" y="1816"/>
                  </a:cubicBezTo>
                  <a:cubicBezTo>
                    <a:pt x="10466" y="1626"/>
                    <a:pt x="10323" y="1423"/>
                    <a:pt x="10169" y="1280"/>
                  </a:cubicBezTo>
                  <a:cubicBezTo>
                    <a:pt x="10252" y="1233"/>
                    <a:pt x="10347" y="1173"/>
                    <a:pt x="10430" y="1114"/>
                  </a:cubicBezTo>
                  <a:cubicBezTo>
                    <a:pt x="10645" y="1304"/>
                    <a:pt x="10835" y="1459"/>
                    <a:pt x="10883" y="1483"/>
                  </a:cubicBezTo>
                  <a:cubicBezTo>
                    <a:pt x="10907" y="1507"/>
                    <a:pt x="10919" y="1507"/>
                    <a:pt x="10954" y="1507"/>
                  </a:cubicBezTo>
                  <a:cubicBezTo>
                    <a:pt x="11014" y="1507"/>
                    <a:pt x="11073" y="1471"/>
                    <a:pt x="11097" y="1411"/>
                  </a:cubicBezTo>
                  <a:cubicBezTo>
                    <a:pt x="11073" y="1364"/>
                    <a:pt x="11038" y="1268"/>
                    <a:pt x="10966" y="1221"/>
                  </a:cubicBezTo>
                  <a:cubicBezTo>
                    <a:pt x="10942" y="1209"/>
                    <a:pt x="10788" y="1090"/>
                    <a:pt x="10621" y="935"/>
                  </a:cubicBezTo>
                  <a:cubicBezTo>
                    <a:pt x="10764" y="828"/>
                    <a:pt x="10835" y="733"/>
                    <a:pt x="10859" y="625"/>
                  </a:cubicBezTo>
                  <a:cubicBezTo>
                    <a:pt x="10919" y="447"/>
                    <a:pt x="10895" y="280"/>
                    <a:pt x="10776" y="149"/>
                  </a:cubicBezTo>
                  <a:cubicBezTo>
                    <a:pt x="10687" y="52"/>
                    <a:pt x="10565" y="0"/>
                    <a:pt x="104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a:off x="4195981" y="2177682"/>
              <a:ext cx="10336" cy="10720"/>
            </a:xfrm>
            <a:custGeom>
              <a:avLst/>
              <a:gdLst/>
              <a:ahLst/>
              <a:cxnLst/>
              <a:rect l="l" t="t" r="r" b="b"/>
              <a:pathLst>
                <a:path w="323" h="335" extrusionOk="0">
                  <a:moveTo>
                    <a:pt x="156" y="1"/>
                  </a:moveTo>
                  <a:cubicBezTo>
                    <a:pt x="72" y="1"/>
                    <a:pt x="1" y="72"/>
                    <a:pt x="1" y="167"/>
                  </a:cubicBezTo>
                  <a:cubicBezTo>
                    <a:pt x="1" y="251"/>
                    <a:pt x="72" y="334"/>
                    <a:pt x="156" y="334"/>
                  </a:cubicBezTo>
                  <a:cubicBezTo>
                    <a:pt x="251" y="334"/>
                    <a:pt x="322" y="251"/>
                    <a:pt x="322" y="167"/>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65"/>
          <p:cNvGrpSpPr/>
          <p:nvPr/>
        </p:nvGrpSpPr>
        <p:grpSpPr>
          <a:xfrm>
            <a:off x="5794669" y="2001426"/>
            <a:ext cx="354752" cy="315360"/>
            <a:chOff x="5794669" y="2001426"/>
            <a:chExt cx="354752" cy="315360"/>
          </a:xfrm>
        </p:grpSpPr>
        <p:sp>
          <p:nvSpPr>
            <p:cNvPr id="7200" name="Google Shape;7200;p65"/>
            <p:cNvSpPr/>
            <p:nvPr/>
          </p:nvSpPr>
          <p:spPr>
            <a:xfrm>
              <a:off x="5841165" y="2051186"/>
              <a:ext cx="10688" cy="10336"/>
            </a:xfrm>
            <a:custGeom>
              <a:avLst/>
              <a:gdLst/>
              <a:ahLst/>
              <a:cxnLst/>
              <a:rect l="l" t="t" r="r" b="b"/>
              <a:pathLst>
                <a:path w="334" h="323" extrusionOk="0">
                  <a:moveTo>
                    <a:pt x="167" y="1"/>
                  </a:moveTo>
                  <a:cubicBezTo>
                    <a:pt x="84" y="1"/>
                    <a:pt x="0" y="72"/>
                    <a:pt x="0" y="156"/>
                  </a:cubicBezTo>
                  <a:cubicBezTo>
                    <a:pt x="0" y="251"/>
                    <a:pt x="84" y="322"/>
                    <a:pt x="167" y="322"/>
                  </a:cubicBezTo>
                  <a:cubicBezTo>
                    <a:pt x="262" y="322"/>
                    <a:pt x="334" y="251"/>
                    <a:pt x="334" y="156"/>
                  </a:cubicBez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5"/>
            <p:cNvSpPr/>
            <p:nvPr/>
          </p:nvSpPr>
          <p:spPr>
            <a:xfrm>
              <a:off x="5794669" y="2001426"/>
              <a:ext cx="354752" cy="315360"/>
            </a:xfrm>
            <a:custGeom>
              <a:avLst/>
              <a:gdLst/>
              <a:ahLst/>
              <a:cxnLst/>
              <a:rect l="l" t="t" r="r" b="b"/>
              <a:pathLst>
                <a:path w="11086" h="9855" extrusionOk="0">
                  <a:moveTo>
                    <a:pt x="1179" y="568"/>
                  </a:moveTo>
                  <a:lnTo>
                    <a:pt x="1298" y="877"/>
                  </a:lnTo>
                  <a:lnTo>
                    <a:pt x="1215" y="925"/>
                  </a:lnTo>
                  <a:lnTo>
                    <a:pt x="1203" y="937"/>
                  </a:lnTo>
                  <a:lnTo>
                    <a:pt x="894" y="782"/>
                  </a:lnTo>
                  <a:cubicBezTo>
                    <a:pt x="965" y="722"/>
                    <a:pt x="1048" y="639"/>
                    <a:pt x="1179" y="568"/>
                  </a:cubicBezTo>
                  <a:close/>
                  <a:moveTo>
                    <a:pt x="10028" y="3376"/>
                  </a:moveTo>
                  <a:cubicBezTo>
                    <a:pt x="10073" y="3406"/>
                    <a:pt x="10123" y="3430"/>
                    <a:pt x="10145" y="3473"/>
                  </a:cubicBezTo>
                  <a:cubicBezTo>
                    <a:pt x="10502" y="3794"/>
                    <a:pt x="10621" y="4592"/>
                    <a:pt x="10490" y="5699"/>
                  </a:cubicBezTo>
                  <a:cubicBezTo>
                    <a:pt x="10430" y="6199"/>
                    <a:pt x="10490" y="6521"/>
                    <a:pt x="10561" y="6735"/>
                  </a:cubicBezTo>
                  <a:cubicBezTo>
                    <a:pt x="10502" y="6688"/>
                    <a:pt x="10430" y="6628"/>
                    <a:pt x="10371" y="6568"/>
                  </a:cubicBezTo>
                  <a:cubicBezTo>
                    <a:pt x="10240" y="6402"/>
                    <a:pt x="10192" y="6176"/>
                    <a:pt x="10228" y="5902"/>
                  </a:cubicBezTo>
                  <a:cubicBezTo>
                    <a:pt x="10359" y="5080"/>
                    <a:pt x="10478" y="3937"/>
                    <a:pt x="10049" y="3401"/>
                  </a:cubicBezTo>
                  <a:cubicBezTo>
                    <a:pt x="10038" y="3390"/>
                    <a:pt x="10032" y="3382"/>
                    <a:pt x="10028" y="3376"/>
                  </a:cubicBezTo>
                  <a:close/>
                  <a:moveTo>
                    <a:pt x="3942" y="9212"/>
                  </a:moveTo>
                  <a:lnTo>
                    <a:pt x="3918" y="9557"/>
                  </a:lnTo>
                  <a:lnTo>
                    <a:pt x="3692" y="9557"/>
                  </a:lnTo>
                  <a:lnTo>
                    <a:pt x="3942" y="9212"/>
                  </a:lnTo>
                  <a:close/>
                  <a:moveTo>
                    <a:pt x="2035" y="334"/>
                  </a:moveTo>
                  <a:cubicBezTo>
                    <a:pt x="2129" y="334"/>
                    <a:pt x="2230" y="339"/>
                    <a:pt x="2334" y="353"/>
                  </a:cubicBezTo>
                  <a:cubicBezTo>
                    <a:pt x="2918" y="461"/>
                    <a:pt x="3453" y="889"/>
                    <a:pt x="3894" y="1365"/>
                  </a:cubicBezTo>
                  <a:cubicBezTo>
                    <a:pt x="3644" y="1187"/>
                    <a:pt x="3370" y="1056"/>
                    <a:pt x="3120" y="937"/>
                  </a:cubicBezTo>
                  <a:cubicBezTo>
                    <a:pt x="3100" y="931"/>
                    <a:pt x="3080" y="928"/>
                    <a:pt x="3060" y="928"/>
                  </a:cubicBezTo>
                  <a:cubicBezTo>
                    <a:pt x="2996" y="928"/>
                    <a:pt x="2936" y="959"/>
                    <a:pt x="2918" y="1032"/>
                  </a:cubicBezTo>
                  <a:cubicBezTo>
                    <a:pt x="2882" y="1115"/>
                    <a:pt x="2918" y="1211"/>
                    <a:pt x="3001" y="1234"/>
                  </a:cubicBezTo>
                  <a:cubicBezTo>
                    <a:pt x="3763" y="1568"/>
                    <a:pt x="4406" y="2127"/>
                    <a:pt x="4823" y="2544"/>
                  </a:cubicBezTo>
                  <a:cubicBezTo>
                    <a:pt x="4882" y="2604"/>
                    <a:pt x="4918" y="2663"/>
                    <a:pt x="4966" y="2711"/>
                  </a:cubicBezTo>
                  <a:cubicBezTo>
                    <a:pt x="5164" y="2947"/>
                    <a:pt x="5332" y="3115"/>
                    <a:pt x="5777" y="3115"/>
                  </a:cubicBezTo>
                  <a:cubicBezTo>
                    <a:pt x="6028" y="3115"/>
                    <a:pt x="6366" y="3061"/>
                    <a:pt x="6847" y="2937"/>
                  </a:cubicBezTo>
                  <a:cubicBezTo>
                    <a:pt x="7304" y="2816"/>
                    <a:pt x="7698" y="2755"/>
                    <a:pt x="8035" y="2755"/>
                  </a:cubicBezTo>
                  <a:cubicBezTo>
                    <a:pt x="8497" y="2755"/>
                    <a:pt x="8852" y="2870"/>
                    <a:pt x="9121" y="3104"/>
                  </a:cubicBezTo>
                  <a:cubicBezTo>
                    <a:pt x="9454" y="3437"/>
                    <a:pt x="9514" y="4175"/>
                    <a:pt x="9216" y="4806"/>
                  </a:cubicBezTo>
                  <a:cubicBezTo>
                    <a:pt x="9037" y="5187"/>
                    <a:pt x="8954" y="5640"/>
                    <a:pt x="8990" y="6045"/>
                  </a:cubicBezTo>
                  <a:cubicBezTo>
                    <a:pt x="9037" y="6509"/>
                    <a:pt x="9228" y="6854"/>
                    <a:pt x="9538" y="7045"/>
                  </a:cubicBezTo>
                  <a:lnTo>
                    <a:pt x="9538" y="9557"/>
                  </a:lnTo>
                  <a:lnTo>
                    <a:pt x="9287" y="9557"/>
                  </a:lnTo>
                  <a:lnTo>
                    <a:pt x="9514" y="9164"/>
                  </a:lnTo>
                  <a:cubicBezTo>
                    <a:pt x="9526" y="9140"/>
                    <a:pt x="9538" y="9093"/>
                    <a:pt x="9526" y="9069"/>
                  </a:cubicBezTo>
                  <a:lnTo>
                    <a:pt x="9240" y="7366"/>
                  </a:lnTo>
                  <a:cubicBezTo>
                    <a:pt x="9240" y="7342"/>
                    <a:pt x="9204" y="7295"/>
                    <a:pt x="9180" y="7283"/>
                  </a:cubicBezTo>
                  <a:cubicBezTo>
                    <a:pt x="7918" y="6176"/>
                    <a:pt x="7418" y="4532"/>
                    <a:pt x="7406" y="4509"/>
                  </a:cubicBezTo>
                  <a:cubicBezTo>
                    <a:pt x="7387" y="4440"/>
                    <a:pt x="7318" y="4395"/>
                    <a:pt x="7255" y="4395"/>
                  </a:cubicBezTo>
                  <a:cubicBezTo>
                    <a:pt x="7241" y="4395"/>
                    <a:pt x="7228" y="4397"/>
                    <a:pt x="7216" y="4402"/>
                  </a:cubicBezTo>
                  <a:cubicBezTo>
                    <a:pt x="7121" y="4437"/>
                    <a:pt x="7085" y="4532"/>
                    <a:pt x="7109" y="4604"/>
                  </a:cubicBezTo>
                  <a:cubicBezTo>
                    <a:pt x="7109" y="4616"/>
                    <a:pt x="7156" y="4771"/>
                    <a:pt x="7240" y="4985"/>
                  </a:cubicBezTo>
                  <a:cubicBezTo>
                    <a:pt x="7144" y="5080"/>
                    <a:pt x="6859" y="5283"/>
                    <a:pt x="6466" y="5461"/>
                  </a:cubicBezTo>
                  <a:cubicBezTo>
                    <a:pt x="6070" y="5641"/>
                    <a:pt x="5688" y="5729"/>
                    <a:pt x="5316" y="5729"/>
                  </a:cubicBezTo>
                  <a:cubicBezTo>
                    <a:pt x="5072" y="5729"/>
                    <a:pt x="4832" y="5691"/>
                    <a:pt x="4596" y="5616"/>
                  </a:cubicBezTo>
                  <a:lnTo>
                    <a:pt x="4668" y="5128"/>
                  </a:lnTo>
                  <a:cubicBezTo>
                    <a:pt x="4680" y="5033"/>
                    <a:pt x="4620" y="4961"/>
                    <a:pt x="4537" y="4949"/>
                  </a:cubicBezTo>
                  <a:cubicBezTo>
                    <a:pt x="4523" y="4946"/>
                    <a:pt x="4509" y="4944"/>
                    <a:pt x="4496" y="4944"/>
                  </a:cubicBezTo>
                  <a:cubicBezTo>
                    <a:pt x="4422" y="4944"/>
                    <a:pt x="4368" y="4999"/>
                    <a:pt x="4358" y="5080"/>
                  </a:cubicBezTo>
                  <a:lnTo>
                    <a:pt x="4192" y="6187"/>
                  </a:lnTo>
                  <a:cubicBezTo>
                    <a:pt x="4120" y="6735"/>
                    <a:pt x="4061" y="7283"/>
                    <a:pt x="4025" y="7819"/>
                  </a:cubicBezTo>
                  <a:lnTo>
                    <a:pt x="3953" y="8962"/>
                  </a:lnTo>
                  <a:lnTo>
                    <a:pt x="3632" y="5056"/>
                  </a:lnTo>
                  <a:cubicBezTo>
                    <a:pt x="3632" y="5044"/>
                    <a:pt x="3632" y="5021"/>
                    <a:pt x="3620" y="4997"/>
                  </a:cubicBezTo>
                  <a:lnTo>
                    <a:pt x="2334" y="2401"/>
                  </a:lnTo>
                  <a:cubicBezTo>
                    <a:pt x="2370" y="2354"/>
                    <a:pt x="2382" y="2306"/>
                    <a:pt x="2394" y="2270"/>
                  </a:cubicBezTo>
                  <a:lnTo>
                    <a:pt x="2513" y="1889"/>
                  </a:lnTo>
                  <a:cubicBezTo>
                    <a:pt x="2549" y="1806"/>
                    <a:pt x="2501" y="1711"/>
                    <a:pt x="2406" y="1687"/>
                  </a:cubicBezTo>
                  <a:cubicBezTo>
                    <a:pt x="2387" y="1679"/>
                    <a:pt x="2368" y="1675"/>
                    <a:pt x="2349" y="1675"/>
                  </a:cubicBezTo>
                  <a:cubicBezTo>
                    <a:pt x="2283" y="1675"/>
                    <a:pt x="2222" y="1720"/>
                    <a:pt x="2203" y="1794"/>
                  </a:cubicBezTo>
                  <a:lnTo>
                    <a:pt x="2084" y="2163"/>
                  </a:lnTo>
                  <a:cubicBezTo>
                    <a:pt x="2072" y="2211"/>
                    <a:pt x="2025" y="2246"/>
                    <a:pt x="1977" y="2270"/>
                  </a:cubicBezTo>
                  <a:lnTo>
                    <a:pt x="739" y="2866"/>
                  </a:lnTo>
                  <a:cubicBezTo>
                    <a:pt x="716" y="2873"/>
                    <a:pt x="694" y="2877"/>
                    <a:pt x="671" y="2877"/>
                  </a:cubicBezTo>
                  <a:cubicBezTo>
                    <a:pt x="623" y="2877"/>
                    <a:pt x="577" y="2859"/>
                    <a:pt x="536" y="2818"/>
                  </a:cubicBezTo>
                  <a:lnTo>
                    <a:pt x="524" y="2794"/>
                  </a:lnTo>
                  <a:lnTo>
                    <a:pt x="370" y="2675"/>
                  </a:lnTo>
                  <a:lnTo>
                    <a:pt x="370" y="2663"/>
                  </a:lnTo>
                  <a:lnTo>
                    <a:pt x="1048" y="1830"/>
                  </a:lnTo>
                  <a:cubicBezTo>
                    <a:pt x="1096" y="1770"/>
                    <a:pt x="1144" y="1699"/>
                    <a:pt x="1167" y="1627"/>
                  </a:cubicBezTo>
                  <a:lnTo>
                    <a:pt x="1263" y="1389"/>
                  </a:lnTo>
                  <a:cubicBezTo>
                    <a:pt x="1286" y="1306"/>
                    <a:pt x="1334" y="1246"/>
                    <a:pt x="1406" y="1211"/>
                  </a:cubicBezTo>
                  <a:lnTo>
                    <a:pt x="1429" y="1187"/>
                  </a:lnTo>
                  <a:cubicBezTo>
                    <a:pt x="1453" y="1246"/>
                    <a:pt x="1513" y="1294"/>
                    <a:pt x="1572" y="1294"/>
                  </a:cubicBezTo>
                  <a:cubicBezTo>
                    <a:pt x="1584" y="1294"/>
                    <a:pt x="1608" y="1294"/>
                    <a:pt x="1632" y="1282"/>
                  </a:cubicBezTo>
                  <a:cubicBezTo>
                    <a:pt x="1727" y="1246"/>
                    <a:pt x="1763" y="1163"/>
                    <a:pt x="1727" y="1068"/>
                  </a:cubicBezTo>
                  <a:lnTo>
                    <a:pt x="1548" y="568"/>
                  </a:lnTo>
                  <a:lnTo>
                    <a:pt x="1548" y="568"/>
                  </a:lnTo>
                  <a:cubicBezTo>
                    <a:pt x="1918" y="699"/>
                    <a:pt x="2144" y="949"/>
                    <a:pt x="2144" y="973"/>
                  </a:cubicBezTo>
                  <a:cubicBezTo>
                    <a:pt x="2168" y="996"/>
                    <a:pt x="2215" y="1032"/>
                    <a:pt x="2263" y="1032"/>
                  </a:cubicBezTo>
                  <a:cubicBezTo>
                    <a:pt x="2263" y="1032"/>
                    <a:pt x="2299" y="1032"/>
                    <a:pt x="2382" y="1044"/>
                  </a:cubicBezTo>
                  <a:cubicBezTo>
                    <a:pt x="2389" y="1045"/>
                    <a:pt x="2396" y="1045"/>
                    <a:pt x="2404" y="1045"/>
                  </a:cubicBezTo>
                  <a:cubicBezTo>
                    <a:pt x="2481" y="1045"/>
                    <a:pt x="2561" y="989"/>
                    <a:pt x="2572" y="913"/>
                  </a:cubicBezTo>
                  <a:cubicBezTo>
                    <a:pt x="2584" y="818"/>
                    <a:pt x="2525" y="734"/>
                    <a:pt x="2441" y="711"/>
                  </a:cubicBezTo>
                  <a:cubicBezTo>
                    <a:pt x="2406" y="711"/>
                    <a:pt x="2382" y="699"/>
                    <a:pt x="2346" y="699"/>
                  </a:cubicBezTo>
                  <a:cubicBezTo>
                    <a:pt x="2275" y="627"/>
                    <a:pt x="2096" y="461"/>
                    <a:pt x="1846" y="341"/>
                  </a:cubicBezTo>
                  <a:cubicBezTo>
                    <a:pt x="1905" y="337"/>
                    <a:pt x="1969" y="334"/>
                    <a:pt x="2035" y="334"/>
                  </a:cubicBezTo>
                  <a:close/>
                  <a:moveTo>
                    <a:pt x="1997" y="1"/>
                  </a:moveTo>
                  <a:cubicBezTo>
                    <a:pt x="1066" y="1"/>
                    <a:pt x="522" y="680"/>
                    <a:pt x="501" y="722"/>
                  </a:cubicBezTo>
                  <a:cubicBezTo>
                    <a:pt x="477" y="758"/>
                    <a:pt x="453" y="806"/>
                    <a:pt x="477" y="853"/>
                  </a:cubicBezTo>
                  <a:cubicBezTo>
                    <a:pt x="489" y="901"/>
                    <a:pt x="513" y="937"/>
                    <a:pt x="548" y="961"/>
                  </a:cubicBezTo>
                  <a:lnTo>
                    <a:pt x="965" y="1199"/>
                  </a:lnTo>
                  <a:cubicBezTo>
                    <a:pt x="953" y="1223"/>
                    <a:pt x="929" y="1258"/>
                    <a:pt x="929" y="1282"/>
                  </a:cubicBezTo>
                  <a:lnTo>
                    <a:pt x="846" y="1520"/>
                  </a:lnTo>
                  <a:cubicBezTo>
                    <a:pt x="834" y="1568"/>
                    <a:pt x="810" y="1592"/>
                    <a:pt x="786" y="1627"/>
                  </a:cubicBezTo>
                  <a:lnTo>
                    <a:pt x="96" y="2461"/>
                  </a:lnTo>
                  <a:cubicBezTo>
                    <a:pt x="1" y="2592"/>
                    <a:pt x="1" y="2782"/>
                    <a:pt x="132" y="2901"/>
                  </a:cubicBezTo>
                  <a:lnTo>
                    <a:pt x="143" y="2925"/>
                  </a:lnTo>
                  <a:lnTo>
                    <a:pt x="298" y="3044"/>
                  </a:lnTo>
                  <a:cubicBezTo>
                    <a:pt x="382" y="3128"/>
                    <a:pt x="513" y="3175"/>
                    <a:pt x="655" y="3175"/>
                  </a:cubicBezTo>
                  <a:cubicBezTo>
                    <a:pt x="727" y="3175"/>
                    <a:pt x="786" y="3163"/>
                    <a:pt x="858" y="3128"/>
                  </a:cubicBezTo>
                  <a:lnTo>
                    <a:pt x="2048" y="2568"/>
                  </a:lnTo>
                  <a:lnTo>
                    <a:pt x="3287" y="5080"/>
                  </a:lnTo>
                  <a:lnTo>
                    <a:pt x="3632" y="9057"/>
                  </a:lnTo>
                  <a:lnTo>
                    <a:pt x="3227" y="9605"/>
                  </a:lnTo>
                  <a:cubicBezTo>
                    <a:pt x="3191" y="9652"/>
                    <a:pt x="3180" y="9724"/>
                    <a:pt x="3215" y="9771"/>
                  </a:cubicBezTo>
                  <a:cubicBezTo>
                    <a:pt x="3239" y="9831"/>
                    <a:pt x="3299" y="9855"/>
                    <a:pt x="3358" y="9855"/>
                  </a:cubicBezTo>
                  <a:lnTo>
                    <a:pt x="4049" y="9855"/>
                  </a:lnTo>
                  <a:cubicBezTo>
                    <a:pt x="4132" y="9855"/>
                    <a:pt x="4192" y="9795"/>
                    <a:pt x="4204" y="9712"/>
                  </a:cubicBezTo>
                  <a:lnTo>
                    <a:pt x="4323" y="7807"/>
                  </a:lnTo>
                  <a:cubicBezTo>
                    <a:pt x="4358" y="7271"/>
                    <a:pt x="4418" y="6735"/>
                    <a:pt x="4489" y="6199"/>
                  </a:cubicBezTo>
                  <a:lnTo>
                    <a:pt x="4537" y="5902"/>
                  </a:lnTo>
                  <a:cubicBezTo>
                    <a:pt x="4787" y="5973"/>
                    <a:pt x="5037" y="6021"/>
                    <a:pt x="5311" y="6021"/>
                  </a:cubicBezTo>
                  <a:cubicBezTo>
                    <a:pt x="5739" y="6021"/>
                    <a:pt x="6168" y="5914"/>
                    <a:pt x="6609" y="5723"/>
                  </a:cubicBezTo>
                  <a:cubicBezTo>
                    <a:pt x="6966" y="5556"/>
                    <a:pt x="7228" y="5378"/>
                    <a:pt x="7382" y="5259"/>
                  </a:cubicBezTo>
                  <a:cubicBezTo>
                    <a:pt x="7644" y="5866"/>
                    <a:pt x="8133" y="6747"/>
                    <a:pt x="8930" y="7450"/>
                  </a:cubicBezTo>
                  <a:lnTo>
                    <a:pt x="9192" y="9033"/>
                  </a:lnTo>
                  <a:lnTo>
                    <a:pt x="8847" y="9616"/>
                  </a:lnTo>
                  <a:cubicBezTo>
                    <a:pt x="8823" y="9664"/>
                    <a:pt x="8823" y="9724"/>
                    <a:pt x="8847" y="9783"/>
                  </a:cubicBezTo>
                  <a:cubicBezTo>
                    <a:pt x="8883" y="9831"/>
                    <a:pt x="8942" y="9855"/>
                    <a:pt x="8990" y="9855"/>
                  </a:cubicBezTo>
                  <a:lnTo>
                    <a:pt x="9668" y="9855"/>
                  </a:lnTo>
                  <a:cubicBezTo>
                    <a:pt x="9764" y="9855"/>
                    <a:pt x="9835" y="9783"/>
                    <a:pt x="9835" y="9688"/>
                  </a:cubicBezTo>
                  <a:lnTo>
                    <a:pt x="9835" y="6926"/>
                  </a:lnTo>
                  <a:cubicBezTo>
                    <a:pt x="9835" y="6866"/>
                    <a:pt x="9799" y="6807"/>
                    <a:pt x="9740" y="6771"/>
                  </a:cubicBezTo>
                  <a:cubicBezTo>
                    <a:pt x="9418" y="6616"/>
                    <a:pt x="9311" y="6259"/>
                    <a:pt x="9287" y="5973"/>
                  </a:cubicBezTo>
                  <a:cubicBezTo>
                    <a:pt x="9252" y="5628"/>
                    <a:pt x="9323" y="5211"/>
                    <a:pt x="9478" y="4913"/>
                  </a:cubicBezTo>
                  <a:cubicBezTo>
                    <a:pt x="9645" y="4556"/>
                    <a:pt x="9728" y="4151"/>
                    <a:pt x="9704" y="3782"/>
                  </a:cubicBezTo>
                  <a:cubicBezTo>
                    <a:pt x="9680" y="3663"/>
                    <a:pt x="9668" y="3544"/>
                    <a:pt x="9645" y="3437"/>
                  </a:cubicBezTo>
                  <a:lnTo>
                    <a:pt x="9645" y="3437"/>
                  </a:lnTo>
                  <a:cubicBezTo>
                    <a:pt x="9704" y="3473"/>
                    <a:pt x="9740" y="3497"/>
                    <a:pt x="9776" y="3556"/>
                  </a:cubicBezTo>
                  <a:cubicBezTo>
                    <a:pt x="10026" y="3890"/>
                    <a:pt x="10073" y="4652"/>
                    <a:pt x="9895" y="5806"/>
                  </a:cubicBezTo>
                  <a:cubicBezTo>
                    <a:pt x="9823" y="6271"/>
                    <a:pt x="9966" y="6568"/>
                    <a:pt x="10097" y="6735"/>
                  </a:cubicBezTo>
                  <a:cubicBezTo>
                    <a:pt x="10276" y="6949"/>
                    <a:pt x="10573" y="7069"/>
                    <a:pt x="10871" y="7069"/>
                  </a:cubicBezTo>
                  <a:cubicBezTo>
                    <a:pt x="10954" y="7069"/>
                    <a:pt x="11014" y="7033"/>
                    <a:pt x="11026" y="6973"/>
                  </a:cubicBezTo>
                  <a:cubicBezTo>
                    <a:pt x="11085" y="6938"/>
                    <a:pt x="11062" y="6878"/>
                    <a:pt x="11014" y="6830"/>
                  </a:cubicBezTo>
                  <a:cubicBezTo>
                    <a:pt x="11014" y="6830"/>
                    <a:pt x="10728" y="6568"/>
                    <a:pt x="10835" y="5735"/>
                  </a:cubicBezTo>
                  <a:cubicBezTo>
                    <a:pt x="10978" y="4473"/>
                    <a:pt x="10835" y="3616"/>
                    <a:pt x="10383" y="3223"/>
                  </a:cubicBezTo>
                  <a:cubicBezTo>
                    <a:pt x="10193" y="3051"/>
                    <a:pt x="9955" y="2955"/>
                    <a:pt x="9680" y="2955"/>
                  </a:cubicBezTo>
                  <a:cubicBezTo>
                    <a:pt x="9593" y="2955"/>
                    <a:pt x="9501" y="2965"/>
                    <a:pt x="9407" y="2985"/>
                  </a:cubicBezTo>
                  <a:cubicBezTo>
                    <a:pt x="9371" y="2937"/>
                    <a:pt x="9335" y="2889"/>
                    <a:pt x="9287" y="2866"/>
                  </a:cubicBezTo>
                  <a:cubicBezTo>
                    <a:pt x="8959" y="2580"/>
                    <a:pt x="8531" y="2435"/>
                    <a:pt x="7984" y="2435"/>
                  </a:cubicBezTo>
                  <a:cubicBezTo>
                    <a:pt x="7620" y="2435"/>
                    <a:pt x="7203" y="2499"/>
                    <a:pt x="6728" y="2627"/>
                  </a:cubicBezTo>
                  <a:cubicBezTo>
                    <a:pt x="6277" y="2738"/>
                    <a:pt x="5955" y="2798"/>
                    <a:pt x="5727" y="2798"/>
                  </a:cubicBezTo>
                  <a:cubicBezTo>
                    <a:pt x="5659" y="2798"/>
                    <a:pt x="5600" y="2793"/>
                    <a:pt x="5549" y="2782"/>
                  </a:cubicBezTo>
                  <a:cubicBezTo>
                    <a:pt x="5477" y="2770"/>
                    <a:pt x="5418" y="2747"/>
                    <a:pt x="5370" y="2711"/>
                  </a:cubicBezTo>
                  <a:cubicBezTo>
                    <a:pt x="5299" y="2651"/>
                    <a:pt x="5156" y="2461"/>
                    <a:pt x="5001" y="2246"/>
                  </a:cubicBezTo>
                  <a:cubicBezTo>
                    <a:pt x="4442" y="1508"/>
                    <a:pt x="3513" y="258"/>
                    <a:pt x="2346" y="32"/>
                  </a:cubicBezTo>
                  <a:cubicBezTo>
                    <a:pt x="2224" y="10"/>
                    <a:pt x="2108" y="1"/>
                    <a:pt x="19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5"/>
          <p:cNvGrpSpPr/>
          <p:nvPr/>
        </p:nvGrpSpPr>
        <p:grpSpPr>
          <a:xfrm>
            <a:off x="6345229" y="2029842"/>
            <a:ext cx="352832" cy="289216"/>
            <a:chOff x="6345229" y="2029842"/>
            <a:chExt cx="352832" cy="289216"/>
          </a:xfrm>
        </p:grpSpPr>
        <p:sp>
          <p:nvSpPr>
            <p:cNvPr id="7203" name="Google Shape;7203;p65"/>
            <p:cNvSpPr/>
            <p:nvPr/>
          </p:nvSpPr>
          <p:spPr>
            <a:xfrm>
              <a:off x="6392845" y="2048146"/>
              <a:ext cx="12992" cy="10720"/>
            </a:xfrm>
            <a:custGeom>
              <a:avLst/>
              <a:gdLst/>
              <a:ahLst/>
              <a:cxnLst/>
              <a:rect l="l" t="t" r="r" b="b"/>
              <a:pathLst>
                <a:path w="406" h="335" extrusionOk="0">
                  <a:moveTo>
                    <a:pt x="167" y="1"/>
                  </a:moveTo>
                  <a:cubicBezTo>
                    <a:pt x="72" y="1"/>
                    <a:pt x="0" y="72"/>
                    <a:pt x="0" y="167"/>
                  </a:cubicBezTo>
                  <a:cubicBezTo>
                    <a:pt x="0" y="251"/>
                    <a:pt x="72" y="334"/>
                    <a:pt x="167" y="334"/>
                  </a:cubicBezTo>
                  <a:lnTo>
                    <a:pt x="239" y="334"/>
                  </a:lnTo>
                  <a:cubicBezTo>
                    <a:pt x="322" y="334"/>
                    <a:pt x="405" y="251"/>
                    <a:pt x="405" y="167"/>
                  </a:cubicBezTo>
                  <a:cubicBezTo>
                    <a:pt x="405" y="72"/>
                    <a:pt x="322"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a:off x="6345229" y="2029842"/>
              <a:ext cx="352832" cy="289216"/>
            </a:xfrm>
            <a:custGeom>
              <a:avLst/>
              <a:gdLst/>
              <a:ahLst/>
              <a:cxnLst/>
              <a:rect l="l" t="t" r="r" b="b"/>
              <a:pathLst>
                <a:path w="11026" h="9038" extrusionOk="0">
                  <a:moveTo>
                    <a:pt x="5620" y="5168"/>
                  </a:moveTo>
                  <a:lnTo>
                    <a:pt x="6037" y="6752"/>
                  </a:lnTo>
                  <a:lnTo>
                    <a:pt x="6203" y="8669"/>
                  </a:lnTo>
                  <a:lnTo>
                    <a:pt x="5560" y="8669"/>
                  </a:lnTo>
                  <a:lnTo>
                    <a:pt x="5596" y="8597"/>
                  </a:lnTo>
                  <a:cubicBezTo>
                    <a:pt x="5620" y="8526"/>
                    <a:pt x="5679" y="8478"/>
                    <a:pt x="5775" y="8478"/>
                  </a:cubicBezTo>
                  <a:lnTo>
                    <a:pt x="5858" y="8478"/>
                  </a:lnTo>
                  <a:cubicBezTo>
                    <a:pt x="5906" y="8478"/>
                    <a:pt x="5953" y="8455"/>
                    <a:pt x="5977" y="8419"/>
                  </a:cubicBezTo>
                  <a:cubicBezTo>
                    <a:pt x="6013" y="8383"/>
                    <a:pt x="6025" y="8347"/>
                    <a:pt x="6025" y="8288"/>
                  </a:cubicBezTo>
                  <a:cubicBezTo>
                    <a:pt x="6013" y="8228"/>
                    <a:pt x="5810" y="6716"/>
                    <a:pt x="5239" y="5323"/>
                  </a:cubicBezTo>
                  <a:lnTo>
                    <a:pt x="5239" y="5192"/>
                  </a:lnTo>
                  <a:cubicBezTo>
                    <a:pt x="5370" y="5192"/>
                    <a:pt x="5489" y="5192"/>
                    <a:pt x="5620" y="5168"/>
                  </a:cubicBezTo>
                  <a:close/>
                  <a:moveTo>
                    <a:pt x="8513" y="4335"/>
                  </a:moveTo>
                  <a:lnTo>
                    <a:pt x="8573" y="4573"/>
                  </a:lnTo>
                  <a:cubicBezTo>
                    <a:pt x="8632" y="4811"/>
                    <a:pt x="8704" y="5038"/>
                    <a:pt x="8823" y="5240"/>
                  </a:cubicBezTo>
                  <a:lnTo>
                    <a:pt x="9120" y="5776"/>
                  </a:lnTo>
                  <a:lnTo>
                    <a:pt x="9168" y="6728"/>
                  </a:lnTo>
                  <a:lnTo>
                    <a:pt x="8335" y="8669"/>
                  </a:lnTo>
                  <a:lnTo>
                    <a:pt x="7799" y="8669"/>
                  </a:lnTo>
                  <a:lnTo>
                    <a:pt x="7823" y="8597"/>
                  </a:lnTo>
                  <a:cubicBezTo>
                    <a:pt x="7858" y="8526"/>
                    <a:pt x="7918" y="8478"/>
                    <a:pt x="8001" y="8478"/>
                  </a:cubicBezTo>
                  <a:lnTo>
                    <a:pt x="8096" y="8478"/>
                  </a:lnTo>
                  <a:cubicBezTo>
                    <a:pt x="8156" y="8478"/>
                    <a:pt x="8215" y="8431"/>
                    <a:pt x="8239" y="8383"/>
                  </a:cubicBezTo>
                  <a:cubicBezTo>
                    <a:pt x="8263" y="8336"/>
                    <a:pt x="8716" y="7312"/>
                    <a:pt x="8775" y="6431"/>
                  </a:cubicBezTo>
                  <a:cubicBezTo>
                    <a:pt x="8787" y="6157"/>
                    <a:pt x="8704" y="5716"/>
                    <a:pt x="8513" y="5157"/>
                  </a:cubicBezTo>
                  <a:cubicBezTo>
                    <a:pt x="8406" y="4859"/>
                    <a:pt x="8299" y="4621"/>
                    <a:pt x="8263" y="4490"/>
                  </a:cubicBezTo>
                  <a:cubicBezTo>
                    <a:pt x="8358" y="4430"/>
                    <a:pt x="8442" y="4383"/>
                    <a:pt x="8513" y="4335"/>
                  </a:cubicBezTo>
                  <a:close/>
                  <a:moveTo>
                    <a:pt x="2509" y="0"/>
                  </a:moveTo>
                  <a:cubicBezTo>
                    <a:pt x="2469" y="0"/>
                    <a:pt x="2426" y="4"/>
                    <a:pt x="2381" y="13"/>
                  </a:cubicBezTo>
                  <a:lnTo>
                    <a:pt x="1750" y="13"/>
                  </a:lnTo>
                  <a:cubicBezTo>
                    <a:pt x="1572" y="13"/>
                    <a:pt x="1393" y="85"/>
                    <a:pt x="1274" y="204"/>
                  </a:cubicBezTo>
                  <a:lnTo>
                    <a:pt x="1119" y="370"/>
                  </a:lnTo>
                  <a:lnTo>
                    <a:pt x="560" y="454"/>
                  </a:lnTo>
                  <a:cubicBezTo>
                    <a:pt x="238" y="513"/>
                    <a:pt x="0" y="799"/>
                    <a:pt x="0" y="1120"/>
                  </a:cubicBezTo>
                  <a:lnTo>
                    <a:pt x="0" y="1204"/>
                  </a:lnTo>
                  <a:cubicBezTo>
                    <a:pt x="0" y="1382"/>
                    <a:pt x="143" y="1525"/>
                    <a:pt x="322" y="1525"/>
                  </a:cubicBezTo>
                  <a:lnTo>
                    <a:pt x="1536" y="1525"/>
                  </a:lnTo>
                  <a:lnTo>
                    <a:pt x="1536" y="2871"/>
                  </a:lnTo>
                  <a:cubicBezTo>
                    <a:pt x="1536" y="3383"/>
                    <a:pt x="1798" y="3906"/>
                    <a:pt x="2262" y="4276"/>
                  </a:cubicBezTo>
                  <a:cubicBezTo>
                    <a:pt x="2739" y="4668"/>
                    <a:pt x="3405" y="4895"/>
                    <a:pt x="4120" y="4895"/>
                  </a:cubicBezTo>
                  <a:cubicBezTo>
                    <a:pt x="4132" y="4895"/>
                    <a:pt x="4132" y="4895"/>
                    <a:pt x="4132" y="4907"/>
                  </a:cubicBezTo>
                  <a:lnTo>
                    <a:pt x="4132" y="8169"/>
                  </a:lnTo>
                  <a:cubicBezTo>
                    <a:pt x="3941" y="8193"/>
                    <a:pt x="3774" y="8312"/>
                    <a:pt x="3715" y="8502"/>
                  </a:cubicBezTo>
                  <a:lnTo>
                    <a:pt x="3632" y="8788"/>
                  </a:lnTo>
                  <a:cubicBezTo>
                    <a:pt x="3620" y="8836"/>
                    <a:pt x="3620" y="8895"/>
                    <a:pt x="3643" y="8943"/>
                  </a:cubicBezTo>
                  <a:cubicBezTo>
                    <a:pt x="3679" y="8978"/>
                    <a:pt x="3715" y="9014"/>
                    <a:pt x="3774" y="9014"/>
                  </a:cubicBezTo>
                  <a:lnTo>
                    <a:pt x="4822" y="9014"/>
                  </a:lnTo>
                  <a:cubicBezTo>
                    <a:pt x="4906" y="9014"/>
                    <a:pt x="4965" y="8955"/>
                    <a:pt x="4989" y="8859"/>
                  </a:cubicBezTo>
                  <a:lnTo>
                    <a:pt x="5179" y="6145"/>
                  </a:lnTo>
                  <a:cubicBezTo>
                    <a:pt x="5465" y="7014"/>
                    <a:pt x="5608" y="7835"/>
                    <a:pt x="5668" y="8181"/>
                  </a:cubicBezTo>
                  <a:cubicBezTo>
                    <a:pt x="5489" y="8205"/>
                    <a:pt x="5346" y="8347"/>
                    <a:pt x="5287" y="8526"/>
                  </a:cubicBezTo>
                  <a:lnTo>
                    <a:pt x="5191" y="8800"/>
                  </a:lnTo>
                  <a:cubicBezTo>
                    <a:pt x="5179" y="8847"/>
                    <a:pt x="5179" y="8907"/>
                    <a:pt x="5203" y="8955"/>
                  </a:cubicBezTo>
                  <a:cubicBezTo>
                    <a:pt x="5239" y="9002"/>
                    <a:pt x="5287" y="9026"/>
                    <a:pt x="5346" y="9026"/>
                  </a:cubicBezTo>
                  <a:lnTo>
                    <a:pt x="6382" y="9026"/>
                  </a:lnTo>
                  <a:cubicBezTo>
                    <a:pt x="6430" y="9026"/>
                    <a:pt x="6477" y="9014"/>
                    <a:pt x="6501" y="8978"/>
                  </a:cubicBezTo>
                  <a:cubicBezTo>
                    <a:pt x="6537" y="8955"/>
                    <a:pt x="6549" y="8907"/>
                    <a:pt x="6549" y="8859"/>
                  </a:cubicBezTo>
                  <a:lnTo>
                    <a:pt x="6370" y="6764"/>
                  </a:lnTo>
                  <a:lnTo>
                    <a:pt x="6370" y="6728"/>
                  </a:lnTo>
                  <a:lnTo>
                    <a:pt x="5965" y="5204"/>
                  </a:lnTo>
                  <a:cubicBezTo>
                    <a:pt x="6394" y="5157"/>
                    <a:pt x="6799" y="5085"/>
                    <a:pt x="7192" y="4978"/>
                  </a:cubicBezTo>
                  <a:cubicBezTo>
                    <a:pt x="7275" y="4942"/>
                    <a:pt x="7322" y="4859"/>
                    <a:pt x="7287" y="4787"/>
                  </a:cubicBezTo>
                  <a:cubicBezTo>
                    <a:pt x="7268" y="4714"/>
                    <a:pt x="7207" y="4668"/>
                    <a:pt x="7147" y="4668"/>
                  </a:cubicBezTo>
                  <a:cubicBezTo>
                    <a:pt x="7130" y="4668"/>
                    <a:pt x="7112" y="4672"/>
                    <a:pt x="7096" y="4680"/>
                  </a:cubicBezTo>
                  <a:cubicBezTo>
                    <a:pt x="6549" y="4847"/>
                    <a:pt x="5918" y="4918"/>
                    <a:pt x="5287" y="4930"/>
                  </a:cubicBezTo>
                  <a:lnTo>
                    <a:pt x="5310" y="4490"/>
                  </a:lnTo>
                  <a:cubicBezTo>
                    <a:pt x="5310" y="4395"/>
                    <a:pt x="5251" y="4323"/>
                    <a:pt x="5167" y="4311"/>
                  </a:cubicBezTo>
                  <a:cubicBezTo>
                    <a:pt x="5072" y="4311"/>
                    <a:pt x="5001" y="4371"/>
                    <a:pt x="4989" y="4454"/>
                  </a:cubicBezTo>
                  <a:lnTo>
                    <a:pt x="4667" y="8728"/>
                  </a:lnTo>
                  <a:lnTo>
                    <a:pt x="4013" y="8728"/>
                  </a:lnTo>
                  <a:lnTo>
                    <a:pt x="4048" y="8657"/>
                  </a:lnTo>
                  <a:cubicBezTo>
                    <a:pt x="4072" y="8574"/>
                    <a:pt x="4132" y="8538"/>
                    <a:pt x="4227" y="8538"/>
                  </a:cubicBezTo>
                  <a:lnTo>
                    <a:pt x="4310" y="8538"/>
                  </a:lnTo>
                  <a:cubicBezTo>
                    <a:pt x="4405" y="8538"/>
                    <a:pt x="4477" y="8455"/>
                    <a:pt x="4477" y="8371"/>
                  </a:cubicBezTo>
                  <a:lnTo>
                    <a:pt x="4477" y="4990"/>
                  </a:lnTo>
                  <a:cubicBezTo>
                    <a:pt x="4477" y="4811"/>
                    <a:pt x="4334" y="4668"/>
                    <a:pt x="4132" y="4668"/>
                  </a:cubicBezTo>
                  <a:cubicBezTo>
                    <a:pt x="2727" y="4668"/>
                    <a:pt x="1869" y="3799"/>
                    <a:pt x="1869" y="2966"/>
                  </a:cubicBezTo>
                  <a:lnTo>
                    <a:pt x="1869" y="1478"/>
                  </a:lnTo>
                  <a:cubicBezTo>
                    <a:pt x="1869" y="1394"/>
                    <a:pt x="1798" y="1311"/>
                    <a:pt x="1715" y="1311"/>
                  </a:cubicBezTo>
                  <a:lnTo>
                    <a:pt x="345" y="1311"/>
                  </a:lnTo>
                  <a:cubicBezTo>
                    <a:pt x="345" y="1311"/>
                    <a:pt x="322" y="1311"/>
                    <a:pt x="322" y="1299"/>
                  </a:cubicBezTo>
                  <a:lnTo>
                    <a:pt x="322" y="1228"/>
                  </a:lnTo>
                  <a:cubicBezTo>
                    <a:pt x="322" y="1049"/>
                    <a:pt x="441" y="894"/>
                    <a:pt x="619" y="870"/>
                  </a:cubicBezTo>
                  <a:lnTo>
                    <a:pt x="1238" y="763"/>
                  </a:lnTo>
                  <a:cubicBezTo>
                    <a:pt x="1262" y="763"/>
                    <a:pt x="1298" y="751"/>
                    <a:pt x="1322" y="716"/>
                  </a:cubicBezTo>
                  <a:lnTo>
                    <a:pt x="1512" y="525"/>
                  </a:lnTo>
                  <a:cubicBezTo>
                    <a:pt x="1596" y="454"/>
                    <a:pt x="1679" y="418"/>
                    <a:pt x="1774" y="418"/>
                  </a:cubicBezTo>
                  <a:lnTo>
                    <a:pt x="1977" y="418"/>
                  </a:lnTo>
                  <a:cubicBezTo>
                    <a:pt x="1977" y="442"/>
                    <a:pt x="1988" y="454"/>
                    <a:pt x="1988" y="454"/>
                  </a:cubicBezTo>
                  <a:cubicBezTo>
                    <a:pt x="2021" y="503"/>
                    <a:pt x="2082" y="535"/>
                    <a:pt x="2140" y="535"/>
                  </a:cubicBezTo>
                  <a:cubicBezTo>
                    <a:pt x="2166" y="535"/>
                    <a:pt x="2192" y="528"/>
                    <a:pt x="2215" y="513"/>
                  </a:cubicBezTo>
                  <a:cubicBezTo>
                    <a:pt x="2346" y="441"/>
                    <a:pt x="2452" y="416"/>
                    <a:pt x="2535" y="416"/>
                  </a:cubicBezTo>
                  <a:cubicBezTo>
                    <a:pt x="2602" y="416"/>
                    <a:pt x="2654" y="432"/>
                    <a:pt x="2691" y="454"/>
                  </a:cubicBezTo>
                  <a:lnTo>
                    <a:pt x="2346" y="739"/>
                  </a:lnTo>
                  <a:cubicBezTo>
                    <a:pt x="2274" y="799"/>
                    <a:pt x="2274" y="894"/>
                    <a:pt x="2334" y="954"/>
                  </a:cubicBezTo>
                  <a:cubicBezTo>
                    <a:pt x="2369" y="989"/>
                    <a:pt x="2393" y="1001"/>
                    <a:pt x="2441" y="1013"/>
                  </a:cubicBezTo>
                  <a:lnTo>
                    <a:pt x="2441" y="2668"/>
                  </a:lnTo>
                  <a:cubicBezTo>
                    <a:pt x="2441" y="3144"/>
                    <a:pt x="2822" y="3514"/>
                    <a:pt x="3286" y="3514"/>
                  </a:cubicBezTo>
                  <a:lnTo>
                    <a:pt x="3382" y="3514"/>
                  </a:lnTo>
                  <a:cubicBezTo>
                    <a:pt x="3858" y="3514"/>
                    <a:pt x="4191" y="3144"/>
                    <a:pt x="4310" y="2978"/>
                  </a:cubicBezTo>
                  <a:cubicBezTo>
                    <a:pt x="4548" y="2668"/>
                    <a:pt x="4727" y="2204"/>
                    <a:pt x="4906" y="1763"/>
                  </a:cubicBezTo>
                  <a:cubicBezTo>
                    <a:pt x="5084" y="1287"/>
                    <a:pt x="5298" y="739"/>
                    <a:pt x="5525" y="680"/>
                  </a:cubicBezTo>
                  <a:cubicBezTo>
                    <a:pt x="5567" y="667"/>
                    <a:pt x="5603" y="660"/>
                    <a:pt x="5635" y="660"/>
                  </a:cubicBezTo>
                  <a:cubicBezTo>
                    <a:pt x="5745" y="660"/>
                    <a:pt x="5804" y="742"/>
                    <a:pt x="5906" y="918"/>
                  </a:cubicBezTo>
                  <a:cubicBezTo>
                    <a:pt x="6025" y="1108"/>
                    <a:pt x="6179" y="1370"/>
                    <a:pt x="6549" y="1370"/>
                  </a:cubicBezTo>
                  <a:cubicBezTo>
                    <a:pt x="6989" y="1370"/>
                    <a:pt x="7132" y="1120"/>
                    <a:pt x="7251" y="942"/>
                  </a:cubicBezTo>
                  <a:cubicBezTo>
                    <a:pt x="7334" y="775"/>
                    <a:pt x="7382" y="716"/>
                    <a:pt x="7549" y="716"/>
                  </a:cubicBezTo>
                  <a:cubicBezTo>
                    <a:pt x="7799" y="716"/>
                    <a:pt x="7930" y="870"/>
                    <a:pt x="8204" y="1168"/>
                  </a:cubicBezTo>
                  <a:cubicBezTo>
                    <a:pt x="8382" y="1370"/>
                    <a:pt x="8596" y="1609"/>
                    <a:pt x="8930" y="1870"/>
                  </a:cubicBezTo>
                  <a:cubicBezTo>
                    <a:pt x="9466" y="2251"/>
                    <a:pt x="10049" y="2763"/>
                    <a:pt x="10049" y="3692"/>
                  </a:cubicBezTo>
                  <a:lnTo>
                    <a:pt x="10049" y="5561"/>
                  </a:lnTo>
                  <a:cubicBezTo>
                    <a:pt x="10049" y="5716"/>
                    <a:pt x="10085" y="5883"/>
                    <a:pt x="10192" y="6038"/>
                  </a:cubicBezTo>
                  <a:lnTo>
                    <a:pt x="10382" y="6335"/>
                  </a:lnTo>
                  <a:lnTo>
                    <a:pt x="10228" y="8717"/>
                  </a:lnTo>
                  <a:lnTo>
                    <a:pt x="9573" y="8717"/>
                  </a:lnTo>
                  <a:lnTo>
                    <a:pt x="9597" y="8633"/>
                  </a:lnTo>
                  <a:cubicBezTo>
                    <a:pt x="9632" y="8562"/>
                    <a:pt x="9692" y="8514"/>
                    <a:pt x="9775" y="8514"/>
                  </a:cubicBezTo>
                  <a:lnTo>
                    <a:pt x="9870" y="8514"/>
                  </a:lnTo>
                  <a:cubicBezTo>
                    <a:pt x="9954" y="8514"/>
                    <a:pt x="10025" y="8443"/>
                    <a:pt x="10025" y="8359"/>
                  </a:cubicBezTo>
                  <a:lnTo>
                    <a:pt x="10025" y="6812"/>
                  </a:lnTo>
                  <a:cubicBezTo>
                    <a:pt x="10025" y="6776"/>
                    <a:pt x="10025" y="6752"/>
                    <a:pt x="10013" y="6728"/>
                  </a:cubicBezTo>
                  <a:lnTo>
                    <a:pt x="9132" y="5145"/>
                  </a:lnTo>
                  <a:cubicBezTo>
                    <a:pt x="9037" y="4966"/>
                    <a:pt x="8954" y="4752"/>
                    <a:pt x="8918" y="4549"/>
                  </a:cubicBezTo>
                  <a:lnTo>
                    <a:pt x="8704" y="3609"/>
                  </a:lnTo>
                  <a:cubicBezTo>
                    <a:pt x="8694" y="3533"/>
                    <a:pt x="8631" y="3479"/>
                    <a:pt x="8564" y="3479"/>
                  </a:cubicBezTo>
                  <a:cubicBezTo>
                    <a:pt x="8547" y="3479"/>
                    <a:pt x="8530" y="3483"/>
                    <a:pt x="8513" y="3490"/>
                  </a:cubicBezTo>
                  <a:cubicBezTo>
                    <a:pt x="8418" y="3502"/>
                    <a:pt x="8358" y="3597"/>
                    <a:pt x="8394" y="3680"/>
                  </a:cubicBezTo>
                  <a:lnTo>
                    <a:pt x="8465" y="4037"/>
                  </a:lnTo>
                  <a:cubicBezTo>
                    <a:pt x="8358" y="4109"/>
                    <a:pt x="8144" y="4276"/>
                    <a:pt x="7787" y="4430"/>
                  </a:cubicBezTo>
                  <a:cubicBezTo>
                    <a:pt x="7703" y="4454"/>
                    <a:pt x="7668" y="4561"/>
                    <a:pt x="7703" y="4633"/>
                  </a:cubicBezTo>
                  <a:cubicBezTo>
                    <a:pt x="7739" y="4692"/>
                    <a:pt x="7799" y="4728"/>
                    <a:pt x="7858" y="4728"/>
                  </a:cubicBezTo>
                  <a:cubicBezTo>
                    <a:pt x="7870" y="4728"/>
                    <a:pt x="7906" y="4728"/>
                    <a:pt x="7918" y="4704"/>
                  </a:cubicBezTo>
                  <a:lnTo>
                    <a:pt x="8001" y="4668"/>
                  </a:lnTo>
                  <a:cubicBezTo>
                    <a:pt x="8180" y="5097"/>
                    <a:pt x="8525" y="6002"/>
                    <a:pt x="8501" y="6454"/>
                  </a:cubicBezTo>
                  <a:cubicBezTo>
                    <a:pt x="8454" y="7121"/>
                    <a:pt x="8144" y="7919"/>
                    <a:pt x="8037" y="8193"/>
                  </a:cubicBezTo>
                  <a:cubicBezTo>
                    <a:pt x="7823" y="8193"/>
                    <a:pt x="7632" y="8336"/>
                    <a:pt x="7561" y="8538"/>
                  </a:cubicBezTo>
                  <a:lnTo>
                    <a:pt x="7465" y="8812"/>
                  </a:lnTo>
                  <a:cubicBezTo>
                    <a:pt x="7453" y="8859"/>
                    <a:pt x="7453" y="8919"/>
                    <a:pt x="7489" y="8967"/>
                  </a:cubicBezTo>
                  <a:cubicBezTo>
                    <a:pt x="7513" y="9014"/>
                    <a:pt x="7561" y="9038"/>
                    <a:pt x="7620" y="9038"/>
                  </a:cubicBezTo>
                  <a:lnTo>
                    <a:pt x="8477" y="9038"/>
                  </a:lnTo>
                  <a:cubicBezTo>
                    <a:pt x="8537" y="9038"/>
                    <a:pt x="8596" y="8990"/>
                    <a:pt x="8632" y="8931"/>
                  </a:cubicBezTo>
                  <a:lnTo>
                    <a:pt x="9489" y="6871"/>
                  </a:lnTo>
                  <a:cubicBezTo>
                    <a:pt x="9513" y="6847"/>
                    <a:pt x="9513" y="6823"/>
                    <a:pt x="9513" y="6788"/>
                  </a:cubicBezTo>
                  <a:lnTo>
                    <a:pt x="9489" y="6454"/>
                  </a:lnTo>
                  <a:lnTo>
                    <a:pt x="9704" y="6835"/>
                  </a:lnTo>
                  <a:lnTo>
                    <a:pt x="9704" y="8193"/>
                  </a:lnTo>
                  <a:cubicBezTo>
                    <a:pt x="9513" y="8216"/>
                    <a:pt x="9347" y="8336"/>
                    <a:pt x="9287" y="8538"/>
                  </a:cubicBezTo>
                  <a:lnTo>
                    <a:pt x="9192" y="8812"/>
                  </a:lnTo>
                  <a:cubicBezTo>
                    <a:pt x="9180" y="8859"/>
                    <a:pt x="9180" y="8919"/>
                    <a:pt x="9216" y="8967"/>
                  </a:cubicBezTo>
                  <a:cubicBezTo>
                    <a:pt x="9239" y="9014"/>
                    <a:pt x="9287" y="9038"/>
                    <a:pt x="9347" y="9038"/>
                  </a:cubicBezTo>
                  <a:lnTo>
                    <a:pt x="10382" y="9038"/>
                  </a:lnTo>
                  <a:cubicBezTo>
                    <a:pt x="10478" y="9038"/>
                    <a:pt x="10537" y="8978"/>
                    <a:pt x="10549" y="8895"/>
                  </a:cubicBezTo>
                  <a:lnTo>
                    <a:pt x="10728" y="6300"/>
                  </a:lnTo>
                  <a:cubicBezTo>
                    <a:pt x="10728" y="6276"/>
                    <a:pt x="10728" y="6228"/>
                    <a:pt x="10704" y="6192"/>
                  </a:cubicBezTo>
                  <a:lnTo>
                    <a:pt x="10478" y="5859"/>
                  </a:lnTo>
                  <a:cubicBezTo>
                    <a:pt x="10418" y="5764"/>
                    <a:pt x="10382" y="5657"/>
                    <a:pt x="10382" y="5561"/>
                  </a:cubicBezTo>
                  <a:lnTo>
                    <a:pt x="10382" y="3835"/>
                  </a:lnTo>
                  <a:cubicBezTo>
                    <a:pt x="10501" y="3930"/>
                    <a:pt x="10585" y="4085"/>
                    <a:pt x="10585" y="4252"/>
                  </a:cubicBezTo>
                  <a:lnTo>
                    <a:pt x="10585" y="5049"/>
                  </a:lnTo>
                  <a:cubicBezTo>
                    <a:pt x="10585" y="5228"/>
                    <a:pt x="10656" y="5407"/>
                    <a:pt x="10775" y="5526"/>
                  </a:cubicBezTo>
                  <a:lnTo>
                    <a:pt x="10787" y="5538"/>
                  </a:lnTo>
                  <a:cubicBezTo>
                    <a:pt x="10823" y="5573"/>
                    <a:pt x="10859" y="5585"/>
                    <a:pt x="10906" y="5585"/>
                  </a:cubicBezTo>
                  <a:cubicBezTo>
                    <a:pt x="10954" y="5585"/>
                    <a:pt x="11002" y="5573"/>
                    <a:pt x="11025" y="5538"/>
                  </a:cubicBezTo>
                  <a:cubicBezTo>
                    <a:pt x="11025" y="5430"/>
                    <a:pt x="11025" y="5335"/>
                    <a:pt x="10966" y="5264"/>
                  </a:cubicBezTo>
                  <a:lnTo>
                    <a:pt x="10954" y="5252"/>
                  </a:lnTo>
                  <a:cubicBezTo>
                    <a:pt x="10882" y="5168"/>
                    <a:pt x="10847" y="5085"/>
                    <a:pt x="10847" y="4990"/>
                  </a:cubicBezTo>
                  <a:lnTo>
                    <a:pt x="10847" y="4192"/>
                  </a:lnTo>
                  <a:cubicBezTo>
                    <a:pt x="10847" y="3906"/>
                    <a:pt x="10704" y="3644"/>
                    <a:pt x="10478" y="3478"/>
                  </a:cubicBezTo>
                  <a:lnTo>
                    <a:pt x="10323" y="3371"/>
                  </a:lnTo>
                  <a:cubicBezTo>
                    <a:pt x="10240" y="2490"/>
                    <a:pt x="9692" y="1978"/>
                    <a:pt x="9097" y="1537"/>
                  </a:cubicBezTo>
                  <a:cubicBezTo>
                    <a:pt x="8799" y="1323"/>
                    <a:pt x="8585" y="1097"/>
                    <a:pt x="8406" y="882"/>
                  </a:cubicBezTo>
                  <a:cubicBezTo>
                    <a:pt x="8144" y="585"/>
                    <a:pt x="7918" y="335"/>
                    <a:pt x="7513" y="335"/>
                  </a:cubicBezTo>
                  <a:cubicBezTo>
                    <a:pt x="7156" y="335"/>
                    <a:pt x="7037" y="561"/>
                    <a:pt x="6930" y="727"/>
                  </a:cubicBezTo>
                  <a:cubicBezTo>
                    <a:pt x="6846" y="882"/>
                    <a:pt x="6787" y="989"/>
                    <a:pt x="6537" y="989"/>
                  </a:cubicBezTo>
                  <a:cubicBezTo>
                    <a:pt x="6358" y="989"/>
                    <a:pt x="6275" y="870"/>
                    <a:pt x="6156" y="680"/>
                  </a:cubicBezTo>
                  <a:cubicBezTo>
                    <a:pt x="6047" y="492"/>
                    <a:pt x="5905" y="255"/>
                    <a:pt x="5608" y="255"/>
                  </a:cubicBezTo>
                  <a:cubicBezTo>
                    <a:pt x="5547" y="255"/>
                    <a:pt x="5480" y="265"/>
                    <a:pt x="5406" y="287"/>
                  </a:cubicBezTo>
                  <a:cubicBezTo>
                    <a:pt x="5025" y="394"/>
                    <a:pt x="4822" y="942"/>
                    <a:pt x="4584" y="1573"/>
                  </a:cubicBezTo>
                  <a:cubicBezTo>
                    <a:pt x="4417" y="1990"/>
                    <a:pt x="4251" y="2430"/>
                    <a:pt x="4048" y="2704"/>
                  </a:cubicBezTo>
                  <a:cubicBezTo>
                    <a:pt x="3977" y="2787"/>
                    <a:pt x="3703" y="3121"/>
                    <a:pt x="3358" y="3121"/>
                  </a:cubicBezTo>
                  <a:lnTo>
                    <a:pt x="3274" y="3121"/>
                  </a:lnTo>
                  <a:cubicBezTo>
                    <a:pt x="2977" y="3121"/>
                    <a:pt x="2739" y="2882"/>
                    <a:pt x="2739" y="2585"/>
                  </a:cubicBezTo>
                  <a:lnTo>
                    <a:pt x="2739" y="739"/>
                  </a:lnTo>
                  <a:lnTo>
                    <a:pt x="3024" y="501"/>
                  </a:lnTo>
                  <a:cubicBezTo>
                    <a:pt x="3084" y="454"/>
                    <a:pt x="3096" y="346"/>
                    <a:pt x="3048" y="287"/>
                  </a:cubicBezTo>
                  <a:cubicBezTo>
                    <a:pt x="3048" y="287"/>
                    <a:pt x="2857" y="0"/>
                    <a:pt x="25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65"/>
          <p:cNvGrpSpPr/>
          <p:nvPr/>
        </p:nvGrpSpPr>
        <p:grpSpPr>
          <a:xfrm>
            <a:off x="4697389" y="2036338"/>
            <a:ext cx="354752" cy="281984"/>
            <a:chOff x="4697389" y="2036338"/>
            <a:chExt cx="354752" cy="281984"/>
          </a:xfrm>
        </p:grpSpPr>
        <p:sp>
          <p:nvSpPr>
            <p:cNvPr id="7206" name="Google Shape;7206;p65"/>
            <p:cNvSpPr/>
            <p:nvPr/>
          </p:nvSpPr>
          <p:spPr>
            <a:xfrm>
              <a:off x="4697389" y="2036338"/>
              <a:ext cx="354752" cy="281984"/>
            </a:xfrm>
            <a:custGeom>
              <a:avLst/>
              <a:gdLst/>
              <a:ahLst/>
              <a:cxnLst/>
              <a:rect l="l" t="t" r="r" b="b"/>
              <a:pathLst>
                <a:path w="11086" h="8812" extrusionOk="0">
                  <a:moveTo>
                    <a:pt x="1322" y="822"/>
                  </a:moveTo>
                  <a:cubicBezTo>
                    <a:pt x="1596" y="1203"/>
                    <a:pt x="2025" y="1417"/>
                    <a:pt x="2394" y="1489"/>
                  </a:cubicBezTo>
                  <a:cubicBezTo>
                    <a:pt x="2334" y="1656"/>
                    <a:pt x="2215" y="1751"/>
                    <a:pt x="2156" y="1810"/>
                  </a:cubicBezTo>
                  <a:cubicBezTo>
                    <a:pt x="1834" y="1715"/>
                    <a:pt x="1596" y="1536"/>
                    <a:pt x="1453" y="1275"/>
                  </a:cubicBezTo>
                  <a:cubicBezTo>
                    <a:pt x="1370" y="1132"/>
                    <a:pt x="1322" y="965"/>
                    <a:pt x="1322" y="822"/>
                  </a:cubicBezTo>
                  <a:close/>
                  <a:moveTo>
                    <a:pt x="2703" y="1513"/>
                  </a:moveTo>
                  <a:cubicBezTo>
                    <a:pt x="3191" y="1513"/>
                    <a:pt x="3465" y="1584"/>
                    <a:pt x="3584" y="1644"/>
                  </a:cubicBezTo>
                  <a:cubicBezTo>
                    <a:pt x="3358" y="2001"/>
                    <a:pt x="2894" y="2025"/>
                    <a:pt x="2870" y="2025"/>
                  </a:cubicBezTo>
                  <a:cubicBezTo>
                    <a:pt x="2775" y="2025"/>
                    <a:pt x="2703" y="2096"/>
                    <a:pt x="2703" y="2179"/>
                  </a:cubicBezTo>
                  <a:cubicBezTo>
                    <a:pt x="2703" y="2275"/>
                    <a:pt x="2775" y="2346"/>
                    <a:pt x="2870" y="2346"/>
                  </a:cubicBezTo>
                  <a:cubicBezTo>
                    <a:pt x="2930" y="2346"/>
                    <a:pt x="3465" y="2334"/>
                    <a:pt x="3787" y="1929"/>
                  </a:cubicBezTo>
                  <a:cubicBezTo>
                    <a:pt x="4407" y="2054"/>
                    <a:pt x="4966" y="2098"/>
                    <a:pt x="5472" y="2098"/>
                  </a:cubicBezTo>
                  <a:cubicBezTo>
                    <a:pt x="6171" y="2098"/>
                    <a:pt x="6769" y="2015"/>
                    <a:pt x="7287" y="1953"/>
                  </a:cubicBezTo>
                  <a:cubicBezTo>
                    <a:pt x="7708" y="1896"/>
                    <a:pt x="8072" y="1843"/>
                    <a:pt x="8405" y="1843"/>
                  </a:cubicBezTo>
                  <a:cubicBezTo>
                    <a:pt x="8628" y="1843"/>
                    <a:pt x="8837" y="1867"/>
                    <a:pt x="9037" y="1929"/>
                  </a:cubicBezTo>
                  <a:cubicBezTo>
                    <a:pt x="9788" y="2179"/>
                    <a:pt x="10014" y="3108"/>
                    <a:pt x="10014" y="3334"/>
                  </a:cubicBezTo>
                  <a:cubicBezTo>
                    <a:pt x="10061" y="3739"/>
                    <a:pt x="9966" y="3953"/>
                    <a:pt x="9871" y="4192"/>
                  </a:cubicBezTo>
                  <a:cubicBezTo>
                    <a:pt x="9776" y="4406"/>
                    <a:pt x="9692" y="4608"/>
                    <a:pt x="9692" y="4930"/>
                  </a:cubicBezTo>
                  <a:cubicBezTo>
                    <a:pt x="9692" y="5561"/>
                    <a:pt x="9966" y="6251"/>
                    <a:pt x="10026" y="6418"/>
                  </a:cubicBezTo>
                  <a:lnTo>
                    <a:pt x="10026" y="7644"/>
                  </a:lnTo>
                  <a:cubicBezTo>
                    <a:pt x="10026" y="7740"/>
                    <a:pt x="10014" y="7847"/>
                    <a:pt x="9966" y="7930"/>
                  </a:cubicBezTo>
                  <a:lnTo>
                    <a:pt x="9728" y="8466"/>
                  </a:lnTo>
                  <a:lnTo>
                    <a:pt x="9037" y="8466"/>
                  </a:lnTo>
                  <a:lnTo>
                    <a:pt x="9073" y="8323"/>
                  </a:lnTo>
                  <a:cubicBezTo>
                    <a:pt x="9085" y="8263"/>
                    <a:pt x="9133" y="8216"/>
                    <a:pt x="9192" y="8204"/>
                  </a:cubicBezTo>
                  <a:lnTo>
                    <a:pt x="9609" y="8049"/>
                  </a:lnTo>
                  <a:cubicBezTo>
                    <a:pt x="9668" y="8025"/>
                    <a:pt x="9716" y="7954"/>
                    <a:pt x="9716" y="7906"/>
                  </a:cubicBezTo>
                  <a:lnTo>
                    <a:pt x="9716" y="6906"/>
                  </a:lnTo>
                  <a:cubicBezTo>
                    <a:pt x="9716" y="6870"/>
                    <a:pt x="9716" y="6859"/>
                    <a:pt x="9704" y="6835"/>
                  </a:cubicBezTo>
                  <a:lnTo>
                    <a:pt x="8585" y="4715"/>
                  </a:lnTo>
                  <a:cubicBezTo>
                    <a:pt x="8550" y="4663"/>
                    <a:pt x="8496" y="4630"/>
                    <a:pt x="8432" y="4630"/>
                  </a:cubicBezTo>
                  <a:cubicBezTo>
                    <a:pt x="8409" y="4630"/>
                    <a:pt x="8384" y="4634"/>
                    <a:pt x="8359" y="4644"/>
                  </a:cubicBezTo>
                  <a:cubicBezTo>
                    <a:pt x="8287" y="4692"/>
                    <a:pt x="8252" y="4775"/>
                    <a:pt x="8287" y="4870"/>
                  </a:cubicBezTo>
                  <a:lnTo>
                    <a:pt x="8621" y="5489"/>
                  </a:lnTo>
                  <a:cubicBezTo>
                    <a:pt x="7990" y="5787"/>
                    <a:pt x="7323" y="5978"/>
                    <a:pt x="6680" y="6037"/>
                  </a:cubicBezTo>
                  <a:cubicBezTo>
                    <a:pt x="6482" y="6061"/>
                    <a:pt x="6287" y="6073"/>
                    <a:pt x="6097" y="6073"/>
                  </a:cubicBezTo>
                  <a:cubicBezTo>
                    <a:pt x="5635" y="6073"/>
                    <a:pt x="5202" y="6002"/>
                    <a:pt x="4823" y="5858"/>
                  </a:cubicBezTo>
                  <a:lnTo>
                    <a:pt x="4894" y="5442"/>
                  </a:lnTo>
                  <a:cubicBezTo>
                    <a:pt x="4906" y="5358"/>
                    <a:pt x="4846" y="5263"/>
                    <a:pt x="4763" y="5251"/>
                  </a:cubicBezTo>
                  <a:cubicBezTo>
                    <a:pt x="4755" y="5250"/>
                    <a:pt x="4747" y="5250"/>
                    <a:pt x="4739" y="5250"/>
                  </a:cubicBezTo>
                  <a:cubicBezTo>
                    <a:pt x="4654" y="5250"/>
                    <a:pt x="4583" y="5306"/>
                    <a:pt x="4573" y="5382"/>
                  </a:cubicBezTo>
                  <a:lnTo>
                    <a:pt x="4120" y="7954"/>
                  </a:lnTo>
                  <a:cubicBezTo>
                    <a:pt x="4108" y="8002"/>
                    <a:pt x="4096" y="8061"/>
                    <a:pt x="4061" y="8109"/>
                  </a:cubicBezTo>
                  <a:lnTo>
                    <a:pt x="3823" y="8454"/>
                  </a:lnTo>
                  <a:lnTo>
                    <a:pt x="3096" y="8454"/>
                  </a:lnTo>
                  <a:lnTo>
                    <a:pt x="3144" y="8335"/>
                  </a:lnTo>
                  <a:cubicBezTo>
                    <a:pt x="3156" y="8275"/>
                    <a:pt x="3215" y="8228"/>
                    <a:pt x="3275" y="8216"/>
                  </a:cubicBezTo>
                  <a:lnTo>
                    <a:pt x="3775" y="8073"/>
                  </a:lnTo>
                  <a:cubicBezTo>
                    <a:pt x="3858" y="8061"/>
                    <a:pt x="3894" y="7990"/>
                    <a:pt x="3894" y="7918"/>
                  </a:cubicBezTo>
                  <a:lnTo>
                    <a:pt x="3882" y="5656"/>
                  </a:lnTo>
                  <a:cubicBezTo>
                    <a:pt x="3882" y="5597"/>
                    <a:pt x="3846" y="5549"/>
                    <a:pt x="3811" y="5525"/>
                  </a:cubicBezTo>
                  <a:cubicBezTo>
                    <a:pt x="3787" y="5525"/>
                    <a:pt x="2810" y="4930"/>
                    <a:pt x="2096" y="3953"/>
                  </a:cubicBezTo>
                  <a:cubicBezTo>
                    <a:pt x="2382" y="3870"/>
                    <a:pt x="2584" y="3739"/>
                    <a:pt x="2727" y="3584"/>
                  </a:cubicBezTo>
                  <a:cubicBezTo>
                    <a:pt x="2882" y="3382"/>
                    <a:pt x="2858" y="3191"/>
                    <a:pt x="2846" y="3180"/>
                  </a:cubicBezTo>
                  <a:cubicBezTo>
                    <a:pt x="2826" y="3109"/>
                    <a:pt x="2763" y="3055"/>
                    <a:pt x="2686" y="3055"/>
                  </a:cubicBezTo>
                  <a:cubicBezTo>
                    <a:pt x="2672" y="3055"/>
                    <a:pt x="2658" y="3057"/>
                    <a:pt x="2644" y="3060"/>
                  </a:cubicBezTo>
                  <a:cubicBezTo>
                    <a:pt x="2560" y="3084"/>
                    <a:pt x="2501" y="3168"/>
                    <a:pt x="2525" y="3263"/>
                  </a:cubicBezTo>
                  <a:cubicBezTo>
                    <a:pt x="2525" y="3263"/>
                    <a:pt x="2525" y="3311"/>
                    <a:pt x="2465" y="3394"/>
                  </a:cubicBezTo>
                  <a:cubicBezTo>
                    <a:pt x="2334" y="3561"/>
                    <a:pt x="1929" y="3822"/>
                    <a:pt x="608" y="3858"/>
                  </a:cubicBezTo>
                  <a:cubicBezTo>
                    <a:pt x="524" y="3858"/>
                    <a:pt x="441" y="3799"/>
                    <a:pt x="429" y="3715"/>
                  </a:cubicBezTo>
                  <a:lnTo>
                    <a:pt x="358" y="3418"/>
                  </a:lnTo>
                  <a:cubicBezTo>
                    <a:pt x="346" y="3358"/>
                    <a:pt x="358" y="3299"/>
                    <a:pt x="405" y="3239"/>
                  </a:cubicBezTo>
                  <a:lnTo>
                    <a:pt x="1632" y="1929"/>
                  </a:lnTo>
                  <a:cubicBezTo>
                    <a:pt x="1787" y="2025"/>
                    <a:pt x="1953" y="2096"/>
                    <a:pt x="2120" y="2144"/>
                  </a:cubicBezTo>
                  <a:cubicBezTo>
                    <a:pt x="2133" y="2147"/>
                    <a:pt x="2145" y="2148"/>
                    <a:pt x="2158" y="2148"/>
                  </a:cubicBezTo>
                  <a:cubicBezTo>
                    <a:pt x="2191" y="2148"/>
                    <a:pt x="2222" y="2137"/>
                    <a:pt x="2239" y="2120"/>
                  </a:cubicBezTo>
                  <a:cubicBezTo>
                    <a:pt x="2263" y="2108"/>
                    <a:pt x="2584" y="1929"/>
                    <a:pt x="2703" y="1513"/>
                  </a:cubicBezTo>
                  <a:close/>
                  <a:moveTo>
                    <a:pt x="1239" y="1"/>
                  </a:moveTo>
                  <a:cubicBezTo>
                    <a:pt x="1156" y="1"/>
                    <a:pt x="1084" y="48"/>
                    <a:pt x="1072" y="108"/>
                  </a:cubicBezTo>
                  <a:cubicBezTo>
                    <a:pt x="1060" y="132"/>
                    <a:pt x="834" y="822"/>
                    <a:pt x="1156" y="1417"/>
                  </a:cubicBezTo>
                  <a:cubicBezTo>
                    <a:pt x="1215" y="1536"/>
                    <a:pt x="1298" y="1620"/>
                    <a:pt x="1382" y="1715"/>
                  </a:cubicBezTo>
                  <a:lnTo>
                    <a:pt x="167" y="3001"/>
                  </a:lnTo>
                  <a:cubicBezTo>
                    <a:pt x="48" y="3144"/>
                    <a:pt x="1" y="3322"/>
                    <a:pt x="48" y="3477"/>
                  </a:cubicBezTo>
                  <a:lnTo>
                    <a:pt x="120" y="3775"/>
                  </a:lnTo>
                  <a:cubicBezTo>
                    <a:pt x="179" y="4001"/>
                    <a:pt x="370" y="4156"/>
                    <a:pt x="608" y="4156"/>
                  </a:cubicBezTo>
                  <a:lnTo>
                    <a:pt x="620" y="4156"/>
                  </a:lnTo>
                  <a:cubicBezTo>
                    <a:pt x="1072" y="4132"/>
                    <a:pt x="1453" y="4108"/>
                    <a:pt x="1787" y="4049"/>
                  </a:cubicBezTo>
                  <a:cubicBezTo>
                    <a:pt x="2441" y="4989"/>
                    <a:pt x="3322" y="5585"/>
                    <a:pt x="3584" y="5739"/>
                  </a:cubicBezTo>
                  <a:lnTo>
                    <a:pt x="3596" y="7799"/>
                  </a:lnTo>
                  <a:lnTo>
                    <a:pt x="3215" y="7882"/>
                  </a:lnTo>
                  <a:cubicBezTo>
                    <a:pt x="3049" y="7930"/>
                    <a:pt x="2918" y="8049"/>
                    <a:pt x="2858" y="8216"/>
                  </a:cubicBezTo>
                  <a:lnTo>
                    <a:pt x="2739" y="8561"/>
                  </a:lnTo>
                  <a:cubicBezTo>
                    <a:pt x="2727" y="8597"/>
                    <a:pt x="2727" y="8656"/>
                    <a:pt x="2751" y="8704"/>
                  </a:cubicBezTo>
                  <a:cubicBezTo>
                    <a:pt x="2787" y="8752"/>
                    <a:pt x="2822" y="8775"/>
                    <a:pt x="2882" y="8775"/>
                  </a:cubicBezTo>
                  <a:lnTo>
                    <a:pt x="3930" y="8775"/>
                  </a:lnTo>
                  <a:cubicBezTo>
                    <a:pt x="3989" y="8775"/>
                    <a:pt x="4037" y="8752"/>
                    <a:pt x="4061" y="8704"/>
                  </a:cubicBezTo>
                  <a:lnTo>
                    <a:pt x="4346" y="8287"/>
                  </a:lnTo>
                  <a:cubicBezTo>
                    <a:pt x="4406" y="8204"/>
                    <a:pt x="4430" y="8109"/>
                    <a:pt x="4454" y="8025"/>
                  </a:cubicBezTo>
                  <a:lnTo>
                    <a:pt x="4763" y="6180"/>
                  </a:lnTo>
                  <a:cubicBezTo>
                    <a:pt x="5192" y="6323"/>
                    <a:pt x="5656" y="6394"/>
                    <a:pt x="6144" y="6394"/>
                  </a:cubicBezTo>
                  <a:cubicBezTo>
                    <a:pt x="6990" y="6394"/>
                    <a:pt x="7906" y="6192"/>
                    <a:pt x="8764" y="5775"/>
                  </a:cubicBezTo>
                  <a:lnTo>
                    <a:pt x="9395" y="6954"/>
                  </a:lnTo>
                  <a:lnTo>
                    <a:pt x="9395" y="7799"/>
                  </a:lnTo>
                  <a:lnTo>
                    <a:pt x="9073" y="7918"/>
                  </a:lnTo>
                  <a:cubicBezTo>
                    <a:pt x="8930" y="7966"/>
                    <a:pt x="8811" y="8085"/>
                    <a:pt x="8764" y="8228"/>
                  </a:cubicBezTo>
                  <a:lnTo>
                    <a:pt x="8645" y="8585"/>
                  </a:lnTo>
                  <a:cubicBezTo>
                    <a:pt x="8633" y="8633"/>
                    <a:pt x="8633" y="8692"/>
                    <a:pt x="8656" y="8740"/>
                  </a:cubicBezTo>
                  <a:cubicBezTo>
                    <a:pt x="8692" y="8775"/>
                    <a:pt x="8740" y="8811"/>
                    <a:pt x="8799" y="8811"/>
                  </a:cubicBezTo>
                  <a:lnTo>
                    <a:pt x="9835" y="8811"/>
                  </a:lnTo>
                  <a:cubicBezTo>
                    <a:pt x="9895" y="8811"/>
                    <a:pt x="9954" y="8764"/>
                    <a:pt x="9990" y="8704"/>
                  </a:cubicBezTo>
                  <a:lnTo>
                    <a:pt x="10252" y="8061"/>
                  </a:lnTo>
                  <a:cubicBezTo>
                    <a:pt x="10311" y="7930"/>
                    <a:pt x="10347" y="7799"/>
                    <a:pt x="10347" y="7668"/>
                  </a:cubicBezTo>
                  <a:lnTo>
                    <a:pt x="10347" y="6394"/>
                  </a:lnTo>
                  <a:cubicBezTo>
                    <a:pt x="10347" y="6370"/>
                    <a:pt x="10347" y="6359"/>
                    <a:pt x="10323" y="6335"/>
                  </a:cubicBezTo>
                  <a:cubicBezTo>
                    <a:pt x="10323" y="6335"/>
                    <a:pt x="10002" y="5597"/>
                    <a:pt x="10002" y="4954"/>
                  </a:cubicBezTo>
                  <a:cubicBezTo>
                    <a:pt x="10002" y="4704"/>
                    <a:pt x="10073" y="4537"/>
                    <a:pt x="10145" y="4346"/>
                  </a:cubicBezTo>
                  <a:cubicBezTo>
                    <a:pt x="10252" y="4096"/>
                    <a:pt x="10371" y="3811"/>
                    <a:pt x="10347" y="3322"/>
                  </a:cubicBezTo>
                  <a:cubicBezTo>
                    <a:pt x="10323" y="3096"/>
                    <a:pt x="10240" y="2739"/>
                    <a:pt x="10026" y="2394"/>
                  </a:cubicBezTo>
                  <a:lnTo>
                    <a:pt x="10026" y="2394"/>
                  </a:lnTo>
                  <a:cubicBezTo>
                    <a:pt x="10109" y="2441"/>
                    <a:pt x="10192" y="2501"/>
                    <a:pt x="10264" y="2584"/>
                  </a:cubicBezTo>
                  <a:cubicBezTo>
                    <a:pt x="10645" y="2989"/>
                    <a:pt x="10716" y="3656"/>
                    <a:pt x="10466" y="4394"/>
                  </a:cubicBezTo>
                  <a:cubicBezTo>
                    <a:pt x="10133" y="5346"/>
                    <a:pt x="10716" y="6132"/>
                    <a:pt x="10740" y="6156"/>
                  </a:cubicBezTo>
                  <a:cubicBezTo>
                    <a:pt x="10776" y="6204"/>
                    <a:pt x="10823" y="6216"/>
                    <a:pt x="10883" y="6216"/>
                  </a:cubicBezTo>
                  <a:cubicBezTo>
                    <a:pt x="10907" y="6216"/>
                    <a:pt x="10954" y="6204"/>
                    <a:pt x="10978" y="6192"/>
                  </a:cubicBezTo>
                  <a:cubicBezTo>
                    <a:pt x="11062" y="6120"/>
                    <a:pt x="11073" y="6013"/>
                    <a:pt x="11026" y="5942"/>
                  </a:cubicBezTo>
                  <a:cubicBezTo>
                    <a:pt x="11026" y="5942"/>
                    <a:pt x="10526" y="5263"/>
                    <a:pt x="10788" y="4465"/>
                  </a:cubicBezTo>
                  <a:cubicBezTo>
                    <a:pt x="11085" y="3620"/>
                    <a:pt x="10978" y="2846"/>
                    <a:pt x="10538" y="2334"/>
                  </a:cubicBezTo>
                  <a:cubicBezTo>
                    <a:pt x="10322" y="2108"/>
                    <a:pt x="10058" y="1960"/>
                    <a:pt x="9825" y="1960"/>
                  </a:cubicBezTo>
                  <a:cubicBezTo>
                    <a:pt x="9800" y="1960"/>
                    <a:pt x="9776" y="1962"/>
                    <a:pt x="9752" y="1965"/>
                  </a:cubicBezTo>
                  <a:cubicBezTo>
                    <a:pt x="9585" y="1810"/>
                    <a:pt x="9395" y="1679"/>
                    <a:pt x="9157" y="1608"/>
                  </a:cubicBezTo>
                  <a:cubicBezTo>
                    <a:pt x="8917" y="1531"/>
                    <a:pt x="8666" y="1503"/>
                    <a:pt x="8402" y="1503"/>
                  </a:cubicBezTo>
                  <a:cubicBezTo>
                    <a:pt x="8051" y="1503"/>
                    <a:pt x="7677" y="1553"/>
                    <a:pt x="7275" y="1608"/>
                  </a:cubicBezTo>
                  <a:cubicBezTo>
                    <a:pt x="6773" y="1678"/>
                    <a:pt x="6202" y="1756"/>
                    <a:pt x="5537" y="1756"/>
                  </a:cubicBezTo>
                  <a:cubicBezTo>
                    <a:pt x="5067" y="1756"/>
                    <a:pt x="4550" y="1716"/>
                    <a:pt x="3977" y="1608"/>
                  </a:cubicBezTo>
                  <a:cubicBezTo>
                    <a:pt x="3989" y="1548"/>
                    <a:pt x="3977" y="1489"/>
                    <a:pt x="3930" y="1453"/>
                  </a:cubicBezTo>
                  <a:cubicBezTo>
                    <a:pt x="3882" y="1417"/>
                    <a:pt x="3620" y="1191"/>
                    <a:pt x="2703" y="1191"/>
                  </a:cubicBezTo>
                  <a:cubicBezTo>
                    <a:pt x="2251" y="1191"/>
                    <a:pt x="1501" y="905"/>
                    <a:pt x="1382" y="132"/>
                  </a:cubicBezTo>
                  <a:cubicBezTo>
                    <a:pt x="1370" y="60"/>
                    <a:pt x="131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4747693" y="2113682"/>
              <a:ext cx="10688" cy="10688"/>
            </a:xfrm>
            <a:custGeom>
              <a:avLst/>
              <a:gdLst/>
              <a:ahLst/>
              <a:cxnLst/>
              <a:rect l="l" t="t" r="r" b="b"/>
              <a:pathLst>
                <a:path w="334" h="334" extrusionOk="0">
                  <a:moveTo>
                    <a:pt x="167" y="1"/>
                  </a:moveTo>
                  <a:cubicBezTo>
                    <a:pt x="72" y="1"/>
                    <a:pt x="0" y="84"/>
                    <a:pt x="0" y="167"/>
                  </a:cubicBezTo>
                  <a:cubicBezTo>
                    <a:pt x="0" y="262"/>
                    <a:pt x="72" y="334"/>
                    <a:pt x="167" y="334"/>
                  </a:cubicBezTo>
                  <a:cubicBezTo>
                    <a:pt x="262" y="334"/>
                    <a:pt x="334" y="262"/>
                    <a:pt x="334" y="167"/>
                  </a:cubicBez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65"/>
          <p:cNvGrpSpPr/>
          <p:nvPr/>
        </p:nvGrpSpPr>
        <p:grpSpPr>
          <a:xfrm>
            <a:off x="1404013" y="2424754"/>
            <a:ext cx="353600" cy="354944"/>
            <a:chOff x="1404013" y="2424754"/>
            <a:chExt cx="353600" cy="354944"/>
          </a:xfrm>
        </p:grpSpPr>
        <p:sp>
          <p:nvSpPr>
            <p:cNvPr id="7209" name="Google Shape;7209;p65"/>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5"/>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5"/>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5"/>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5"/>
          <p:cNvGrpSpPr/>
          <p:nvPr/>
        </p:nvGrpSpPr>
        <p:grpSpPr>
          <a:xfrm>
            <a:off x="854253" y="2428274"/>
            <a:ext cx="355104" cy="351040"/>
            <a:chOff x="854253" y="2428274"/>
            <a:chExt cx="355104" cy="351040"/>
          </a:xfrm>
        </p:grpSpPr>
        <p:sp>
          <p:nvSpPr>
            <p:cNvPr id="7215" name="Google Shape;7215;p65"/>
            <p:cNvSpPr/>
            <p:nvPr/>
          </p:nvSpPr>
          <p:spPr>
            <a:xfrm>
              <a:off x="854253" y="2428274"/>
              <a:ext cx="355104" cy="351040"/>
            </a:xfrm>
            <a:custGeom>
              <a:avLst/>
              <a:gdLst/>
              <a:ahLst/>
              <a:cxnLst/>
              <a:rect l="l" t="t" r="r" b="b"/>
              <a:pathLst>
                <a:path w="11097" h="10970" extrusionOk="0">
                  <a:moveTo>
                    <a:pt x="2584" y="7660"/>
                  </a:moveTo>
                  <a:cubicBezTo>
                    <a:pt x="2870" y="7660"/>
                    <a:pt x="3132" y="7803"/>
                    <a:pt x="3286" y="8017"/>
                  </a:cubicBezTo>
                  <a:cubicBezTo>
                    <a:pt x="3179" y="8934"/>
                    <a:pt x="2417" y="9124"/>
                    <a:pt x="2370" y="9124"/>
                  </a:cubicBezTo>
                  <a:cubicBezTo>
                    <a:pt x="2286" y="9136"/>
                    <a:pt x="2239" y="9219"/>
                    <a:pt x="2251" y="9315"/>
                  </a:cubicBezTo>
                  <a:cubicBezTo>
                    <a:pt x="2262" y="9386"/>
                    <a:pt x="2346" y="9434"/>
                    <a:pt x="2417" y="9434"/>
                  </a:cubicBezTo>
                  <a:lnTo>
                    <a:pt x="2465" y="9434"/>
                  </a:lnTo>
                  <a:cubicBezTo>
                    <a:pt x="2477" y="9434"/>
                    <a:pt x="2727" y="9374"/>
                    <a:pt x="3001" y="9172"/>
                  </a:cubicBezTo>
                  <a:cubicBezTo>
                    <a:pt x="3144" y="9053"/>
                    <a:pt x="3346" y="8874"/>
                    <a:pt x="3453" y="8600"/>
                  </a:cubicBezTo>
                  <a:lnTo>
                    <a:pt x="3453" y="8600"/>
                  </a:lnTo>
                  <a:cubicBezTo>
                    <a:pt x="3394" y="9350"/>
                    <a:pt x="2774" y="9946"/>
                    <a:pt x="2001" y="9946"/>
                  </a:cubicBezTo>
                  <a:cubicBezTo>
                    <a:pt x="1548" y="9946"/>
                    <a:pt x="1179" y="9565"/>
                    <a:pt x="1179" y="9124"/>
                  </a:cubicBezTo>
                  <a:cubicBezTo>
                    <a:pt x="1179" y="8898"/>
                    <a:pt x="1274" y="8708"/>
                    <a:pt x="1417" y="8541"/>
                  </a:cubicBezTo>
                  <a:lnTo>
                    <a:pt x="2298" y="7660"/>
                  </a:lnTo>
                  <a:close/>
                  <a:moveTo>
                    <a:pt x="6251" y="0"/>
                  </a:moveTo>
                  <a:cubicBezTo>
                    <a:pt x="6168" y="0"/>
                    <a:pt x="6086" y="24"/>
                    <a:pt x="6013" y="76"/>
                  </a:cubicBezTo>
                  <a:cubicBezTo>
                    <a:pt x="5203" y="516"/>
                    <a:pt x="4644" y="1230"/>
                    <a:pt x="4453" y="1504"/>
                  </a:cubicBezTo>
                  <a:lnTo>
                    <a:pt x="4370" y="1457"/>
                  </a:lnTo>
                  <a:cubicBezTo>
                    <a:pt x="4300" y="1423"/>
                    <a:pt x="4225" y="1407"/>
                    <a:pt x="4152" y="1407"/>
                  </a:cubicBezTo>
                  <a:cubicBezTo>
                    <a:pt x="3988" y="1407"/>
                    <a:pt x="3829" y="1487"/>
                    <a:pt x="3739" y="1635"/>
                  </a:cubicBezTo>
                  <a:cubicBezTo>
                    <a:pt x="3132" y="2552"/>
                    <a:pt x="3084" y="3981"/>
                    <a:pt x="3084" y="4207"/>
                  </a:cubicBezTo>
                  <a:cubicBezTo>
                    <a:pt x="3013" y="4397"/>
                    <a:pt x="2941" y="4600"/>
                    <a:pt x="2893" y="4802"/>
                  </a:cubicBezTo>
                  <a:cubicBezTo>
                    <a:pt x="2465" y="4862"/>
                    <a:pt x="1929" y="4993"/>
                    <a:pt x="1417" y="5267"/>
                  </a:cubicBezTo>
                  <a:cubicBezTo>
                    <a:pt x="1000" y="5493"/>
                    <a:pt x="679" y="5755"/>
                    <a:pt x="441" y="6088"/>
                  </a:cubicBezTo>
                  <a:cubicBezTo>
                    <a:pt x="155" y="6481"/>
                    <a:pt x="0" y="6957"/>
                    <a:pt x="0" y="7493"/>
                  </a:cubicBezTo>
                  <a:cubicBezTo>
                    <a:pt x="0" y="7588"/>
                    <a:pt x="84" y="7660"/>
                    <a:pt x="167" y="7660"/>
                  </a:cubicBezTo>
                  <a:lnTo>
                    <a:pt x="1846" y="7660"/>
                  </a:lnTo>
                  <a:lnTo>
                    <a:pt x="1191" y="8315"/>
                  </a:lnTo>
                  <a:cubicBezTo>
                    <a:pt x="977" y="8541"/>
                    <a:pt x="869" y="8827"/>
                    <a:pt x="869" y="9124"/>
                  </a:cubicBezTo>
                  <a:cubicBezTo>
                    <a:pt x="869" y="9743"/>
                    <a:pt x="1369" y="10267"/>
                    <a:pt x="2012" y="10267"/>
                  </a:cubicBezTo>
                  <a:cubicBezTo>
                    <a:pt x="2608" y="10267"/>
                    <a:pt x="3144" y="9970"/>
                    <a:pt x="3477" y="9505"/>
                  </a:cubicBezTo>
                  <a:lnTo>
                    <a:pt x="3477" y="10803"/>
                  </a:lnTo>
                  <a:cubicBezTo>
                    <a:pt x="3477" y="10886"/>
                    <a:pt x="3548" y="10970"/>
                    <a:pt x="3632" y="10970"/>
                  </a:cubicBezTo>
                  <a:cubicBezTo>
                    <a:pt x="3727" y="10970"/>
                    <a:pt x="3798" y="10886"/>
                    <a:pt x="3798" y="10803"/>
                  </a:cubicBezTo>
                  <a:lnTo>
                    <a:pt x="3798" y="8553"/>
                  </a:lnTo>
                  <a:lnTo>
                    <a:pt x="3798" y="8469"/>
                  </a:lnTo>
                  <a:cubicBezTo>
                    <a:pt x="3751" y="7838"/>
                    <a:pt x="3239" y="7362"/>
                    <a:pt x="2608" y="7362"/>
                  </a:cubicBezTo>
                  <a:lnTo>
                    <a:pt x="774" y="7362"/>
                  </a:lnTo>
                  <a:cubicBezTo>
                    <a:pt x="1239" y="7184"/>
                    <a:pt x="2084" y="6993"/>
                    <a:pt x="3655" y="6993"/>
                  </a:cubicBezTo>
                  <a:cubicBezTo>
                    <a:pt x="3739" y="6993"/>
                    <a:pt x="3810" y="6922"/>
                    <a:pt x="3810" y="6826"/>
                  </a:cubicBezTo>
                  <a:cubicBezTo>
                    <a:pt x="3810" y="6743"/>
                    <a:pt x="3739" y="6660"/>
                    <a:pt x="3655" y="6660"/>
                  </a:cubicBezTo>
                  <a:cubicBezTo>
                    <a:pt x="1703" y="6660"/>
                    <a:pt x="774" y="6957"/>
                    <a:pt x="357" y="7184"/>
                  </a:cubicBezTo>
                  <a:cubicBezTo>
                    <a:pt x="453" y="6481"/>
                    <a:pt x="869" y="5933"/>
                    <a:pt x="1572" y="5564"/>
                  </a:cubicBezTo>
                  <a:cubicBezTo>
                    <a:pt x="2239" y="5207"/>
                    <a:pt x="3013" y="5112"/>
                    <a:pt x="3417" y="5088"/>
                  </a:cubicBezTo>
                  <a:cubicBezTo>
                    <a:pt x="3489" y="5088"/>
                    <a:pt x="3560" y="5112"/>
                    <a:pt x="3596" y="5195"/>
                  </a:cubicBezTo>
                  <a:cubicBezTo>
                    <a:pt x="3691" y="5410"/>
                    <a:pt x="3894" y="5826"/>
                    <a:pt x="4013" y="6172"/>
                  </a:cubicBezTo>
                  <a:cubicBezTo>
                    <a:pt x="4032" y="6248"/>
                    <a:pt x="4096" y="6286"/>
                    <a:pt x="4164" y="6286"/>
                  </a:cubicBezTo>
                  <a:cubicBezTo>
                    <a:pt x="4181" y="6286"/>
                    <a:pt x="4198" y="6283"/>
                    <a:pt x="4215" y="6279"/>
                  </a:cubicBezTo>
                  <a:cubicBezTo>
                    <a:pt x="4310" y="6243"/>
                    <a:pt x="4346" y="6160"/>
                    <a:pt x="4322" y="6064"/>
                  </a:cubicBezTo>
                  <a:cubicBezTo>
                    <a:pt x="4203" y="5731"/>
                    <a:pt x="4025" y="5326"/>
                    <a:pt x="3894" y="5040"/>
                  </a:cubicBezTo>
                  <a:cubicBezTo>
                    <a:pt x="3803" y="4860"/>
                    <a:pt x="3627" y="4754"/>
                    <a:pt x="3426" y="4754"/>
                  </a:cubicBezTo>
                  <a:cubicBezTo>
                    <a:pt x="3415" y="4754"/>
                    <a:pt x="3404" y="4754"/>
                    <a:pt x="3394" y="4755"/>
                  </a:cubicBezTo>
                  <a:cubicBezTo>
                    <a:pt x="3358" y="4755"/>
                    <a:pt x="3310" y="4755"/>
                    <a:pt x="3251" y="4778"/>
                  </a:cubicBezTo>
                  <a:cubicBezTo>
                    <a:pt x="3453" y="4005"/>
                    <a:pt x="3906" y="3314"/>
                    <a:pt x="4525" y="2814"/>
                  </a:cubicBezTo>
                  <a:cubicBezTo>
                    <a:pt x="5215" y="2254"/>
                    <a:pt x="6061" y="1957"/>
                    <a:pt x="6942" y="1957"/>
                  </a:cubicBezTo>
                  <a:cubicBezTo>
                    <a:pt x="7585" y="1957"/>
                    <a:pt x="8204" y="2123"/>
                    <a:pt x="8775" y="2421"/>
                  </a:cubicBezTo>
                  <a:cubicBezTo>
                    <a:pt x="8800" y="2437"/>
                    <a:pt x="8828" y="2445"/>
                    <a:pt x="8857" y="2445"/>
                  </a:cubicBezTo>
                  <a:cubicBezTo>
                    <a:pt x="8912" y="2445"/>
                    <a:pt x="8966" y="2416"/>
                    <a:pt x="8989" y="2362"/>
                  </a:cubicBezTo>
                  <a:cubicBezTo>
                    <a:pt x="9037" y="2290"/>
                    <a:pt x="9013" y="2183"/>
                    <a:pt x="8930" y="2147"/>
                  </a:cubicBezTo>
                  <a:cubicBezTo>
                    <a:pt x="8323" y="1814"/>
                    <a:pt x="7644" y="1635"/>
                    <a:pt x="6954" y="1635"/>
                  </a:cubicBezTo>
                  <a:cubicBezTo>
                    <a:pt x="6001" y="1635"/>
                    <a:pt x="5084" y="1969"/>
                    <a:pt x="4334" y="2564"/>
                  </a:cubicBezTo>
                  <a:cubicBezTo>
                    <a:pt x="4013" y="2826"/>
                    <a:pt x="3727" y="3135"/>
                    <a:pt x="3501" y="3481"/>
                  </a:cubicBezTo>
                  <a:cubicBezTo>
                    <a:pt x="3572" y="2981"/>
                    <a:pt x="3727" y="2302"/>
                    <a:pt x="4036" y="1814"/>
                  </a:cubicBezTo>
                  <a:cubicBezTo>
                    <a:pt x="4070" y="1764"/>
                    <a:pt x="4132" y="1743"/>
                    <a:pt x="4191" y="1743"/>
                  </a:cubicBezTo>
                  <a:cubicBezTo>
                    <a:pt x="4216" y="1743"/>
                    <a:pt x="4241" y="1747"/>
                    <a:pt x="4263" y="1754"/>
                  </a:cubicBezTo>
                  <a:lnTo>
                    <a:pt x="4465" y="1850"/>
                  </a:lnTo>
                  <a:cubicBezTo>
                    <a:pt x="4487" y="1856"/>
                    <a:pt x="4508" y="1859"/>
                    <a:pt x="4529" y="1859"/>
                  </a:cubicBezTo>
                  <a:cubicBezTo>
                    <a:pt x="4589" y="1859"/>
                    <a:pt x="4644" y="1834"/>
                    <a:pt x="4679" y="1790"/>
                  </a:cubicBezTo>
                  <a:cubicBezTo>
                    <a:pt x="4679" y="1766"/>
                    <a:pt x="5275" y="861"/>
                    <a:pt x="6215" y="337"/>
                  </a:cubicBezTo>
                  <a:cubicBezTo>
                    <a:pt x="6236" y="324"/>
                    <a:pt x="6261" y="318"/>
                    <a:pt x="6288" y="318"/>
                  </a:cubicBezTo>
                  <a:cubicBezTo>
                    <a:pt x="6307" y="318"/>
                    <a:pt x="6327" y="321"/>
                    <a:pt x="6346" y="326"/>
                  </a:cubicBezTo>
                  <a:cubicBezTo>
                    <a:pt x="6394" y="337"/>
                    <a:pt x="6430" y="373"/>
                    <a:pt x="6465" y="421"/>
                  </a:cubicBezTo>
                  <a:lnTo>
                    <a:pt x="6656" y="802"/>
                  </a:lnTo>
                  <a:cubicBezTo>
                    <a:pt x="6668" y="849"/>
                    <a:pt x="6715" y="873"/>
                    <a:pt x="6751" y="897"/>
                  </a:cubicBezTo>
                  <a:cubicBezTo>
                    <a:pt x="6769" y="901"/>
                    <a:pt x="6784" y="904"/>
                    <a:pt x="6799" y="904"/>
                  </a:cubicBezTo>
                  <a:cubicBezTo>
                    <a:pt x="6825" y="904"/>
                    <a:pt x="6848" y="896"/>
                    <a:pt x="6870" y="873"/>
                  </a:cubicBezTo>
                  <a:cubicBezTo>
                    <a:pt x="6870" y="873"/>
                    <a:pt x="7585" y="504"/>
                    <a:pt x="8513" y="397"/>
                  </a:cubicBezTo>
                  <a:cubicBezTo>
                    <a:pt x="8585" y="397"/>
                    <a:pt x="8644" y="421"/>
                    <a:pt x="8668" y="457"/>
                  </a:cubicBezTo>
                  <a:cubicBezTo>
                    <a:pt x="8716" y="504"/>
                    <a:pt x="8728" y="564"/>
                    <a:pt x="8716" y="623"/>
                  </a:cubicBezTo>
                  <a:lnTo>
                    <a:pt x="8620" y="1052"/>
                  </a:lnTo>
                  <a:cubicBezTo>
                    <a:pt x="8608" y="1099"/>
                    <a:pt x="8620" y="1147"/>
                    <a:pt x="8656" y="1171"/>
                  </a:cubicBezTo>
                  <a:cubicBezTo>
                    <a:pt x="8680" y="1207"/>
                    <a:pt x="8716" y="1230"/>
                    <a:pt x="8751" y="1254"/>
                  </a:cubicBezTo>
                  <a:cubicBezTo>
                    <a:pt x="8775" y="1254"/>
                    <a:pt x="9740" y="1397"/>
                    <a:pt x="10466" y="1933"/>
                  </a:cubicBezTo>
                  <a:cubicBezTo>
                    <a:pt x="10513" y="1969"/>
                    <a:pt x="10537" y="2028"/>
                    <a:pt x="10537" y="2088"/>
                  </a:cubicBezTo>
                  <a:cubicBezTo>
                    <a:pt x="10537" y="2147"/>
                    <a:pt x="10513" y="2207"/>
                    <a:pt x="10466" y="2231"/>
                  </a:cubicBezTo>
                  <a:lnTo>
                    <a:pt x="9751" y="2719"/>
                  </a:lnTo>
                  <a:cubicBezTo>
                    <a:pt x="9680" y="2647"/>
                    <a:pt x="9585" y="2588"/>
                    <a:pt x="9513" y="2516"/>
                  </a:cubicBezTo>
                  <a:cubicBezTo>
                    <a:pt x="9482" y="2491"/>
                    <a:pt x="9445" y="2478"/>
                    <a:pt x="9408" y="2478"/>
                  </a:cubicBezTo>
                  <a:cubicBezTo>
                    <a:pt x="9360" y="2478"/>
                    <a:pt x="9314" y="2500"/>
                    <a:pt x="9287" y="2540"/>
                  </a:cubicBezTo>
                  <a:cubicBezTo>
                    <a:pt x="9228" y="2623"/>
                    <a:pt x="9251" y="2719"/>
                    <a:pt x="9323" y="2766"/>
                  </a:cubicBezTo>
                  <a:cubicBezTo>
                    <a:pt x="10240" y="3493"/>
                    <a:pt x="10764" y="4588"/>
                    <a:pt x="10764" y="5755"/>
                  </a:cubicBezTo>
                  <a:lnTo>
                    <a:pt x="10764" y="10791"/>
                  </a:lnTo>
                  <a:cubicBezTo>
                    <a:pt x="10764" y="10874"/>
                    <a:pt x="10835" y="10958"/>
                    <a:pt x="10930" y="10958"/>
                  </a:cubicBezTo>
                  <a:cubicBezTo>
                    <a:pt x="11014" y="10958"/>
                    <a:pt x="11097" y="10874"/>
                    <a:pt x="11097" y="10791"/>
                  </a:cubicBezTo>
                  <a:lnTo>
                    <a:pt x="11097" y="5755"/>
                  </a:lnTo>
                  <a:cubicBezTo>
                    <a:pt x="11061" y="4707"/>
                    <a:pt x="10668" y="3719"/>
                    <a:pt x="9966" y="2957"/>
                  </a:cubicBezTo>
                  <a:lnTo>
                    <a:pt x="10621" y="2504"/>
                  </a:lnTo>
                  <a:cubicBezTo>
                    <a:pt x="10752" y="2409"/>
                    <a:pt x="10847" y="2242"/>
                    <a:pt x="10847" y="2076"/>
                  </a:cubicBezTo>
                  <a:cubicBezTo>
                    <a:pt x="10847" y="1921"/>
                    <a:pt x="10764" y="1766"/>
                    <a:pt x="10633" y="1659"/>
                  </a:cubicBezTo>
                  <a:cubicBezTo>
                    <a:pt x="10013" y="1219"/>
                    <a:pt x="9275" y="1028"/>
                    <a:pt x="8954" y="945"/>
                  </a:cubicBezTo>
                  <a:lnTo>
                    <a:pt x="9013" y="683"/>
                  </a:lnTo>
                  <a:cubicBezTo>
                    <a:pt x="9037" y="516"/>
                    <a:pt x="9001" y="349"/>
                    <a:pt x="8894" y="230"/>
                  </a:cubicBezTo>
                  <a:cubicBezTo>
                    <a:pt x="8803" y="129"/>
                    <a:pt x="8668" y="70"/>
                    <a:pt x="8526" y="70"/>
                  </a:cubicBezTo>
                  <a:cubicBezTo>
                    <a:pt x="8502" y="70"/>
                    <a:pt x="8478" y="72"/>
                    <a:pt x="8454" y="76"/>
                  </a:cubicBezTo>
                  <a:cubicBezTo>
                    <a:pt x="7704" y="147"/>
                    <a:pt x="7108" y="385"/>
                    <a:pt x="6834" y="516"/>
                  </a:cubicBezTo>
                  <a:lnTo>
                    <a:pt x="6715" y="278"/>
                  </a:lnTo>
                  <a:cubicBezTo>
                    <a:pt x="6656" y="159"/>
                    <a:pt x="6537" y="52"/>
                    <a:pt x="6406" y="28"/>
                  </a:cubicBezTo>
                  <a:cubicBezTo>
                    <a:pt x="6355" y="10"/>
                    <a:pt x="6303" y="0"/>
                    <a:pt x="6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5"/>
            <p:cNvSpPr/>
            <p:nvPr/>
          </p:nvSpPr>
          <p:spPr>
            <a:xfrm>
              <a:off x="1003597" y="2557554"/>
              <a:ext cx="49568" cy="60608"/>
            </a:xfrm>
            <a:custGeom>
              <a:avLst/>
              <a:gdLst/>
              <a:ahLst/>
              <a:cxnLst/>
              <a:rect l="l" t="t" r="r" b="b"/>
              <a:pathLst>
                <a:path w="1549" h="1894" extrusionOk="0">
                  <a:moveTo>
                    <a:pt x="774" y="0"/>
                  </a:moveTo>
                  <a:cubicBezTo>
                    <a:pt x="358" y="0"/>
                    <a:pt x="1" y="346"/>
                    <a:pt x="1" y="774"/>
                  </a:cubicBezTo>
                  <a:lnTo>
                    <a:pt x="1" y="1119"/>
                  </a:lnTo>
                  <a:cubicBezTo>
                    <a:pt x="1" y="1536"/>
                    <a:pt x="346" y="1893"/>
                    <a:pt x="774" y="1893"/>
                  </a:cubicBezTo>
                  <a:cubicBezTo>
                    <a:pt x="1203" y="1893"/>
                    <a:pt x="1548" y="1548"/>
                    <a:pt x="1548" y="1119"/>
                  </a:cubicBezTo>
                  <a:lnTo>
                    <a:pt x="1548" y="774"/>
                  </a:lnTo>
                  <a:cubicBezTo>
                    <a:pt x="1548" y="643"/>
                    <a:pt x="1513" y="548"/>
                    <a:pt x="1477" y="441"/>
                  </a:cubicBezTo>
                  <a:cubicBezTo>
                    <a:pt x="1443" y="389"/>
                    <a:pt x="1383" y="350"/>
                    <a:pt x="1322" y="350"/>
                  </a:cubicBezTo>
                  <a:cubicBezTo>
                    <a:pt x="1298" y="350"/>
                    <a:pt x="1274" y="356"/>
                    <a:pt x="1251" y="369"/>
                  </a:cubicBezTo>
                  <a:cubicBezTo>
                    <a:pt x="1179" y="405"/>
                    <a:pt x="1132" y="500"/>
                    <a:pt x="1179" y="584"/>
                  </a:cubicBezTo>
                  <a:cubicBezTo>
                    <a:pt x="1203" y="643"/>
                    <a:pt x="1215" y="703"/>
                    <a:pt x="1215" y="786"/>
                  </a:cubicBezTo>
                  <a:lnTo>
                    <a:pt x="1215" y="1119"/>
                  </a:lnTo>
                  <a:cubicBezTo>
                    <a:pt x="1215" y="1358"/>
                    <a:pt x="1024" y="1572"/>
                    <a:pt x="774" y="1572"/>
                  </a:cubicBezTo>
                  <a:cubicBezTo>
                    <a:pt x="536" y="1572"/>
                    <a:pt x="322" y="1381"/>
                    <a:pt x="322" y="1119"/>
                  </a:cubicBezTo>
                  <a:lnTo>
                    <a:pt x="322" y="786"/>
                  </a:lnTo>
                  <a:cubicBezTo>
                    <a:pt x="322" y="548"/>
                    <a:pt x="524" y="334"/>
                    <a:pt x="774" y="334"/>
                  </a:cubicBezTo>
                  <a:cubicBezTo>
                    <a:pt x="858" y="334"/>
                    <a:pt x="941" y="262"/>
                    <a:pt x="941" y="167"/>
                  </a:cubicBezTo>
                  <a:cubicBezTo>
                    <a:pt x="941" y="84"/>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65"/>
          <p:cNvGrpSpPr/>
          <p:nvPr/>
        </p:nvGrpSpPr>
        <p:grpSpPr>
          <a:xfrm>
            <a:off x="6896909" y="2440946"/>
            <a:ext cx="354752" cy="275904"/>
            <a:chOff x="6896909" y="2440946"/>
            <a:chExt cx="354752" cy="275904"/>
          </a:xfrm>
        </p:grpSpPr>
        <p:sp>
          <p:nvSpPr>
            <p:cNvPr id="7218" name="Google Shape;7218;p65"/>
            <p:cNvSpPr/>
            <p:nvPr/>
          </p:nvSpPr>
          <p:spPr>
            <a:xfrm>
              <a:off x="7052365" y="2573938"/>
              <a:ext cx="32416" cy="32416"/>
            </a:xfrm>
            <a:custGeom>
              <a:avLst/>
              <a:gdLst/>
              <a:ahLst/>
              <a:cxnLst/>
              <a:rect l="l" t="t" r="r" b="b"/>
              <a:pathLst>
                <a:path w="1013" h="1013" extrusionOk="0">
                  <a:moveTo>
                    <a:pt x="512" y="346"/>
                  </a:moveTo>
                  <a:cubicBezTo>
                    <a:pt x="607" y="346"/>
                    <a:pt x="691" y="429"/>
                    <a:pt x="691" y="524"/>
                  </a:cubicBezTo>
                  <a:cubicBezTo>
                    <a:pt x="691" y="607"/>
                    <a:pt x="607" y="703"/>
                    <a:pt x="512" y="703"/>
                  </a:cubicBezTo>
                  <a:cubicBezTo>
                    <a:pt x="405" y="703"/>
                    <a:pt x="334" y="607"/>
                    <a:pt x="334" y="524"/>
                  </a:cubicBezTo>
                  <a:cubicBezTo>
                    <a:pt x="334" y="429"/>
                    <a:pt x="417" y="346"/>
                    <a:pt x="512" y="346"/>
                  </a:cubicBezTo>
                  <a:close/>
                  <a:moveTo>
                    <a:pt x="512" y="0"/>
                  </a:moveTo>
                  <a:cubicBezTo>
                    <a:pt x="226" y="0"/>
                    <a:pt x="0" y="226"/>
                    <a:pt x="0" y="500"/>
                  </a:cubicBezTo>
                  <a:cubicBezTo>
                    <a:pt x="0" y="786"/>
                    <a:pt x="226" y="1012"/>
                    <a:pt x="512" y="1012"/>
                  </a:cubicBezTo>
                  <a:cubicBezTo>
                    <a:pt x="786" y="1012"/>
                    <a:pt x="1012" y="786"/>
                    <a:pt x="1012" y="500"/>
                  </a:cubicBezTo>
                  <a:cubicBezTo>
                    <a:pt x="1012" y="226"/>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5"/>
            <p:cNvSpPr/>
            <p:nvPr/>
          </p:nvSpPr>
          <p:spPr>
            <a:xfrm>
              <a:off x="6896909" y="2440946"/>
              <a:ext cx="354752" cy="275904"/>
            </a:xfrm>
            <a:custGeom>
              <a:avLst/>
              <a:gdLst/>
              <a:ahLst/>
              <a:cxnLst/>
              <a:rect l="l" t="t" r="r" b="b"/>
              <a:pathLst>
                <a:path w="11086" h="8622" extrusionOk="0">
                  <a:moveTo>
                    <a:pt x="3882" y="4847"/>
                  </a:moveTo>
                  <a:cubicBezTo>
                    <a:pt x="3894" y="5049"/>
                    <a:pt x="3953" y="5454"/>
                    <a:pt x="4132" y="5883"/>
                  </a:cubicBezTo>
                  <a:cubicBezTo>
                    <a:pt x="4370" y="6466"/>
                    <a:pt x="4870" y="7192"/>
                    <a:pt x="5930" y="7502"/>
                  </a:cubicBezTo>
                  <a:cubicBezTo>
                    <a:pt x="5942" y="7538"/>
                    <a:pt x="5965" y="7550"/>
                    <a:pt x="5977" y="7585"/>
                  </a:cubicBezTo>
                  <a:cubicBezTo>
                    <a:pt x="4668" y="7585"/>
                    <a:pt x="3441" y="6823"/>
                    <a:pt x="2846" y="5645"/>
                  </a:cubicBezTo>
                  <a:cubicBezTo>
                    <a:pt x="2820" y="5592"/>
                    <a:pt x="2762" y="5559"/>
                    <a:pt x="2700" y="5559"/>
                  </a:cubicBezTo>
                  <a:cubicBezTo>
                    <a:pt x="2677" y="5559"/>
                    <a:pt x="2654" y="5564"/>
                    <a:pt x="2632" y="5573"/>
                  </a:cubicBezTo>
                  <a:cubicBezTo>
                    <a:pt x="2489" y="5597"/>
                    <a:pt x="2465" y="5704"/>
                    <a:pt x="2513" y="5776"/>
                  </a:cubicBezTo>
                  <a:cubicBezTo>
                    <a:pt x="2834" y="6418"/>
                    <a:pt x="3322" y="6942"/>
                    <a:pt x="3941" y="7323"/>
                  </a:cubicBezTo>
                  <a:cubicBezTo>
                    <a:pt x="4275" y="7538"/>
                    <a:pt x="4644" y="7681"/>
                    <a:pt x="5037" y="7788"/>
                  </a:cubicBezTo>
                  <a:cubicBezTo>
                    <a:pt x="4967" y="7792"/>
                    <a:pt x="4898" y="7794"/>
                    <a:pt x="4829" y="7794"/>
                  </a:cubicBezTo>
                  <a:cubicBezTo>
                    <a:pt x="4067" y="7794"/>
                    <a:pt x="3326" y="7554"/>
                    <a:pt x="2715" y="7073"/>
                  </a:cubicBezTo>
                  <a:cubicBezTo>
                    <a:pt x="1989" y="6526"/>
                    <a:pt x="1512" y="5740"/>
                    <a:pt x="1358" y="4847"/>
                  </a:cubicBezTo>
                  <a:lnTo>
                    <a:pt x="2191" y="4847"/>
                  </a:lnTo>
                  <a:cubicBezTo>
                    <a:pt x="2215" y="4918"/>
                    <a:pt x="2227" y="4990"/>
                    <a:pt x="2251" y="5061"/>
                  </a:cubicBezTo>
                  <a:cubicBezTo>
                    <a:pt x="2274" y="5144"/>
                    <a:pt x="2346" y="5180"/>
                    <a:pt x="2417" y="5180"/>
                  </a:cubicBezTo>
                  <a:lnTo>
                    <a:pt x="2465" y="5180"/>
                  </a:lnTo>
                  <a:cubicBezTo>
                    <a:pt x="2548" y="5156"/>
                    <a:pt x="2596" y="5061"/>
                    <a:pt x="2584" y="4990"/>
                  </a:cubicBezTo>
                  <a:cubicBezTo>
                    <a:pt x="2572" y="4942"/>
                    <a:pt x="2548" y="4906"/>
                    <a:pt x="2548" y="4847"/>
                  </a:cubicBezTo>
                  <a:close/>
                  <a:moveTo>
                    <a:pt x="1001" y="4823"/>
                  </a:moveTo>
                  <a:cubicBezTo>
                    <a:pt x="1155" y="5823"/>
                    <a:pt x="1679" y="6704"/>
                    <a:pt x="2489" y="7323"/>
                  </a:cubicBezTo>
                  <a:cubicBezTo>
                    <a:pt x="2953" y="7681"/>
                    <a:pt x="3477" y="7919"/>
                    <a:pt x="4025" y="8026"/>
                  </a:cubicBezTo>
                  <a:cubicBezTo>
                    <a:pt x="3959" y="8030"/>
                    <a:pt x="3893" y="8032"/>
                    <a:pt x="3827" y="8032"/>
                  </a:cubicBezTo>
                  <a:cubicBezTo>
                    <a:pt x="3076" y="8032"/>
                    <a:pt x="2350" y="7782"/>
                    <a:pt x="1715" y="7311"/>
                  </a:cubicBezTo>
                  <a:cubicBezTo>
                    <a:pt x="929" y="6704"/>
                    <a:pt x="441" y="5811"/>
                    <a:pt x="334" y="4823"/>
                  </a:cubicBezTo>
                  <a:close/>
                  <a:moveTo>
                    <a:pt x="6858" y="370"/>
                  </a:moveTo>
                  <a:lnTo>
                    <a:pt x="6858" y="370"/>
                  </a:lnTo>
                  <a:cubicBezTo>
                    <a:pt x="7585" y="572"/>
                    <a:pt x="7823" y="1227"/>
                    <a:pt x="7835" y="1251"/>
                  </a:cubicBezTo>
                  <a:cubicBezTo>
                    <a:pt x="7847" y="1311"/>
                    <a:pt x="7930" y="1358"/>
                    <a:pt x="7989" y="1358"/>
                  </a:cubicBezTo>
                  <a:lnTo>
                    <a:pt x="8168" y="1358"/>
                  </a:lnTo>
                  <a:cubicBezTo>
                    <a:pt x="9609" y="1358"/>
                    <a:pt x="10764" y="2537"/>
                    <a:pt x="10764" y="3966"/>
                  </a:cubicBezTo>
                  <a:cubicBezTo>
                    <a:pt x="10752" y="5335"/>
                    <a:pt x="9835" y="6526"/>
                    <a:pt x="8537" y="6883"/>
                  </a:cubicBezTo>
                  <a:lnTo>
                    <a:pt x="7525" y="7169"/>
                  </a:lnTo>
                  <a:lnTo>
                    <a:pt x="7454" y="6716"/>
                  </a:lnTo>
                  <a:cubicBezTo>
                    <a:pt x="7432" y="6630"/>
                    <a:pt x="7363" y="6583"/>
                    <a:pt x="7280" y="6583"/>
                  </a:cubicBezTo>
                  <a:cubicBezTo>
                    <a:pt x="7270" y="6583"/>
                    <a:pt x="7261" y="6584"/>
                    <a:pt x="7251" y="6585"/>
                  </a:cubicBezTo>
                  <a:cubicBezTo>
                    <a:pt x="7168" y="6597"/>
                    <a:pt x="7108" y="6692"/>
                    <a:pt x="7120" y="6776"/>
                  </a:cubicBezTo>
                  <a:lnTo>
                    <a:pt x="7358" y="8073"/>
                  </a:lnTo>
                  <a:cubicBezTo>
                    <a:pt x="7370" y="8145"/>
                    <a:pt x="7347" y="8204"/>
                    <a:pt x="7287" y="8252"/>
                  </a:cubicBezTo>
                  <a:cubicBezTo>
                    <a:pt x="7255" y="8278"/>
                    <a:pt x="7216" y="8289"/>
                    <a:pt x="7180" y="8289"/>
                  </a:cubicBezTo>
                  <a:cubicBezTo>
                    <a:pt x="7148" y="8289"/>
                    <a:pt x="7119" y="8280"/>
                    <a:pt x="7097" y="8264"/>
                  </a:cubicBezTo>
                  <a:cubicBezTo>
                    <a:pt x="6287" y="7823"/>
                    <a:pt x="6049" y="7061"/>
                    <a:pt x="6049" y="7049"/>
                  </a:cubicBezTo>
                  <a:cubicBezTo>
                    <a:pt x="6030" y="6976"/>
                    <a:pt x="5969" y="6930"/>
                    <a:pt x="5909" y="6930"/>
                  </a:cubicBezTo>
                  <a:cubicBezTo>
                    <a:pt x="5892" y="6930"/>
                    <a:pt x="5874" y="6934"/>
                    <a:pt x="5858" y="6942"/>
                  </a:cubicBezTo>
                  <a:cubicBezTo>
                    <a:pt x="5787" y="6954"/>
                    <a:pt x="5739" y="7026"/>
                    <a:pt x="5739" y="7109"/>
                  </a:cubicBezTo>
                  <a:cubicBezTo>
                    <a:pt x="5108" y="6847"/>
                    <a:pt x="4668" y="6407"/>
                    <a:pt x="4394" y="5764"/>
                  </a:cubicBezTo>
                  <a:cubicBezTo>
                    <a:pt x="4239" y="5395"/>
                    <a:pt x="4191" y="5037"/>
                    <a:pt x="4156" y="4847"/>
                  </a:cubicBezTo>
                  <a:lnTo>
                    <a:pt x="4334" y="4847"/>
                  </a:lnTo>
                  <a:cubicBezTo>
                    <a:pt x="4430" y="4847"/>
                    <a:pt x="4501" y="4763"/>
                    <a:pt x="4501" y="4680"/>
                  </a:cubicBezTo>
                  <a:cubicBezTo>
                    <a:pt x="4501" y="4585"/>
                    <a:pt x="4430" y="4513"/>
                    <a:pt x="4334" y="4513"/>
                  </a:cubicBezTo>
                  <a:lnTo>
                    <a:pt x="334" y="4513"/>
                  </a:lnTo>
                  <a:lnTo>
                    <a:pt x="334" y="4502"/>
                  </a:lnTo>
                  <a:cubicBezTo>
                    <a:pt x="334" y="4204"/>
                    <a:pt x="572" y="3966"/>
                    <a:pt x="870" y="3966"/>
                  </a:cubicBezTo>
                  <a:lnTo>
                    <a:pt x="8418" y="3966"/>
                  </a:lnTo>
                  <a:cubicBezTo>
                    <a:pt x="9025" y="3966"/>
                    <a:pt x="9537" y="3454"/>
                    <a:pt x="9537" y="2847"/>
                  </a:cubicBezTo>
                  <a:cubicBezTo>
                    <a:pt x="9537" y="2239"/>
                    <a:pt x="9025" y="1727"/>
                    <a:pt x="8418" y="1727"/>
                  </a:cubicBezTo>
                  <a:lnTo>
                    <a:pt x="7989" y="1727"/>
                  </a:lnTo>
                  <a:cubicBezTo>
                    <a:pt x="7906" y="1727"/>
                    <a:pt x="7847" y="1775"/>
                    <a:pt x="7835" y="1835"/>
                  </a:cubicBezTo>
                  <a:cubicBezTo>
                    <a:pt x="7835" y="1846"/>
                    <a:pt x="7597" y="2525"/>
                    <a:pt x="6858" y="2716"/>
                  </a:cubicBezTo>
                  <a:cubicBezTo>
                    <a:pt x="6894" y="2573"/>
                    <a:pt x="6930" y="2394"/>
                    <a:pt x="6930" y="2156"/>
                  </a:cubicBezTo>
                  <a:cubicBezTo>
                    <a:pt x="6930" y="1823"/>
                    <a:pt x="7168" y="1704"/>
                    <a:pt x="7180" y="1704"/>
                  </a:cubicBezTo>
                  <a:cubicBezTo>
                    <a:pt x="7239" y="1668"/>
                    <a:pt x="7287" y="1608"/>
                    <a:pt x="7287" y="1549"/>
                  </a:cubicBezTo>
                  <a:cubicBezTo>
                    <a:pt x="7287" y="1489"/>
                    <a:pt x="7251" y="1430"/>
                    <a:pt x="7192" y="1406"/>
                  </a:cubicBezTo>
                  <a:cubicBezTo>
                    <a:pt x="7180" y="1406"/>
                    <a:pt x="6942" y="1287"/>
                    <a:pt x="6942" y="930"/>
                  </a:cubicBezTo>
                  <a:cubicBezTo>
                    <a:pt x="6942" y="692"/>
                    <a:pt x="6918" y="513"/>
                    <a:pt x="6858" y="370"/>
                  </a:cubicBezTo>
                  <a:close/>
                  <a:moveTo>
                    <a:pt x="6406" y="1"/>
                  </a:moveTo>
                  <a:cubicBezTo>
                    <a:pt x="6323" y="1"/>
                    <a:pt x="6239" y="72"/>
                    <a:pt x="6239" y="168"/>
                  </a:cubicBezTo>
                  <a:cubicBezTo>
                    <a:pt x="6239" y="263"/>
                    <a:pt x="6323" y="334"/>
                    <a:pt x="6394" y="334"/>
                  </a:cubicBezTo>
                  <a:cubicBezTo>
                    <a:pt x="6454" y="346"/>
                    <a:pt x="6585" y="465"/>
                    <a:pt x="6585" y="942"/>
                  </a:cubicBezTo>
                  <a:cubicBezTo>
                    <a:pt x="6585" y="1239"/>
                    <a:pt x="6704" y="1430"/>
                    <a:pt x="6823" y="1549"/>
                  </a:cubicBezTo>
                  <a:cubicBezTo>
                    <a:pt x="6704" y="1668"/>
                    <a:pt x="6585" y="1870"/>
                    <a:pt x="6585" y="2168"/>
                  </a:cubicBezTo>
                  <a:cubicBezTo>
                    <a:pt x="6585" y="2644"/>
                    <a:pt x="6454" y="2763"/>
                    <a:pt x="6394" y="2775"/>
                  </a:cubicBezTo>
                  <a:cubicBezTo>
                    <a:pt x="6299" y="2775"/>
                    <a:pt x="6239" y="2847"/>
                    <a:pt x="6239" y="2942"/>
                  </a:cubicBezTo>
                  <a:cubicBezTo>
                    <a:pt x="6239" y="3025"/>
                    <a:pt x="6323" y="3097"/>
                    <a:pt x="6406" y="3097"/>
                  </a:cubicBezTo>
                  <a:cubicBezTo>
                    <a:pt x="7097" y="3097"/>
                    <a:pt x="7525" y="2787"/>
                    <a:pt x="7763" y="2537"/>
                  </a:cubicBezTo>
                  <a:cubicBezTo>
                    <a:pt x="7918" y="2358"/>
                    <a:pt x="8025" y="2180"/>
                    <a:pt x="8073" y="2073"/>
                  </a:cubicBezTo>
                  <a:lnTo>
                    <a:pt x="8406" y="2073"/>
                  </a:lnTo>
                  <a:cubicBezTo>
                    <a:pt x="8835" y="2073"/>
                    <a:pt x="9192" y="2430"/>
                    <a:pt x="9192" y="2858"/>
                  </a:cubicBezTo>
                  <a:cubicBezTo>
                    <a:pt x="9192" y="3299"/>
                    <a:pt x="8835" y="3656"/>
                    <a:pt x="8406" y="3656"/>
                  </a:cubicBezTo>
                  <a:lnTo>
                    <a:pt x="858" y="3656"/>
                  </a:lnTo>
                  <a:cubicBezTo>
                    <a:pt x="381" y="3656"/>
                    <a:pt x="0" y="4037"/>
                    <a:pt x="0" y="4502"/>
                  </a:cubicBezTo>
                  <a:cubicBezTo>
                    <a:pt x="0" y="5716"/>
                    <a:pt x="560" y="6835"/>
                    <a:pt x="1524" y="7561"/>
                  </a:cubicBezTo>
                  <a:cubicBezTo>
                    <a:pt x="2203" y="8085"/>
                    <a:pt x="3025" y="8359"/>
                    <a:pt x="3858" y="8359"/>
                  </a:cubicBezTo>
                  <a:cubicBezTo>
                    <a:pt x="4203" y="8359"/>
                    <a:pt x="4549" y="8312"/>
                    <a:pt x="4894" y="8216"/>
                  </a:cubicBezTo>
                  <a:lnTo>
                    <a:pt x="6120" y="7883"/>
                  </a:lnTo>
                  <a:cubicBezTo>
                    <a:pt x="6299" y="8121"/>
                    <a:pt x="6573" y="8359"/>
                    <a:pt x="6918" y="8562"/>
                  </a:cubicBezTo>
                  <a:cubicBezTo>
                    <a:pt x="6989" y="8609"/>
                    <a:pt x="7073" y="8621"/>
                    <a:pt x="7144" y="8621"/>
                  </a:cubicBezTo>
                  <a:cubicBezTo>
                    <a:pt x="7251" y="8621"/>
                    <a:pt x="7358" y="8597"/>
                    <a:pt x="7442" y="8538"/>
                  </a:cubicBezTo>
                  <a:cubicBezTo>
                    <a:pt x="7608" y="8419"/>
                    <a:pt x="7680" y="8216"/>
                    <a:pt x="7656" y="8026"/>
                  </a:cubicBezTo>
                  <a:lnTo>
                    <a:pt x="7549" y="7490"/>
                  </a:lnTo>
                  <a:lnTo>
                    <a:pt x="8597" y="7204"/>
                  </a:lnTo>
                  <a:cubicBezTo>
                    <a:pt x="10037" y="6811"/>
                    <a:pt x="11049" y="5478"/>
                    <a:pt x="11049" y="3978"/>
                  </a:cubicBezTo>
                  <a:cubicBezTo>
                    <a:pt x="11085" y="2358"/>
                    <a:pt x="9752" y="1037"/>
                    <a:pt x="8132" y="1037"/>
                  </a:cubicBezTo>
                  <a:lnTo>
                    <a:pt x="8073" y="1037"/>
                  </a:lnTo>
                  <a:cubicBezTo>
                    <a:pt x="8025" y="930"/>
                    <a:pt x="7918" y="751"/>
                    <a:pt x="7763" y="572"/>
                  </a:cubicBezTo>
                  <a:cubicBezTo>
                    <a:pt x="7525" y="299"/>
                    <a:pt x="7097" y="1"/>
                    <a:pt x="6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0" name="Google Shape;7220;p65"/>
          <p:cNvSpPr/>
          <p:nvPr/>
        </p:nvSpPr>
        <p:spPr>
          <a:xfrm>
            <a:off x="6347501" y="2448754"/>
            <a:ext cx="354752" cy="330176"/>
          </a:xfrm>
          <a:custGeom>
            <a:avLst/>
            <a:gdLst/>
            <a:ahLst/>
            <a:cxnLst/>
            <a:rect l="l" t="t" r="r" b="b"/>
            <a:pathLst>
              <a:path w="11086" h="10318" extrusionOk="0">
                <a:moveTo>
                  <a:pt x="3811" y="745"/>
                </a:moveTo>
                <a:cubicBezTo>
                  <a:pt x="3906" y="745"/>
                  <a:pt x="3989" y="829"/>
                  <a:pt x="3989" y="924"/>
                </a:cubicBezTo>
                <a:cubicBezTo>
                  <a:pt x="3989" y="1031"/>
                  <a:pt x="3906" y="1102"/>
                  <a:pt x="3811" y="1102"/>
                </a:cubicBezTo>
                <a:cubicBezTo>
                  <a:pt x="3727" y="1102"/>
                  <a:pt x="3632" y="1031"/>
                  <a:pt x="3632" y="924"/>
                </a:cubicBezTo>
                <a:cubicBezTo>
                  <a:pt x="3632" y="817"/>
                  <a:pt x="3727" y="745"/>
                  <a:pt x="3811" y="745"/>
                </a:cubicBezTo>
                <a:close/>
                <a:moveTo>
                  <a:pt x="8742" y="532"/>
                </a:moveTo>
                <a:cubicBezTo>
                  <a:pt x="9296" y="532"/>
                  <a:pt x="9880" y="576"/>
                  <a:pt x="10347" y="709"/>
                </a:cubicBezTo>
                <a:cubicBezTo>
                  <a:pt x="10073" y="924"/>
                  <a:pt x="9657" y="1269"/>
                  <a:pt x="9335" y="1686"/>
                </a:cubicBezTo>
                <a:cubicBezTo>
                  <a:pt x="8847" y="1245"/>
                  <a:pt x="8252" y="876"/>
                  <a:pt x="7561" y="590"/>
                </a:cubicBezTo>
                <a:cubicBezTo>
                  <a:pt x="7890" y="559"/>
                  <a:pt x="8307" y="532"/>
                  <a:pt x="8742" y="532"/>
                </a:cubicBezTo>
                <a:close/>
                <a:moveTo>
                  <a:pt x="4519" y="339"/>
                </a:moveTo>
                <a:cubicBezTo>
                  <a:pt x="5432" y="339"/>
                  <a:pt x="6383" y="508"/>
                  <a:pt x="7240" y="829"/>
                </a:cubicBezTo>
                <a:cubicBezTo>
                  <a:pt x="8252" y="1221"/>
                  <a:pt x="9085" y="1781"/>
                  <a:pt x="9692" y="2507"/>
                </a:cubicBezTo>
                <a:cubicBezTo>
                  <a:pt x="9323" y="2305"/>
                  <a:pt x="8859" y="2114"/>
                  <a:pt x="8335" y="1995"/>
                </a:cubicBezTo>
                <a:cubicBezTo>
                  <a:pt x="8013" y="1722"/>
                  <a:pt x="7668" y="1495"/>
                  <a:pt x="7323" y="1317"/>
                </a:cubicBezTo>
                <a:cubicBezTo>
                  <a:pt x="6740" y="1043"/>
                  <a:pt x="6073" y="817"/>
                  <a:pt x="5311" y="686"/>
                </a:cubicBezTo>
                <a:cubicBezTo>
                  <a:pt x="5298" y="682"/>
                  <a:pt x="5286" y="680"/>
                  <a:pt x="5273" y="680"/>
                </a:cubicBezTo>
                <a:cubicBezTo>
                  <a:pt x="5201" y="680"/>
                  <a:pt x="5130" y="736"/>
                  <a:pt x="5120" y="817"/>
                </a:cubicBezTo>
                <a:cubicBezTo>
                  <a:pt x="5108" y="900"/>
                  <a:pt x="5168" y="995"/>
                  <a:pt x="5251" y="1007"/>
                </a:cubicBezTo>
                <a:cubicBezTo>
                  <a:pt x="5537" y="1055"/>
                  <a:pt x="5787" y="1114"/>
                  <a:pt x="6049" y="1186"/>
                </a:cubicBezTo>
                <a:cubicBezTo>
                  <a:pt x="5966" y="1531"/>
                  <a:pt x="5656" y="1757"/>
                  <a:pt x="5656" y="1757"/>
                </a:cubicBezTo>
                <a:cubicBezTo>
                  <a:pt x="5585" y="1793"/>
                  <a:pt x="5573" y="1900"/>
                  <a:pt x="5608" y="1972"/>
                </a:cubicBezTo>
                <a:cubicBezTo>
                  <a:pt x="5644" y="2019"/>
                  <a:pt x="5704" y="2055"/>
                  <a:pt x="5751" y="2055"/>
                </a:cubicBezTo>
                <a:cubicBezTo>
                  <a:pt x="5775" y="2055"/>
                  <a:pt x="5811" y="2031"/>
                  <a:pt x="5835" y="2019"/>
                </a:cubicBezTo>
                <a:cubicBezTo>
                  <a:pt x="5847" y="2007"/>
                  <a:pt x="6239" y="1733"/>
                  <a:pt x="6359" y="1281"/>
                </a:cubicBezTo>
                <a:cubicBezTo>
                  <a:pt x="6466" y="1305"/>
                  <a:pt x="6561" y="1352"/>
                  <a:pt x="6656" y="1376"/>
                </a:cubicBezTo>
                <a:cubicBezTo>
                  <a:pt x="6644" y="1662"/>
                  <a:pt x="6406" y="1876"/>
                  <a:pt x="6406" y="1888"/>
                </a:cubicBezTo>
                <a:cubicBezTo>
                  <a:pt x="6347" y="1948"/>
                  <a:pt x="6323" y="2055"/>
                  <a:pt x="6382" y="2114"/>
                </a:cubicBezTo>
                <a:cubicBezTo>
                  <a:pt x="6418" y="2138"/>
                  <a:pt x="6466" y="2174"/>
                  <a:pt x="6501" y="2174"/>
                </a:cubicBezTo>
                <a:cubicBezTo>
                  <a:pt x="6549" y="2174"/>
                  <a:pt x="6585" y="2150"/>
                  <a:pt x="6609" y="2126"/>
                </a:cubicBezTo>
                <a:cubicBezTo>
                  <a:pt x="6620" y="2114"/>
                  <a:pt x="6894" y="1876"/>
                  <a:pt x="6954" y="1519"/>
                </a:cubicBezTo>
                <a:cubicBezTo>
                  <a:pt x="7025" y="1543"/>
                  <a:pt x="7085" y="1579"/>
                  <a:pt x="7156" y="1602"/>
                </a:cubicBezTo>
                <a:cubicBezTo>
                  <a:pt x="7192" y="1614"/>
                  <a:pt x="7216" y="1638"/>
                  <a:pt x="7263" y="1650"/>
                </a:cubicBezTo>
                <a:cubicBezTo>
                  <a:pt x="7240" y="1829"/>
                  <a:pt x="7085" y="1972"/>
                  <a:pt x="7085" y="1972"/>
                </a:cubicBezTo>
                <a:cubicBezTo>
                  <a:pt x="7025" y="2031"/>
                  <a:pt x="7013" y="2138"/>
                  <a:pt x="7073" y="2198"/>
                </a:cubicBezTo>
                <a:cubicBezTo>
                  <a:pt x="7097" y="2233"/>
                  <a:pt x="7144" y="2257"/>
                  <a:pt x="7192" y="2257"/>
                </a:cubicBezTo>
                <a:cubicBezTo>
                  <a:pt x="7240" y="2257"/>
                  <a:pt x="7263" y="2245"/>
                  <a:pt x="7299" y="2210"/>
                </a:cubicBezTo>
                <a:cubicBezTo>
                  <a:pt x="7311" y="2198"/>
                  <a:pt x="7478" y="2055"/>
                  <a:pt x="7549" y="1817"/>
                </a:cubicBezTo>
                <a:cubicBezTo>
                  <a:pt x="7740" y="1936"/>
                  <a:pt x="7930" y="2079"/>
                  <a:pt x="8133" y="2245"/>
                </a:cubicBezTo>
                <a:cubicBezTo>
                  <a:pt x="8144" y="2257"/>
                  <a:pt x="8168" y="2269"/>
                  <a:pt x="8204" y="2269"/>
                </a:cubicBezTo>
                <a:cubicBezTo>
                  <a:pt x="9395" y="2543"/>
                  <a:pt x="10216" y="3198"/>
                  <a:pt x="10573" y="3555"/>
                </a:cubicBezTo>
                <a:lnTo>
                  <a:pt x="9621" y="3615"/>
                </a:lnTo>
                <a:cubicBezTo>
                  <a:pt x="9561" y="3615"/>
                  <a:pt x="9514" y="3638"/>
                  <a:pt x="9478" y="3698"/>
                </a:cubicBezTo>
                <a:cubicBezTo>
                  <a:pt x="9454" y="3746"/>
                  <a:pt x="9454" y="3805"/>
                  <a:pt x="9478" y="3865"/>
                </a:cubicBezTo>
                <a:cubicBezTo>
                  <a:pt x="9537" y="3960"/>
                  <a:pt x="9585" y="4055"/>
                  <a:pt x="9645" y="4150"/>
                </a:cubicBezTo>
                <a:cubicBezTo>
                  <a:pt x="9680" y="4210"/>
                  <a:pt x="9740" y="4234"/>
                  <a:pt x="9799" y="4234"/>
                </a:cubicBezTo>
                <a:cubicBezTo>
                  <a:pt x="9823" y="4234"/>
                  <a:pt x="9835" y="4234"/>
                  <a:pt x="9871" y="4222"/>
                </a:cubicBezTo>
                <a:cubicBezTo>
                  <a:pt x="9942" y="4174"/>
                  <a:pt x="9978" y="4091"/>
                  <a:pt x="9942" y="3996"/>
                </a:cubicBezTo>
                <a:cubicBezTo>
                  <a:pt x="9930" y="3972"/>
                  <a:pt x="9918" y="3960"/>
                  <a:pt x="9895" y="3924"/>
                </a:cubicBezTo>
                <a:lnTo>
                  <a:pt x="10466" y="3900"/>
                </a:lnTo>
                <a:cubicBezTo>
                  <a:pt x="10657" y="4436"/>
                  <a:pt x="10752" y="4996"/>
                  <a:pt x="10752" y="5603"/>
                </a:cubicBezTo>
                <a:cubicBezTo>
                  <a:pt x="10752" y="6329"/>
                  <a:pt x="10597" y="6960"/>
                  <a:pt x="10299" y="7484"/>
                </a:cubicBezTo>
                <a:cubicBezTo>
                  <a:pt x="10359" y="7317"/>
                  <a:pt x="10419" y="7163"/>
                  <a:pt x="10454" y="6996"/>
                </a:cubicBezTo>
                <a:cubicBezTo>
                  <a:pt x="10597" y="6282"/>
                  <a:pt x="10526" y="5472"/>
                  <a:pt x="10228" y="4674"/>
                </a:cubicBezTo>
                <a:cubicBezTo>
                  <a:pt x="10201" y="4603"/>
                  <a:pt x="10148" y="4565"/>
                  <a:pt x="10084" y="4565"/>
                </a:cubicBezTo>
                <a:cubicBezTo>
                  <a:pt x="10062" y="4565"/>
                  <a:pt x="10038" y="4570"/>
                  <a:pt x="10014" y="4579"/>
                </a:cubicBezTo>
                <a:cubicBezTo>
                  <a:pt x="9930" y="4615"/>
                  <a:pt x="9883" y="4698"/>
                  <a:pt x="9930" y="4793"/>
                </a:cubicBezTo>
                <a:cubicBezTo>
                  <a:pt x="10216" y="5532"/>
                  <a:pt x="10276" y="6282"/>
                  <a:pt x="10133" y="6936"/>
                </a:cubicBezTo>
                <a:cubicBezTo>
                  <a:pt x="9978" y="7663"/>
                  <a:pt x="9573" y="8270"/>
                  <a:pt x="8906" y="8746"/>
                </a:cubicBezTo>
                <a:cubicBezTo>
                  <a:pt x="8454" y="8972"/>
                  <a:pt x="7966" y="9103"/>
                  <a:pt x="7502" y="9199"/>
                </a:cubicBezTo>
                <a:cubicBezTo>
                  <a:pt x="7621" y="9139"/>
                  <a:pt x="7740" y="9056"/>
                  <a:pt x="7859" y="8996"/>
                </a:cubicBezTo>
                <a:cubicBezTo>
                  <a:pt x="8990" y="8318"/>
                  <a:pt x="9478" y="7353"/>
                  <a:pt x="9287" y="6234"/>
                </a:cubicBezTo>
                <a:cubicBezTo>
                  <a:pt x="9276" y="6055"/>
                  <a:pt x="9228" y="5877"/>
                  <a:pt x="9156" y="5698"/>
                </a:cubicBezTo>
                <a:cubicBezTo>
                  <a:pt x="8930" y="5091"/>
                  <a:pt x="8454" y="4555"/>
                  <a:pt x="7799" y="4138"/>
                </a:cubicBezTo>
                <a:cubicBezTo>
                  <a:pt x="7097" y="3686"/>
                  <a:pt x="6192" y="3400"/>
                  <a:pt x="5192" y="3305"/>
                </a:cubicBezTo>
                <a:cubicBezTo>
                  <a:pt x="3977" y="3186"/>
                  <a:pt x="2572" y="2984"/>
                  <a:pt x="2179" y="2543"/>
                </a:cubicBezTo>
                <a:cubicBezTo>
                  <a:pt x="2509" y="2503"/>
                  <a:pt x="2897" y="2463"/>
                  <a:pt x="3382" y="2463"/>
                </a:cubicBezTo>
                <a:cubicBezTo>
                  <a:pt x="3616" y="2463"/>
                  <a:pt x="3873" y="2472"/>
                  <a:pt x="4156" y="2495"/>
                </a:cubicBezTo>
                <a:cubicBezTo>
                  <a:pt x="4162" y="2496"/>
                  <a:pt x="4168" y="2497"/>
                  <a:pt x="4174" y="2497"/>
                </a:cubicBezTo>
                <a:cubicBezTo>
                  <a:pt x="4251" y="2497"/>
                  <a:pt x="4323" y="2430"/>
                  <a:pt x="4334" y="2353"/>
                </a:cubicBezTo>
                <a:cubicBezTo>
                  <a:pt x="4346" y="2257"/>
                  <a:pt x="4275" y="2186"/>
                  <a:pt x="4180" y="2174"/>
                </a:cubicBezTo>
                <a:cubicBezTo>
                  <a:pt x="3861" y="2140"/>
                  <a:pt x="3573" y="2128"/>
                  <a:pt x="3313" y="2128"/>
                </a:cubicBezTo>
                <a:cubicBezTo>
                  <a:pt x="2834" y="2128"/>
                  <a:pt x="2448" y="2171"/>
                  <a:pt x="2132" y="2210"/>
                </a:cubicBezTo>
                <a:cubicBezTo>
                  <a:pt x="1890" y="2235"/>
                  <a:pt x="1689" y="2261"/>
                  <a:pt x="1516" y="2261"/>
                </a:cubicBezTo>
                <a:cubicBezTo>
                  <a:pt x="1365" y="2261"/>
                  <a:pt x="1236" y="2241"/>
                  <a:pt x="1120" y="2186"/>
                </a:cubicBezTo>
                <a:cubicBezTo>
                  <a:pt x="632" y="1960"/>
                  <a:pt x="346" y="1650"/>
                  <a:pt x="346" y="1471"/>
                </a:cubicBezTo>
                <a:cubicBezTo>
                  <a:pt x="346" y="1436"/>
                  <a:pt x="370" y="1400"/>
                  <a:pt x="417" y="1341"/>
                </a:cubicBezTo>
                <a:cubicBezTo>
                  <a:pt x="644" y="1138"/>
                  <a:pt x="1763" y="829"/>
                  <a:pt x="3334" y="829"/>
                </a:cubicBezTo>
                <a:cubicBezTo>
                  <a:pt x="3322" y="864"/>
                  <a:pt x="3322" y="900"/>
                  <a:pt x="3322" y="936"/>
                </a:cubicBezTo>
                <a:cubicBezTo>
                  <a:pt x="3322" y="1221"/>
                  <a:pt x="3549" y="1436"/>
                  <a:pt x="3822" y="1436"/>
                </a:cubicBezTo>
                <a:cubicBezTo>
                  <a:pt x="4108" y="1436"/>
                  <a:pt x="4334" y="1221"/>
                  <a:pt x="4334" y="936"/>
                </a:cubicBezTo>
                <a:lnTo>
                  <a:pt x="4334" y="876"/>
                </a:lnTo>
                <a:cubicBezTo>
                  <a:pt x="4418" y="876"/>
                  <a:pt x="4501" y="888"/>
                  <a:pt x="4584" y="900"/>
                </a:cubicBezTo>
                <a:lnTo>
                  <a:pt x="4596" y="900"/>
                </a:lnTo>
                <a:cubicBezTo>
                  <a:pt x="4680" y="900"/>
                  <a:pt x="4751" y="840"/>
                  <a:pt x="4763" y="757"/>
                </a:cubicBezTo>
                <a:cubicBezTo>
                  <a:pt x="4775" y="662"/>
                  <a:pt x="4704" y="590"/>
                  <a:pt x="4620" y="579"/>
                </a:cubicBezTo>
                <a:cubicBezTo>
                  <a:pt x="4454" y="567"/>
                  <a:pt x="4299" y="543"/>
                  <a:pt x="4144" y="531"/>
                </a:cubicBezTo>
                <a:cubicBezTo>
                  <a:pt x="4049" y="471"/>
                  <a:pt x="3942" y="424"/>
                  <a:pt x="3822" y="424"/>
                </a:cubicBezTo>
                <a:cubicBezTo>
                  <a:pt x="3727" y="424"/>
                  <a:pt x="3632" y="459"/>
                  <a:pt x="3561" y="507"/>
                </a:cubicBezTo>
                <a:cubicBezTo>
                  <a:pt x="3322" y="507"/>
                  <a:pt x="3084" y="507"/>
                  <a:pt x="2858" y="519"/>
                </a:cubicBezTo>
                <a:cubicBezTo>
                  <a:pt x="3072" y="471"/>
                  <a:pt x="3287" y="448"/>
                  <a:pt x="3513" y="412"/>
                </a:cubicBezTo>
                <a:cubicBezTo>
                  <a:pt x="3838" y="363"/>
                  <a:pt x="4176" y="339"/>
                  <a:pt x="4519" y="339"/>
                </a:cubicBezTo>
                <a:close/>
                <a:moveTo>
                  <a:pt x="8228" y="8306"/>
                </a:moveTo>
                <a:lnTo>
                  <a:pt x="8228" y="8306"/>
                </a:lnTo>
                <a:cubicBezTo>
                  <a:pt x="8085" y="8437"/>
                  <a:pt x="7906" y="8568"/>
                  <a:pt x="7692" y="8687"/>
                </a:cubicBezTo>
                <a:cubicBezTo>
                  <a:pt x="6906" y="9187"/>
                  <a:pt x="6049" y="9365"/>
                  <a:pt x="6025" y="9365"/>
                </a:cubicBezTo>
                <a:cubicBezTo>
                  <a:pt x="6013" y="9365"/>
                  <a:pt x="6001" y="9365"/>
                  <a:pt x="5989" y="9377"/>
                </a:cubicBezTo>
                <a:cubicBezTo>
                  <a:pt x="4977" y="9865"/>
                  <a:pt x="3727" y="9973"/>
                  <a:pt x="2953" y="9984"/>
                </a:cubicBezTo>
                <a:lnTo>
                  <a:pt x="4215" y="9401"/>
                </a:lnTo>
                <a:cubicBezTo>
                  <a:pt x="4275" y="9377"/>
                  <a:pt x="4299" y="9318"/>
                  <a:pt x="4299" y="9258"/>
                </a:cubicBezTo>
                <a:cubicBezTo>
                  <a:pt x="4299" y="9199"/>
                  <a:pt x="4251" y="9139"/>
                  <a:pt x="4215" y="9103"/>
                </a:cubicBezTo>
                <a:lnTo>
                  <a:pt x="2930" y="8532"/>
                </a:lnTo>
                <a:lnTo>
                  <a:pt x="2953" y="8532"/>
                </a:lnTo>
                <a:cubicBezTo>
                  <a:pt x="3692" y="8532"/>
                  <a:pt x="4894" y="8603"/>
                  <a:pt x="5966" y="9020"/>
                </a:cubicBezTo>
                <a:cubicBezTo>
                  <a:pt x="6001" y="9032"/>
                  <a:pt x="6025" y="9032"/>
                  <a:pt x="6061" y="9032"/>
                </a:cubicBezTo>
                <a:cubicBezTo>
                  <a:pt x="7144" y="8853"/>
                  <a:pt x="7811" y="8568"/>
                  <a:pt x="8228" y="8306"/>
                </a:cubicBezTo>
                <a:close/>
                <a:moveTo>
                  <a:pt x="4495" y="1"/>
                </a:moveTo>
                <a:cubicBezTo>
                  <a:pt x="4135" y="1"/>
                  <a:pt x="3780" y="26"/>
                  <a:pt x="3441" y="78"/>
                </a:cubicBezTo>
                <a:cubicBezTo>
                  <a:pt x="2549" y="209"/>
                  <a:pt x="1739" y="388"/>
                  <a:pt x="1167" y="579"/>
                </a:cubicBezTo>
                <a:cubicBezTo>
                  <a:pt x="370" y="852"/>
                  <a:pt x="1" y="1114"/>
                  <a:pt x="1" y="1448"/>
                </a:cubicBezTo>
                <a:cubicBezTo>
                  <a:pt x="1" y="1781"/>
                  <a:pt x="393" y="2186"/>
                  <a:pt x="965" y="2460"/>
                </a:cubicBezTo>
                <a:cubicBezTo>
                  <a:pt x="1151" y="2527"/>
                  <a:pt x="1330" y="2559"/>
                  <a:pt x="1533" y="2559"/>
                </a:cubicBezTo>
                <a:cubicBezTo>
                  <a:pt x="1617" y="2559"/>
                  <a:pt x="1705" y="2553"/>
                  <a:pt x="1798" y="2543"/>
                </a:cubicBezTo>
                <a:cubicBezTo>
                  <a:pt x="1953" y="2829"/>
                  <a:pt x="2275" y="3031"/>
                  <a:pt x="2846" y="3210"/>
                </a:cubicBezTo>
                <a:cubicBezTo>
                  <a:pt x="3382" y="3376"/>
                  <a:pt x="4108" y="3496"/>
                  <a:pt x="5168" y="3603"/>
                </a:cubicBezTo>
                <a:cubicBezTo>
                  <a:pt x="6120" y="3686"/>
                  <a:pt x="6966" y="3972"/>
                  <a:pt x="7632" y="4389"/>
                </a:cubicBezTo>
                <a:cubicBezTo>
                  <a:pt x="8252" y="4781"/>
                  <a:pt x="8668" y="5258"/>
                  <a:pt x="8871" y="5793"/>
                </a:cubicBezTo>
                <a:cubicBezTo>
                  <a:pt x="9121" y="6484"/>
                  <a:pt x="8978" y="7186"/>
                  <a:pt x="8430" y="7770"/>
                </a:cubicBezTo>
                <a:cubicBezTo>
                  <a:pt x="7894" y="8329"/>
                  <a:pt x="6728" y="8603"/>
                  <a:pt x="6061" y="8722"/>
                </a:cubicBezTo>
                <a:cubicBezTo>
                  <a:pt x="4959" y="8297"/>
                  <a:pt x="3741" y="8216"/>
                  <a:pt x="2985" y="8216"/>
                </a:cubicBezTo>
                <a:cubicBezTo>
                  <a:pt x="2557" y="8216"/>
                  <a:pt x="2277" y="8242"/>
                  <a:pt x="2251" y="8246"/>
                </a:cubicBezTo>
                <a:cubicBezTo>
                  <a:pt x="2179" y="8246"/>
                  <a:pt x="2120" y="8306"/>
                  <a:pt x="2096" y="8377"/>
                </a:cubicBezTo>
                <a:cubicBezTo>
                  <a:pt x="2084" y="8449"/>
                  <a:pt x="2132" y="8532"/>
                  <a:pt x="2191" y="8556"/>
                </a:cubicBezTo>
                <a:lnTo>
                  <a:pt x="3763" y="9270"/>
                </a:lnTo>
                <a:lnTo>
                  <a:pt x="2191" y="9984"/>
                </a:lnTo>
                <a:cubicBezTo>
                  <a:pt x="2120" y="10020"/>
                  <a:pt x="2084" y="10092"/>
                  <a:pt x="2096" y="10163"/>
                </a:cubicBezTo>
                <a:cubicBezTo>
                  <a:pt x="2120" y="10234"/>
                  <a:pt x="2179" y="10294"/>
                  <a:pt x="2251" y="10294"/>
                </a:cubicBezTo>
                <a:cubicBezTo>
                  <a:pt x="2275" y="10294"/>
                  <a:pt x="2513" y="10318"/>
                  <a:pt x="2870" y="10318"/>
                </a:cubicBezTo>
                <a:cubicBezTo>
                  <a:pt x="3644" y="10318"/>
                  <a:pt x="5001" y="10223"/>
                  <a:pt x="6120" y="9687"/>
                </a:cubicBezTo>
                <a:cubicBezTo>
                  <a:pt x="6847" y="9627"/>
                  <a:pt x="8073" y="9544"/>
                  <a:pt x="9109" y="9008"/>
                </a:cubicBezTo>
                <a:cubicBezTo>
                  <a:pt x="10419" y="8329"/>
                  <a:pt x="11085" y="7186"/>
                  <a:pt x="11085" y="5615"/>
                </a:cubicBezTo>
                <a:cubicBezTo>
                  <a:pt x="11085" y="4996"/>
                  <a:pt x="11002" y="4424"/>
                  <a:pt x="10823" y="3865"/>
                </a:cubicBezTo>
                <a:lnTo>
                  <a:pt x="10931" y="3853"/>
                </a:lnTo>
                <a:cubicBezTo>
                  <a:pt x="10990" y="3853"/>
                  <a:pt x="11050" y="3805"/>
                  <a:pt x="11061" y="3769"/>
                </a:cubicBezTo>
                <a:cubicBezTo>
                  <a:pt x="11085" y="3710"/>
                  <a:pt x="11073" y="3650"/>
                  <a:pt x="11050" y="3603"/>
                </a:cubicBezTo>
                <a:cubicBezTo>
                  <a:pt x="11026" y="3567"/>
                  <a:pt x="10811" y="3305"/>
                  <a:pt x="10407" y="2972"/>
                </a:cubicBezTo>
                <a:cubicBezTo>
                  <a:pt x="10180" y="2591"/>
                  <a:pt x="9895" y="2233"/>
                  <a:pt x="9573" y="1900"/>
                </a:cubicBezTo>
                <a:cubicBezTo>
                  <a:pt x="10038" y="1293"/>
                  <a:pt x="10764" y="805"/>
                  <a:pt x="10776" y="805"/>
                </a:cubicBezTo>
                <a:cubicBezTo>
                  <a:pt x="10823" y="769"/>
                  <a:pt x="10847" y="709"/>
                  <a:pt x="10847" y="650"/>
                </a:cubicBezTo>
                <a:cubicBezTo>
                  <a:pt x="10847" y="590"/>
                  <a:pt x="10811" y="555"/>
                  <a:pt x="10752" y="519"/>
                </a:cubicBezTo>
                <a:cubicBezTo>
                  <a:pt x="10279" y="318"/>
                  <a:pt x="9629" y="210"/>
                  <a:pt x="8778" y="210"/>
                </a:cubicBezTo>
                <a:cubicBezTo>
                  <a:pt x="8622" y="210"/>
                  <a:pt x="8458" y="214"/>
                  <a:pt x="8287" y="221"/>
                </a:cubicBezTo>
                <a:cubicBezTo>
                  <a:pt x="7597" y="257"/>
                  <a:pt x="7025" y="328"/>
                  <a:pt x="6882" y="352"/>
                </a:cubicBezTo>
                <a:cubicBezTo>
                  <a:pt x="6113" y="123"/>
                  <a:pt x="5288" y="1"/>
                  <a:pt x="44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5"/>
          <p:cNvGrpSpPr/>
          <p:nvPr/>
        </p:nvGrpSpPr>
        <p:grpSpPr>
          <a:xfrm>
            <a:off x="5265069" y="2424754"/>
            <a:ext cx="321984" cy="354560"/>
            <a:chOff x="5265069" y="2424754"/>
            <a:chExt cx="321984" cy="354560"/>
          </a:xfrm>
        </p:grpSpPr>
        <p:sp>
          <p:nvSpPr>
            <p:cNvPr id="7222" name="Google Shape;7222;p65"/>
            <p:cNvSpPr/>
            <p:nvPr/>
          </p:nvSpPr>
          <p:spPr>
            <a:xfrm>
              <a:off x="5265069" y="2424754"/>
              <a:ext cx="321984" cy="354560"/>
            </a:xfrm>
            <a:custGeom>
              <a:avLst/>
              <a:gdLst/>
              <a:ahLst/>
              <a:cxnLst/>
              <a:rect l="l" t="t" r="r" b="b"/>
              <a:pathLst>
                <a:path w="10062" h="11080" extrusionOk="0">
                  <a:moveTo>
                    <a:pt x="8199" y="510"/>
                  </a:moveTo>
                  <a:cubicBezTo>
                    <a:pt x="8465" y="510"/>
                    <a:pt x="8769" y="527"/>
                    <a:pt x="9109" y="567"/>
                  </a:cubicBezTo>
                  <a:cubicBezTo>
                    <a:pt x="9169" y="590"/>
                    <a:pt x="9228" y="614"/>
                    <a:pt x="9252" y="674"/>
                  </a:cubicBezTo>
                  <a:cubicBezTo>
                    <a:pt x="9288" y="733"/>
                    <a:pt x="9288" y="793"/>
                    <a:pt x="9240" y="852"/>
                  </a:cubicBezTo>
                  <a:lnTo>
                    <a:pt x="8752" y="1686"/>
                  </a:lnTo>
                  <a:lnTo>
                    <a:pt x="8526" y="1459"/>
                  </a:lnTo>
                  <a:cubicBezTo>
                    <a:pt x="8169" y="1102"/>
                    <a:pt x="7752" y="805"/>
                    <a:pt x="7323" y="590"/>
                  </a:cubicBezTo>
                  <a:cubicBezTo>
                    <a:pt x="7537" y="542"/>
                    <a:pt x="7832" y="510"/>
                    <a:pt x="8199" y="510"/>
                  </a:cubicBezTo>
                  <a:close/>
                  <a:moveTo>
                    <a:pt x="3692" y="3460"/>
                  </a:moveTo>
                  <a:cubicBezTo>
                    <a:pt x="3728" y="3472"/>
                    <a:pt x="3775" y="3484"/>
                    <a:pt x="3811" y="3531"/>
                  </a:cubicBezTo>
                  <a:cubicBezTo>
                    <a:pt x="3906" y="3698"/>
                    <a:pt x="4025" y="3841"/>
                    <a:pt x="4168" y="3996"/>
                  </a:cubicBezTo>
                  <a:cubicBezTo>
                    <a:pt x="3870" y="4079"/>
                    <a:pt x="3585" y="4234"/>
                    <a:pt x="3204" y="4436"/>
                  </a:cubicBezTo>
                  <a:cubicBezTo>
                    <a:pt x="2803" y="4659"/>
                    <a:pt x="2283" y="4835"/>
                    <a:pt x="1777" y="4835"/>
                  </a:cubicBezTo>
                  <a:cubicBezTo>
                    <a:pt x="1606" y="4835"/>
                    <a:pt x="1437" y="4814"/>
                    <a:pt x="1275" y="4769"/>
                  </a:cubicBezTo>
                  <a:cubicBezTo>
                    <a:pt x="2335" y="4377"/>
                    <a:pt x="3120" y="3829"/>
                    <a:pt x="3537" y="3507"/>
                  </a:cubicBezTo>
                  <a:cubicBezTo>
                    <a:pt x="3585" y="3472"/>
                    <a:pt x="3632" y="3460"/>
                    <a:pt x="3692" y="3460"/>
                  </a:cubicBezTo>
                  <a:close/>
                  <a:moveTo>
                    <a:pt x="5123" y="300"/>
                  </a:moveTo>
                  <a:cubicBezTo>
                    <a:pt x="5187" y="300"/>
                    <a:pt x="5250" y="301"/>
                    <a:pt x="5311" y="305"/>
                  </a:cubicBezTo>
                  <a:cubicBezTo>
                    <a:pt x="6442" y="364"/>
                    <a:pt x="7514" y="852"/>
                    <a:pt x="8335" y="1650"/>
                  </a:cubicBezTo>
                  <a:cubicBezTo>
                    <a:pt x="9157" y="2460"/>
                    <a:pt x="9645" y="3531"/>
                    <a:pt x="9716" y="4662"/>
                  </a:cubicBezTo>
                  <a:cubicBezTo>
                    <a:pt x="9728" y="5365"/>
                    <a:pt x="9645" y="6020"/>
                    <a:pt x="9419" y="6639"/>
                  </a:cubicBezTo>
                  <a:cubicBezTo>
                    <a:pt x="9193" y="7234"/>
                    <a:pt x="8871" y="7770"/>
                    <a:pt x="8442" y="8246"/>
                  </a:cubicBezTo>
                  <a:cubicBezTo>
                    <a:pt x="8002" y="8710"/>
                    <a:pt x="7478" y="9079"/>
                    <a:pt x="6907" y="9353"/>
                  </a:cubicBezTo>
                  <a:cubicBezTo>
                    <a:pt x="6299" y="9615"/>
                    <a:pt x="5656" y="9758"/>
                    <a:pt x="5002" y="9758"/>
                  </a:cubicBezTo>
                  <a:cubicBezTo>
                    <a:pt x="4763" y="9758"/>
                    <a:pt x="4275" y="9734"/>
                    <a:pt x="3835" y="9710"/>
                  </a:cubicBezTo>
                  <a:cubicBezTo>
                    <a:pt x="3811" y="9710"/>
                    <a:pt x="3775" y="9710"/>
                    <a:pt x="3751" y="9722"/>
                  </a:cubicBezTo>
                  <a:lnTo>
                    <a:pt x="2287" y="10520"/>
                  </a:lnTo>
                  <a:cubicBezTo>
                    <a:pt x="2406" y="10306"/>
                    <a:pt x="2608" y="10032"/>
                    <a:pt x="2858" y="9770"/>
                  </a:cubicBezTo>
                  <a:cubicBezTo>
                    <a:pt x="2918" y="9710"/>
                    <a:pt x="2966" y="9603"/>
                    <a:pt x="2966" y="9508"/>
                  </a:cubicBezTo>
                  <a:cubicBezTo>
                    <a:pt x="2966" y="9425"/>
                    <a:pt x="2918" y="9329"/>
                    <a:pt x="2847" y="9270"/>
                  </a:cubicBezTo>
                  <a:cubicBezTo>
                    <a:pt x="2573" y="9056"/>
                    <a:pt x="2382" y="8734"/>
                    <a:pt x="2263" y="8484"/>
                  </a:cubicBezTo>
                  <a:lnTo>
                    <a:pt x="2263" y="8484"/>
                  </a:lnTo>
                  <a:lnTo>
                    <a:pt x="3585" y="9210"/>
                  </a:lnTo>
                  <a:cubicBezTo>
                    <a:pt x="3597" y="9234"/>
                    <a:pt x="3620" y="9234"/>
                    <a:pt x="3644" y="9234"/>
                  </a:cubicBezTo>
                  <a:cubicBezTo>
                    <a:pt x="4037" y="9294"/>
                    <a:pt x="4406" y="9306"/>
                    <a:pt x="4752" y="9306"/>
                  </a:cubicBezTo>
                  <a:cubicBezTo>
                    <a:pt x="5490" y="9306"/>
                    <a:pt x="6145" y="9187"/>
                    <a:pt x="6692" y="8937"/>
                  </a:cubicBezTo>
                  <a:cubicBezTo>
                    <a:pt x="7407" y="8603"/>
                    <a:pt x="7930" y="8067"/>
                    <a:pt x="8228" y="7389"/>
                  </a:cubicBezTo>
                  <a:cubicBezTo>
                    <a:pt x="8538" y="6651"/>
                    <a:pt x="8585" y="5781"/>
                    <a:pt x="8359" y="4900"/>
                  </a:cubicBezTo>
                  <a:cubicBezTo>
                    <a:pt x="8145" y="4067"/>
                    <a:pt x="7680" y="3317"/>
                    <a:pt x="7085" y="2841"/>
                  </a:cubicBezTo>
                  <a:cubicBezTo>
                    <a:pt x="7057" y="2817"/>
                    <a:pt x="7024" y="2807"/>
                    <a:pt x="6991" y="2807"/>
                  </a:cubicBezTo>
                  <a:cubicBezTo>
                    <a:pt x="6939" y="2807"/>
                    <a:pt x="6888" y="2833"/>
                    <a:pt x="6859" y="2876"/>
                  </a:cubicBezTo>
                  <a:cubicBezTo>
                    <a:pt x="6799" y="2948"/>
                    <a:pt x="6811" y="3055"/>
                    <a:pt x="6895" y="3103"/>
                  </a:cubicBezTo>
                  <a:cubicBezTo>
                    <a:pt x="7430" y="3519"/>
                    <a:pt x="7847" y="4210"/>
                    <a:pt x="8050" y="4972"/>
                  </a:cubicBezTo>
                  <a:cubicBezTo>
                    <a:pt x="8264" y="5781"/>
                    <a:pt x="8228" y="6579"/>
                    <a:pt x="7930" y="7246"/>
                  </a:cubicBezTo>
                  <a:cubicBezTo>
                    <a:pt x="7633" y="7948"/>
                    <a:pt x="7085" y="8460"/>
                    <a:pt x="6323" y="8722"/>
                  </a:cubicBezTo>
                  <a:cubicBezTo>
                    <a:pt x="6502" y="8591"/>
                    <a:pt x="6668" y="8425"/>
                    <a:pt x="6811" y="8234"/>
                  </a:cubicBezTo>
                  <a:cubicBezTo>
                    <a:pt x="7323" y="7579"/>
                    <a:pt x="7502" y="6734"/>
                    <a:pt x="7311" y="5912"/>
                  </a:cubicBezTo>
                  <a:cubicBezTo>
                    <a:pt x="7252" y="5698"/>
                    <a:pt x="7168" y="5496"/>
                    <a:pt x="7073" y="5305"/>
                  </a:cubicBezTo>
                  <a:lnTo>
                    <a:pt x="7073" y="5305"/>
                  </a:lnTo>
                  <a:cubicBezTo>
                    <a:pt x="7264" y="5329"/>
                    <a:pt x="7383" y="5329"/>
                    <a:pt x="7395" y="5329"/>
                  </a:cubicBezTo>
                  <a:cubicBezTo>
                    <a:pt x="7466" y="5329"/>
                    <a:pt x="7549" y="5269"/>
                    <a:pt x="7561" y="5198"/>
                  </a:cubicBezTo>
                  <a:cubicBezTo>
                    <a:pt x="7704" y="4436"/>
                    <a:pt x="7264" y="4031"/>
                    <a:pt x="6835" y="3650"/>
                  </a:cubicBezTo>
                  <a:cubicBezTo>
                    <a:pt x="6514" y="3364"/>
                    <a:pt x="6216" y="3103"/>
                    <a:pt x="6097" y="2686"/>
                  </a:cubicBezTo>
                  <a:lnTo>
                    <a:pt x="6097" y="2686"/>
                  </a:lnTo>
                  <a:cubicBezTo>
                    <a:pt x="6180" y="2698"/>
                    <a:pt x="6240" y="2722"/>
                    <a:pt x="6299" y="2757"/>
                  </a:cubicBezTo>
                  <a:cubicBezTo>
                    <a:pt x="6319" y="2763"/>
                    <a:pt x="6339" y="2766"/>
                    <a:pt x="6359" y="2766"/>
                  </a:cubicBezTo>
                  <a:cubicBezTo>
                    <a:pt x="6424" y="2766"/>
                    <a:pt x="6484" y="2735"/>
                    <a:pt x="6502" y="2662"/>
                  </a:cubicBezTo>
                  <a:cubicBezTo>
                    <a:pt x="6537" y="2579"/>
                    <a:pt x="6502" y="2483"/>
                    <a:pt x="6418" y="2460"/>
                  </a:cubicBezTo>
                  <a:cubicBezTo>
                    <a:pt x="6252" y="2400"/>
                    <a:pt x="6085" y="2352"/>
                    <a:pt x="5918" y="2329"/>
                  </a:cubicBezTo>
                  <a:cubicBezTo>
                    <a:pt x="5910" y="2323"/>
                    <a:pt x="5900" y="2321"/>
                    <a:pt x="5890" y="2321"/>
                  </a:cubicBezTo>
                  <a:cubicBezTo>
                    <a:pt x="5856" y="2321"/>
                    <a:pt x="5815" y="2346"/>
                    <a:pt x="5787" y="2364"/>
                  </a:cubicBezTo>
                  <a:cubicBezTo>
                    <a:pt x="5764" y="2400"/>
                    <a:pt x="5728" y="2460"/>
                    <a:pt x="5740" y="2507"/>
                  </a:cubicBezTo>
                  <a:cubicBezTo>
                    <a:pt x="5823" y="3174"/>
                    <a:pt x="6240" y="3555"/>
                    <a:pt x="6621" y="3900"/>
                  </a:cubicBezTo>
                  <a:cubicBezTo>
                    <a:pt x="6990" y="4246"/>
                    <a:pt x="7311" y="4507"/>
                    <a:pt x="7264" y="5008"/>
                  </a:cubicBezTo>
                  <a:cubicBezTo>
                    <a:pt x="6752" y="4960"/>
                    <a:pt x="4990" y="4710"/>
                    <a:pt x="4109" y="3353"/>
                  </a:cubicBezTo>
                  <a:cubicBezTo>
                    <a:pt x="4037" y="3234"/>
                    <a:pt x="3918" y="3162"/>
                    <a:pt x="3763" y="3126"/>
                  </a:cubicBezTo>
                  <a:cubicBezTo>
                    <a:pt x="3735" y="3122"/>
                    <a:pt x="3706" y="3119"/>
                    <a:pt x="3678" y="3119"/>
                  </a:cubicBezTo>
                  <a:cubicBezTo>
                    <a:pt x="3564" y="3119"/>
                    <a:pt x="3454" y="3157"/>
                    <a:pt x="3358" y="3234"/>
                  </a:cubicBezTo>
                  <a:cubicBezTo>
                    <a:pt x="2906" y="3603"/>
                    <a:pt x="1918" y="4293"/>
                    <a:pt x="620" y="4627"/>
                  </a:cubicBezTo>
                  <a:cubicBezTo>
                    <a:pt x="603" y="4633"/>
                    <a:pt x="587" y="4636"/>
                    <a:pt x="571" y="4636"/>
                  </a:cubicBezTo>
                  <a:cubicBezTo>
                    <a:pt x="529" y="4636"/>
                    <a:pt x="491" y="4617"/>
                    <a:pt x="465" y="4591"/>
                  </a:cubicBezTo>
                  <a:cubicBezTo>
                    <a:pt x="418" y="4555"/>
                    <a:pt x="382" y="4496"/>
                    <a:pt x="406" y="4436"/>
                  </a:cubicBezTo>
                  <a:cubicBezTo>
                    <a:pt x="418" y="4174"/>
                    <a:pt x="596" y="3734"/>
                    <a:pt x="1358" y="3174"/>
                  </a:cubicBezTo>
                  <a:cubicBezTo>
                    <a:pt x="1513" y="3055"/>
                    <a:pt x="1620" y="2864"/>
                    <a:pt x="1620" y="2662"/>
                  </a:cubicBezTo>
                  <a:cubicBezTo>
                    <a:pt x="1632" y="2352"/>
                    <a:pt x="1787" y="1745"/>
                    <a:pt x="2692" y="1019"/>
                  </a:cubicBezTo>
                  <a:cubicBezTo>
                    <a:pt x="3224" y="597"/>
                    <a:pt x="4253" y="300"/>
                    <a:pt x="5123" y="300"/>
                  </a:cubicBezTo>
                  <a:close/>
                  <a:moveTo>
                    <a:pt x="5036" y="0"/>
                  </a:moveTo>
                  <a:cubicBezTo>
                    <a:pt x="4094" y="0"/>
                    <a:pt x="3002" y="329"/>
                    <a:pt x="2430" y="781"/>
                  </a:cubicBezTo>
                  <a:cubicBezTo>
                    <a:pt x="1430" y="1579"/>
                    <a:pt x="1251" y="2317"/>
                    <a:pt x="1239" y="2674"/>
                  </a:cubicBezTo>
                  <a:cubicBezTo>
                    <a:pt x="1239" y="2769"/>
                    <a:pt x="1180" y="2864"/>
                    <a:pt x="1084" y="2936"/>
                  </a:cubicBezTo>
                  <a:cubicBezTo>
                    <a:pt x="418" y="3448"/>
                    <a:pt x="49" y="3948"/>
                    <a:pt x="13" y="4436"/>
                  </a:cubicBezTo>
                  <a:cubicBezTo>
                    <a:pt x="1" y="4603"/>
                    <a:pt x="72" y="4758"/>
                    <a:pt x="191" y="4853"/>
                  </a:cubicBezTo>
                  <a:cubicBezTo>
                    <a:pt x="288" y="4932"/>
                    <a:pt x="404" y="4978"/>
                    <a:pt x="525" y="4978"/>
                  </a:cubicBezTo>
                  <a:cubicBezTo>
                    <a:pt x="568" y="4978"/>
                    <a:pt x="612" y="4972"/>
                    <a:pt x="656" y="4960"/>
                  </a:cubicBezTo>
                  <a:cubicBezTo>
                    <a:pt x="703" y="4948"/>
                    <a:pt x="727" y="4948"/>
                    <a:pt x="775" y="4936"/>
                  </a:cubicBezTo>
                  <a:cubicBezTo>
                    <a:pt x="1084" y="5091"/>
                    <a:pt x="1430" y="5174"/>
                    <a:pt x="1775" y="5174"/>
                  </a:cubicBezTo>
                  <a:cubicBezTo>
                    <a:pt x="2335" y="5174"/>
                    <a:pt x="2906" y="4972"/>
                    <a:pt x="3335" y="4734"/>
                  </a:cubicBezTo>
                  <a:cubicBezTo>
                    <a:pt x="3775" y="4484"/>
                    <a:pt x="4073" y="4341"/>
                    <a:pt x="4418" y="4281"/>
                  </a:cubicBezTo>
                  <a:cubicBezTo>
                    <a:pt x="4835" y="4638"/>
                    <a:pt x="5371" y="4912"/>
                    <a:pt x="5978" y="5115"/>
                  </a:cubicBezTo>
                  <a:cubicBezTo>
                    <a:pt x="6204" y="5186"/>
                    <a:pt x="6395" y="5234"/>
                    <a:pt x="6585" y="5258"/>
                  </a:cubicBezTo>
                  <a:cubicBezTo>
                    <a:pt x="6752" y="5484"/>
                    <a:pt x="6859" y="5734"/>
                    <a:pt x="6930" y="6008"/>
                  </a:cubicBezTo>
                  <a:cubicBezTo>
                    <a:pt x="7109" y="6734"/>
                    <a:pt x="6966" y="7472"/>
                    <a:pt x="6502" y="8056"/>
                  </a:cubicBezTo>
                  <a:cubicBezTo>
                    <a:pt x="6049" y="8639"/>
                    <a:pt x="5371" y="8960"/>
                    <a:pt x="4644" y="8960"/>
                  </a:cubicBezTo>
                  <a:cubicBezTo>
                    <a:pt x="4323" y="8960"/>
                    <a:pt x="3954" y="8949"/>
                    <a:pt x="3644" y="8925"/>
                  </a:cubicBezTo>
                  <a:lnTo>
                    <a:pt x="1965" y="7996"/>
                  </a:lnTo>
                  <a:cubicBezTo>
                    <a:pt x="1939" y="7985"/>
                    <a:pt x="1907" y="7979"/>
                    <a:pt x="1877" y="7979"/>
                  </a:cubicBezTo>
                  <a:cubicBezTo>
                    <a:pt x="1841" y="7979"/>
                    <a:pt x="1807" y="7988"/>
                    <a:pt x="1787" y="8008"/>
                  </a:cubicBezTo>
                  <a:cubicBezTo>
                    <a:pt x="1739" y="8056"/>
                    <a:pt x="1704" y="8115"/>
                    <a:pt x="1727" y="8175"/>
                  </a:cubicBezTo>
                  <a:cubicBezTo>
                    <a:pt x="1739" y="8210"/>
                    <a:pt x="1965" y="9044"/>
                    <a:pt x="2573" y="9532"/>
                  </a:cubicBezTo>
                  <a:lnTo>
                    <a:pt x="2573" y="9544"/>
                  </a:lnTo>
                  <a:cubicBezTo>
                    <a:pt x="1965" y="10139"/>
                    <a:pt x="1739" y="10830"/>
                    <a:pt x="1727" y="10853"/>
                  </a:cubicBezTo>
                  <a:cubicBezTo>
                    <a:pt x="1704" y="10913"/>
                    <a:pt x="1727" y="10984"/>
                    <a:pt x="1763" y="11032"/>
                  </a:cubicBezTo>
                  <a:cubicBezTo>
                    <a:pt x="1799" y="11068"/>
                    <a:pt x="1823" y="11080"/>
                    <a:pt x="1870" y="11080"/>
                  </a:cubicBezTo>
                  <a:cubicBezTo>
                    <a:pt x="1906" y="11080"/>
                    <a:pt x="1930" y="11080"/>
                    <a:pt x="1942" y="11068"/>
                  </a:cubicBezTo>
                  <a:lnTo>
                    <a:pt x="3787" y="10032"/>
                  </a:lnTo>
                  <a:cubicBezTo>
                    <a:pt x="4204" y="10068"/>
                    <a:pt x="4704" y="10080"/>
                    <a:pt x="4918" y="10080"/>
                  </a:cubicBezTo>
                  <a:cubicBezTo>
                    <a:pt x="5633" y="10080"/>
                    <a:pt x="6323" y="9937"/>
                    <a:pt x="6966" y="9651"/>
                  </a:cubicBezTo>
                  <a:cubicBezTo>
                    <a:pt x="7585" y="9365"/>
                    <a:pt x="8133" y="8984"/>
                    <a:pt x="8597" y="8472"/>
                  </a:cubicBezTo>
                  <a:cubicBezTo>
                    <a:pt x="9062" y="7972"/>
                    <a:pt x="9419" y="7401"/>
                    <a:pt x="9657" y="6758"/>
                  </a:cubicBezTo>
                  <a:cubicBezTo>
                    <a:pt x="9966" y="6079"/>
                    <a:pt x="10062" y="5377"/>
                    <a:pt x="10014" y="4662"/>
                  </a:cubicBezTo>
                  <a:cubicBezTo>
                    <a:pt x="9943" y="3662"/>
                    <a:pt x="9585" y="2733"/>
                    <a:pt x="8954" y="1936"/>
                  </a:cubicBezTo>
                  <a:lnTo>
                    <a:pt x="9514" y="1019"/>
                  </a:lnTo>
                  <a:cubicBezTo>
                    <a:pt x="9597" y="864"/>
                    <a:pt x="9597" y="686"/>
                    <a:pt x="9526" y="543"/>
                  </a:cubicBezTo>
                  <a:cubicBezTo>
                    <a:pt x="9454" y="388"/>
                    <a:pt x="9300" y="269"/>
                    <a:pt x="9133" y="257"/>
                  </a:cubicBezTo>
                  <a:cubicBezTo>
                    <a:pt x="8763" y="208"/>
                    <a:pt x="8430" y="189"/>
                    <a:pt x="8139" y="189"/>
                  </a:cubicBezTo>
                  <a:cubicBezTo>
                    <a:pt x="7372" y="189"/>
                    <a:pt x="6898" y="318"/>
                    <a:pt x="6811" y="352"/>
                  </a:cubicBezTo>
                  <a:cubicBezTo>
                    <a:pt x="6323" y="150"/>
                    <a:pt x="5799" y="31"/>
                    <a:pt x="5263" y="7"/>
                  </a:cubicBezTo>
                  <a:cubicBezTo>
                    <a:pt x="5189" y="2"/>
                    <a:pt x="5113" y="0"/>
                    <a:pt x="5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5"/>
            <p:cNvSpPr/>
            <p:nvPr/>
          </p:nvSpPr>
          <p:spPr>
            <a:xfrm>
              <a:off x="5360717" y="2479826"/>
              <a:ext cx="32416" cy="38144"/>
            </a:xfrm>
            <a:custGeom>
              <a:avLst/>
              <a:gdLst/>
              <a:ahLst/>
              <a:cxnLst/>
              <a:rect l="l" t="t" r="r" b="b"/>
              <a:pathLst>
                <a:path w="1013" h="1192" extrusionOk="0">
                  <a:moveTo>
                    <a:pt x="512" y="322"/>
                  </a:moveTo>
                  <a:cubicBezTo>
                    <a:pt x="596" y="322"/>
                    <a:pt x="691" y="417"/>
                    <a:pt x="691" y="500"/>
                  </a:cubicBezTo>
                  <a:lnTo>
                    <a:pt x="691" y="679"/>
                  </a:lnTo>
                  <a:cubicBezTo>
                    <a:pt x="691" y="786"/>
                    <a:pt x="596" y="858"/>
                    <a:pt x="512" y="858"/>
                  </a:cubicBezTo>
                  <a:cubicBezTo>
                    <a:pt x="417" y="858"/>
                    <a:pt x="322" y="762"/>
                    <a:pt x="322" y="679"/>
                  </a:cubicBezTo>
                  <a:lnTo>
                    <a:pt x="322" y="500"/>
                  </a:lnTo>
                  <a:cubicBezTo>
                    <a:pt x="322" y="393"/>
                    <a:pt x="417" y="322"/>
                    <a:pt x="512" y="322"/>
                  </a:cubicBezTo>
                  <a:close/>
                  <a:moveTo>
                    <a:pt x="512" y="0"/>
                  </a:moveTo>
                  <a:cubicBezTo>
                    <a:pt x="227" y="0"/>
                    <a:pt x="0" y="215"/>
                    <a:pt x="0" y="500"/>
                  </a:cubicBezTo>
                  <a:lnTo>
                    <a:pt x="0" y="679"/>
                  </a:lnTo>
                  <a:cubicBezTo>
                    <a:pt x="0" y="965"/>
                    <a:pt x="227" y="1191"/>
                    <a:pt x="512" y="1191"/>
                  </a:cubicBezTo>
                  <a:cubicBezTo>
                    <a:pt x="786" y="1191"/>
                    <a:pt x="1012" y="965"/>
                    <a:pt x="1012" y="679"/>
                  </a:cubicBezTo>
                  <a:lnTo>
                    <a:pt x="1012" y="500"/>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65"/>
          <p:cNvGrpSpPr/>
          <p:nvPr/>
        </p:nvGrpSpPr>
        <p:grpSpPr>
          <a:xfrm>
            <a:off x="4150669" y="2466770"/>
            <a:ext cx="355104" cy="259584"/>
            <a:chOff x="4150669" y="2466770"/>
            <a:chExt cx="355104" cy="259584"/>
          </a:xfrm>
        </p:grpSpPr>
        <p:sp>
          <p:nvSpPr>
            <p:cNvPr id="7225" name="Google Shape;7225;p65"/>
            <p:cNvSpPr/>
            <p:nvPr/>
          </p:nvSpPr>
          <p:spPr>
            <a:xfrm>
              <a:off x="4150669" y="2466770"/>
              <a:ext cx="355104" cy="259584"/>
            </a:xfrm>
            <a:custGeom>
              <a:avLst/>
              <a:gdLst/>
              <a:ahLst/>
              <a:cxnLst/>
              <a:rect l="l" t="t" r="r" b="b"/>
              <a:pathLst>
                <a:path w="11097" h="8112" extrusionOk="0">
                  <a:moveTo>
                    <a:pt x="4060" y="349"/>
                  </a:moveTo>
                  <a:cubicBezTo>
                    <a:pt x="5489" y="718"/>
                    <a:pt x="6632" y="1504"/>
                    <a:pt x="7382" y="2266"/>
                  </a:cubicBezTo>
                  <a:cubicBezTo>
                    <a:pt x="6965" y="2051"/>
                    <a:pt x="6560" y="1897"/>
                    <a:pt x="6263" y="1766"/>
                  </a:cubicBezTo>
                  <a:cubicBezTo>
                    <a:pt x="5322" y="1420"/>
                    <a:pt x="4298" y="1170"/>
                    <a:pt x="3560" y="1123"/>
                  </a:cubicBezTo>
                  <a:lnTo>
                    <a:pt x="4060" y="349"/>
                  </a:lnTo>
                  <a:close/>
                  <a:moveTo>
                    <a:pt x="3322" y="1397"/>
                  </a:moveTo>
                  <a:cubicBezTo>
                    <a:pt x="4036" y="1409"/>
                    <a:pt x="5144" y="1647"/>
                    <a:pt x="6144" y="2040"/>
                  </a:cubicBezTo>
                  <a:cubicBezTo>
                    <a:pt x="7370" y="2504"/>
                    <a:pt x="8275" y="3052"/>
                    <a:pt x="8704" y="3635"/>
                  </a:cubicBezTo>
                  <a:cubicBezTo>
                    <a:pt x="8737" y="3676"/>
                    <a:pt x="8783" y="3697"/>
                    <a:pt x="8829" y="3697"/>
                  </a:cubicBezTo>
                  <a:cubicBezTo>
                    <a:pt x="8864" y="3697"/>
                    <a:pt x="8899" y="3685"/>
                    <a:pt x="8930" y="3659"/>
                  </a:cubicBezTo>
                  <a:cubicBezTo>
                    <a:pt x="9001" y="3599"/>
                    <a:pt x="9013" y="3516"/>
                    <a:pt x="8954" y="3433"/>
                  </a:cubicBezTo>
                  <a:cubicBezTo>
                    <a:pt x="8930" y="3397"/>
                    <a:pt x="8882" y="3349"/>
                    <a:pt x="8858" y="3314"/>
                  </a:cubicBezTo>
                  <a:cubicBezTo>
                    <a:pt x="9668" y="3004"/>
                    <a:pt x="10240" y="2480"/>
                    <a:pt x="10597" y="2087"/>
                  </a:cubicBezTo>
                  <a:lnTo>
                    <a:pt x="10597" y="2087"/>
                  </a:lnTo>
                  <a:lnTo>
                    <a:pt x="10251" y="3956"/>
                  </a:lnTo>
                  <a:cubicBezTo>
                    <a:pt x="10204" y="4230"/>
                    <a:pt x="10204" y="4504"/>
                    <a:pt x="10251" y="4778"/>
                  </a:cubicBezTo>
                  <a:lnTo>
                    <a:pt x="10597" y="6647"/>
                  </a:lnTo>
                  <a:cubicBezTo>
                    <a:pt x="10251" y="6266"/>
                    <a:pt x="9692" y="5742"/>
                    <a:pt x="8870" y="5433"/>
                  </a:cubicBezTo>
                  <a:cubicBezTo>
                    <a:pt x="9132" y="5123"/>
                    <a:pt x="9335" y="4766"/>
                    <a:pt x="9335" y="4373"/>
                  </a:cubicBezTo>
                  <a:cubicBezTo>
                    <a:pt x="9335" y="4302"/>
                    <a:pt x="9311" y="4207"/>
                    <a:pt x="9299" y="4135"/>
                  </a:cubicBezTo>
                  <a:cubicBezTo>
                    <a:pt x="9288" y="4059"/>
                    <a:pt x="9207" y="4003"/>
                    <a:pt x="9130" y="4003"/>
                  </a:cubicBezTo>
                  <a:cubicBezTo>
                    <a:pt x="9123" y="4003"/>
                    <a:pt x="9116" y="4003"/>
                    <a:pt x="9108" y="4004"/>
                  </a:cubicBezTo>
                  <a:cubicBezTo>
                    <a:pt x="9013" y="4016"/>
                    <a:pt x="8954" y="4111"/>
                    <a:pt x="8977" y="4195"/>
                  </a:cubicBezTo>
                  <a:cubicBezTo>
                    <a:pt x="8989" y="4254"/>
                    <a:pt x="8989" y="4314"/>
                    <a:pt x="8989" y="4373"/>
                  </a:cubicBezTo>
                  <a:cubicBezTo>
                    <a:pt x="8989" y="4730"/>
                    <a:pt x="8775" y="5099"/>
                    <a:pt x="8358" y="5469"/>
                  </a:cubicBezTo>
                  <a:cubicBezTo>
                    <a:pt x="7989" y="5802"/>
                    <a:pt x="7442" y="6135"/>
                    <a:pt x="6787" y="6433"/>
                  </a:cubicBezTo>
                  <a:cubicBezTo>
                    <a:pt x="5620" y="6957"/>
                    <a:pt x="4215" y="7302"/>
                    <a:pt x="3322" y="7326"/>
                  </a:cubicBezTo>
                  <a:cubicBezTo>
                    <a:pt x="4155" y="6576"/>
                    <a:pt x="4644" y="5492"/>
                    <a:pt x="4644" y="4361"/>
                  </a:cubicBezTo>
                  <a:cubicBezTo>
                    <a:pt x="4644" y="4004"/>
                    <a:pt x="4596" y="3647"/>
                    <a:pt x="4513" y="3302"/>
                  </a:cubicBezTo>
                  <a:cubicBezTo>
                    <a:pt x="4481" y="3227"/>
                    <a:pt x="4410" y="3181"/>
                    <a:pt x="4336" y="3181"/>
                  </a:cubicBezTo>
                  <a:cubicBezTo>
                    <a:pt x="4327" y="3181"/>
                    <a:pt x="4319" y="3181"/>
                    <a:pt x="4310" y="3183"/>
                  </a:cubicBezTo>
                  <a:cubicBezTo>
                    <a:pt x="4227" y="3218"/>
                    <a:pt x="4179" y="3302"/>
                    <a:pt x="4191" y="3385"/>
                  </a:cubicBezTo>
                  <a:cubicBezTo>
                    <a:pt x="4286" y="3695"/>
                    <a:pt x="4334" y="4016"/>
                    <a:pt x="4334" y="4349"/>
                  </a:cubicBezTo>
                  <a:cubicBezTo>
                    <a:pt x="4334" y="5504"/>
                    <a:pt x="3774" y="6600"/>
                    <a:pt x="2858" y="7278"/>
                  </a:cubicBezTo>
                  <a:cubicBezTo>
                    <a:pt x="2096" y="7183"/>
                    <a:pt x="1512" y="6862"/>
                    <a:pt x="1096" y="6290"/>
                  </a:cubicBezTo>
                  <a:cubicBezTo>
                    <a:pt x="857" y="5957"/>
                    <a:pt x="738" y="5623"/>
                    <a:pt x="679" y="5433"/>
                  </a:cubicBezTo>
                  <a:cubicBezTo>
                    <a:pt x="1072" y="5338"/>
                    <a:pt x="1500" y="5099"/>
                    <a:pt x="1727" y="4718"/>
                  </a:cubicBezTo>
                  <a:cubicBezTo>
                    <a:pt x="1750" y="4718"/>
                    <a:pt x="1786" y="4707"/>
                    <a:pt x="1810" y="4707"/>
                  </a:cubicBezTo>
                  <a:cubicBezTo>
                    <a:pt x="1905" y="4683"/>
                    <a:pt x="1965" y="4599"/>
                    <a:pt x="1953" y="4504"/>
                  </a:cubicBezTo>
                  <a:cubicBezTo>
                    <a:pt x="1931" y="4428"/>
                    <a:pt x="1859" y="4372"/>
                    <a:pt x="1775" y="4372"/>
                  </a:cubicBezTo>
                  <a:cubicBezTo>
                    <a:pt x="1767" y="4372"/>
                    <a:pt x="1759" y="4372"/>
                    <a:pt x="1750" y="4373"/>
                  </a:cubicBezTo>
                  <a:cubicBezTo>
                    <a:pt x="1571" y="4402"/>
                    <a:pt x="1406" y="4413"/>
                    <a:pt x="1255" y="4413"/>
                  </a:cubicBezTo>
                  <a:cubicBezTo>
                    <a:pt x="775" y="4413"/>
                    <a:pt x="446" y="4297"/>
                    <a:pt x="310" y="4242"/>
                  </a:cubicBezTo>
                  <a:cubicBezTo>
                    <a:pt x="357" y="2802"/>
                    <a:pt x="1441" y="1611"/>
                    <a:pt x="2846" y="1409"/>
                  </a:cubicBezTo>
                  <a:cubicBezTo>
                    <a:pt x="3036" y="1551"/>
                    <a:pt x="3203" y="1706"/>
                    <a:pt x="3358" y="1885"/>
                  </a:cubicBezTo>
                  <a:cubicBezTo>
                    <a:pt x="3393" y="1921"/>
                    <a:pt x="3441" y="1944"/>
                    <a:pt x="3477" y="1944"/>
                  </a:cubicBezTo>
                  <a:cubicBezTo>
                    <a:pt x="3524" y="1944"/>
                    <a:pt x="3560" y="1932"/>
                    <a:pt x="3584" y="1909"/>
                  </a:cubicBezTo>
                  <a:cubicBezTo>
                    <a:pt x="3643" y="1849"/>
                    <a:pt x="3655" y="1742"/>
                    <a:pt x="3596" y="1682"/>
                  </a:cubicBezTo>
                  <a:cubicBezTo>
                    <a:pt x="3512" y="1575"/>
                    <a:pt x="3417" y="1492"/>
                    <a:pt x="3322" y="1397"/>
                  </a:cubicBezTo>
                  <a:close/>
                  <a:moveTo>
                    <a:pt x="6489" y="6933"/>
                  </a:moveTo>
                  <a:cubicBezTo>
                    <a:pt x="6489" y="7278"/>
                    <a:pt x="6608" y="7576"/>
                    <a:pt x="6691" y="7766"/>
                  </a:cubicBezTo>
                  <a:cubicBezTo>
                    <a:pt x="6546" y="7784"/>
                    <a:pt x="6400" y="7792"/>
                    <a:pt x="6256" y="7792"/>
                  </a:cubicBezTo>
                  <a:cubicBezTo>
                    <a:pt x="5624" y="7792"/>
                    <a:pt x="5025" y="7640"/>
                    <a:pt x="4608" y="7505"/>
                  </a:cubicBezTo>
                  <a:cubicBezTo>
                    <a:pt x="5227" y="7374"/>
                    <a:pt x="5882" y="7171"/>
                    <a:pt x="6489" y="6933"/>
                  </a:cubicBezTo>
                  <a:close/>
                  <a:moveTo>
                    <a:pt x="4030" y="1"/>
                  </a:moveTo>
                  <a:cubicBezTo>
                    <a:pt x="3977" y="1"/>
                    <a:pt x="3921" y="25"/>
                    <a:pt x="3882" y="75"/>
                  </a:cubicBezTo>
                  <a:lnTo>
                    <a:pt x="3203" y="1123"/>
                  </a:lnTo>
                  <a:cubicBezTo>
                    <a:pt x="1429" y="1159"/>
                    <a:pt x="0" y="2623"/>
                    <a:pt x="0" y="4397"/>
                  </a:cubicBezTo>
                  <a:cubicBezTo>
                    <a:pt x="0" y="4457"/>
                    <a:pt x="24" y="4492"/>
                    <a:pt x="72" y="4528"/>
                  </a:cubicBezTo>
                  <a:cubicBezTo>
                    <a:pt x="83" y="4540"/>
                    <a:pt x="524" y="4790"/>
                    <a:pt x="1250" y="4790"/>
                  </a:cubicBezTo>
                  <a:lnTo>
                    <a:pt x="1274" y="4790"/>
                  </a:lnTo>
                  <a:cubicBezTo>
                    <a:pt x="1060" y="5016"/>
                    <a:pt x="726" y="5147"/>
                    <a:pt x="464" y="5183"/>
                  </a:cubicBezTo>
                  <a:cubicBezTo>
                    <a:pt x="417" y="5183"/>
                    <a:pt x="369" y="5207"/>
                    <a:pt x="357" y="5242"/>
                  </a:cubicBezTo>
                  <a:cubicBezTo>
                    <a:pt x="322" y="5266"/>
                    <a:pt x="310" y="5314"/>
                    <a:pt x="322" y="5361"/>
                  </a:cubicBezTo>
                  <a:cubicBezTo>
                    <a:pt x="322" y="5385"/>
                    <a:pt x="417" y="5945"/>
                    <a:pt x="834" y="6516"/>
                  </a:cubicBezTo>
                  <a:cubicBezTo>
                    <a:pt x="1203" y="7040"/>
                    <a:pt x="1953" y="7671"/>
                    <a:pt x="3286" y="7671"/>
                  </a:cubicBezTo>
                  <a:cubicBezTo>
                    <a:pt x="3512" y="7671"/>
                    <a:pt x="3751" y="7647"/>
                    <a:pt x="4013" y="7612"/>
                  </a:cubicBezTo>
                  <a:cubicBezTo>
                    <a:pt x="4203" y="7695"/>
                    <a:pt x="5179" y="8112"/>
                    <a:pt x="6251" y="8112"/>
                  </a:cubicBezTo>
                  <a:cubicBezTo>
                    <a:pt x="6489" y="8112"/>
                    <a:pt x="6739" y="8100"/>
                    <a:pt x="6977" y="8040"/>
                  </a:cubicBezTo>
                  <a:cubicBezTo>
                    <a:pt x="7025" y="8028"/>
                    <a:pt x="7072" y="7993"/>
                    <a:pt x="7096" y="7945"/>
                  </a:cubicBezTo>
                  <a:cubicBezTo>
                    <a:pt x="7108" y="7909"/>
                    <a:pt x="7108" y="7850"/>
                    <a:pt x="7084" y="7802"/>
                  </a:cubicBezTo>
                  <a:cubicBezTo>
                    <a:pt x="7084" y="7802"/>
                    <a:pt x="6787" y="7314"/>
                    <a:pt x="6822" y="6790"/>
                  </a:cubicBezTo>
                  <a:cubicBezTo>
                    <a:pt x="6870" y="6778"/>
                    <a:pt x="6906" y="6754"/>
                    <a:pt x="6941" y="6743"/>
                  </a:cubicBezTo>
                  <a:cubicBezTo>
                    <a:pt x="7442" y="6516"/>
                    <a:pt x="8120" y="6159"/>
                    <a:pt x="8632" y="5707"/>
                  </a:cubicBezTo>
                  <a:cubicBezTo>
                    <a:pt x="10073" y="6183"/>
                    <a:pt x="10751" y="7433"/>
                    <a:pt x="10775" y="7445"/>
                  </a:cubicBezTo>
                  <a:cubicBezTo>
                    <a:pt x="10799" y="7505"/>
                    <a:pt x="10859" y="7528"/>
                    <a:pt x="10918" y="7528"/>
                  </a:cubicBezTo>
                  <a:cubicBezTo>
                    <a:pt x="10930" y="7528"/>
                    <a:pt x="10954" y="7528"/>
                    <a:pt x="10978" y="7516"/>
                  </a:cubicBezTo>
                  <a:cubicBezTo>
                    <a:pt x="11049" y="7493"/>
                    <a:pt x="11097" y="7409"/>
                    <a:pt x="11085" y="7338"/>
                  </a:cubicBezTo>
                  <a:lnTo>
                    <a:pt x="10597" y="4754"/>
                  </a:lnTo>
                  <a:cubicBezTo>
                    <a:pt x="10561" y="4516"/>
                    <a:pt x="10561" y="4278"/>
                    <a:pt x="10597" y="4040"/>
                  </a:cubicBezTo>
                  <a:lnTo>
                    <a:pt x="11061" y="1444"/>
                  </a:lnTo>
                  <a:cubicBezTo>
                    <a:pt x="11073" y="1373"/>
                    <a:pt x="11025" y="1301"/>
                    <a:pt x="10954" y="1266"/>
                  </a:cubicBezTo>
                  <a:cubicBezTo>
                    <a:pt x="10936" y="1260"/>
                    <a:pt x="10917" y="1257"/>
                    <a:pt x="10897" y="1257"/>
                  </a:cubicBezTo>
                  <a:cubicBezTo>
                    <a:pt x="10839" y="1257"/>
                    <a:pt x="10781" y="1284"/>
                    <a:pt x="10763" y="1337"/>
                  </a:cubicBezTo>
                  <a:cubicBezTo>
                    <a:pt x="10763" y="1361"/>
                    <a:pt x="10073" y="2611"/>
                    <a:pt x="8632" y="3087"/>
                  </a:cubicBezTo>
                  <a:cubicBezTo>
                    <a:pt x="8525" y="2980"/>
                    <a:pt x="8406" y="2885"/>
                    <a:pt x="8287" y="2802"/>
                  </a:cubicBezTo>
                  <a:cubicBezTo>
                    <a:pt x="8120" y="2563"/>
                    <a:pt x="7644" y="1956"/>
                    <a:pt x="6834" y="1325"/>
                  </a:cubicBezTo>
                  <a:cubicBezTo>
                    <a:pt x="6001" y="682"/>
                    <a:pt x="5060" y="242"/>
                    <a:pt x="4060" y="4"/>
                  </a:cubicBezTo>
                  <a:cubicBezTo>
                    <a:pt x="4050" y="2"/>
                    <a:pt x="4040" y="1"/>
                    <a:pt x="40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5"/>
            <p:cNvSpPr/>
            <p:nvPr/>
          </p:nvSpPr>
          <p:spPr>
            <a:xfrm>
              <a:off x="4270285" y="2538098"/>
              <a:ext cx="17184" cy="19872"/>
            </a:xfrm>
            <a:custGeom>
              <a:avLst/>
              <a:gdLst/>
              <a:ahLst/>
              <a:cxnLst/>
              <a:rect l="l" t="t" r="r" b="b"/>
              <a:pathLst>
                <a:path w="537" h="621" extrusionOk="0">
                  <a:moveTo>
                    <a:pt x="184" y="1"/>
                  </a:moveTo>
                  <a:cubicBezTo>
                    <a:pt x="155" y="1"/>
                    <a:pt x="125" y="9"/>
                    <a:pt x="96" y="25"/>
                  </a:cubicBezTo>
                  <a:cubicBezTo>
                    <a:pt x="25" y="61"/>
                    <a:pt x="1" y="168"/>
                    <a:pt x="36" y="239"/>
                  </a:cubicBezTo>
                  <a:cubicBezTo>
                    <a:pt x="96" y="334"/>
                    <a:pt x="144" y="418"/>
                    <a:pt x="191" y="525"/>
                  </a:cubicBezTo>
                  <a:cubicBezTo>
                    <a:pt x="215" y="584"/>
                    <a:pt x="275" y="620"/>
                    <a:pt x="334" y="620"/>
                  </a:cubicBezTo>
                  <a:cubicBezTo>
                    <a:pt x="370" y="620"/>
                    <a:pt x="382" y="620"/>
                    <a:pt x="417" y="596"/>
                  </a:cubicBezTo>
                  <a:cubicBezTo>
                    <a:pt x="489" y="561"/>
                    <a:pt x="536" y="454"/>
                    <a:pt x="489" y="382"/>
                  </a:cubicBezTo>
                  <a:cubicBezTo>
                    <a:pt x="441" y="275"/>
                    <a:pt x="382" y="168"/>
                    <a:pt x="322" y="84"/>
                  </a:cubicBezTo>
                  <a:cubicBezTo>
                    <a:pt x="291" y="30"/>
                    <a:pt x="239"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5"/>
            <p:cNvSpPr/>
            <p:nvPr/>
          </p:nvSpPr>
          <p:spPr>
            <a:xfrm>
              <a:off x="4183437" y="2557170"/>
              <a:ext cx="32416" cy="38144"/>
            </a:xfrm>
            <a:custGeom>
              <a:avLst/>
              <a:gdLst/>
              <a:ahLst/>
              <a:cxnLst/>
              <a:rect l="l" t="t" r="r" b="b"/>
              <a:pathLst>
                <a:path w="1013" h="1192" extrusionOk="0">
                  <a:moveTo>
                    <a:pt x="500" y="334"/>
                  </a:moveTo>
                  <a:cubicBezTo>
                    <a:pt x="607" y="334"/>
                    <a:pt x="691" y="417"/>
                    <a:pt x="691" y="512"/>
                  </a:cubicBezTo>
                  <a:lnTo>
                    <a:pt x="691" y="691"/>
                  </a:lnTo>
                  <a:cubicBezTo>
                    <a:pt x="691" y="798"/>
                    <a:pt x="595" y="870"/>
                    <a:pt x="500" y="870"/>
                  </a:cubicBezTo>
                  <a:cubicBezTo>
                    <a:pt x="405" y="870"/>
                    <a:pt x="322" y="774"/>
                    <a:pt x="322" y="691"/>
                  </a:cubicBezTo>
                  <a:lnTo>
                    <a:pt x="322" y="512"/>
                  </a:lnTo>
                  <a:cubicBezTo>
                    <a:pt x="322" y="405"/>
                    <a:pt x="417" y="334"/>
                    <a:pt x="500" y="334"/>
                  </a:cubicBezTo>
                  <a:close/>
                  <a:moveTo>
                    <a:pt x="512" y="0"/>
                  </a:moveTo>
                  <a:cubicBezTo>
                    <a:pt x="226" y="0"/>
                    <a:pt x="0" y="227"/>
                    <a:pt x="0" y="512"/>
                  </a:cubicBezTo>
                  <a:lnTo>
                    <a:pt x="0" y="691"/>
                  </a:lnTo>
                  <a:cubicBezTo>
                    <a:pt x="0" y="965"/>
                    <a:pt x="226" y="1191"/>
                    <a:pt x="512" y="1191"/>
                  </a:cubicBezTo>
                  <a:cubicBezTo>
                    <a:pt x="786" y="1191"/>
                    <a:pt x="1012" y="965"/>
                    <a:pt x="1012" y="691"/>
                  </a:cubicBezTo>
                  <a:lnTo>
                    <a:pt x="1012" y="512"/>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5"/>
            <p:cNvSpPr/>
            <p:nvPr/>
          </p:nvSpPr>
          <p:spPr>
            <a:xfrm>
              <a:off x="4309901" y="2589490"/>
              <a:ext cx="82720" cy="60672"/>
            </a:xfrm>
            <a:custGeom>
              <a:avLst/>
              <a:gdLst/>
              <a:ahLst/>
              <a:cxnLst/>
              <a:rect l="l" t="t" r="r" b="b"/>
              <a:pathLst>
                <a:path w="2585" h="1896" extrusionOk="0">
                  <a:moveTo>
                    <a:pt x="1005" y="1"/>
                  </a:moveTo>
                  <a:cubicBezTo>
                    <a:pt x="911" y="1"/>
                    <a:pt x="851" y="2"/>
                    <a:pt x="846" y="2"/>
                  </a:cubicBezTo>
                  <a:cubicBezTo>
                    <a:pt x="751" y="2"/>
                    <a:pt x="680" y="86"/>
                    <a:pt x="680" y="169"/>
                  </a:cubicBezTo>
                  <a:cubicBezTo>
                    <a:pt x="680" y="264"/>
                    <a:pt x="751" y="336"/>
                    <a:pt x="846" y="336"/>
                  </a:cubicBezTo>
                  <a:cubicBezTo>
                    <a:pt x="899" y="335"/>
                    <a:pt x="953" y="334"/>
                    <a:pt x="1006" y="334"/>
                  </a:cubicBezTo>
                  <a:cubicBezTo>
                    <a:pt x="1570" y="334"/>
                    <a:pt x="2108" y="391"/>
                    <a:pt x="2227" y="467"/>
                  </a:cubicBezTo>
                  <a:cubicBezTo>
                    <a:pt x="2204" y="514"/>
                    <a:pt x="2180" y="633"/>
                    <a:pt x="2120" y="764"/>
                  </a:cubicBezTo>
                  <a:lnTo>
                    <a:pt x="1465" y="657"/>
                  </a:lnTo>
                  <a:cubicBezTo>
                    <a:pt x="1457" y="656"/>
                    <a:pt x="1449" y="656"/>
                    <a:pt x="1441" y="656"/>
                  </a:cubicBezTo>
                  <a:cubicBezTo>
                    <a:pt x="1357" y="656"/>
                    <a:pt x="1287" y="713"/>
                    <a:pt x="1287" y="800"/>
                  </a:cubicBezTo>
                  <a:cubicBezTo>
                    <a:pt x="1275" y="883"/>
                    <a:pt x="1334" y="979"/>
                    <a:pt x="1418" y="979"/>
                  </a:cubicBezTo>
                  <a:lnTo>
                    <a:pt x="1954" y="1062"/>
                  </a:lnTo>
                  <a:cubicBezTo>
                    <a:pt x="1763" y="1372"/>
                    <a:pt x="1584" y="1550"/>
                    <a:pt x="1489" y="1574"/>
                  </a:cubicBezTo>
                  <a:cubicBezTo>
                    <a:pt x="1476" y="1578"/>
                    <a:pt x="1462" y="1580"/>
                    <a:pt x="1445" y="1580"/>
                  </a:cubicBezTo>
                  <a:cubicBezTo>
                    <a:pt x="1220" y="1580"/>
                    <a:pt x="687" y="1209"/>
                    <a:pt x="299" y="776"/>
                  </a:cubicBezTo>
                  <a:cubicBezTo>
                    <a:pt x="267" y="739"/>
                    <a:pt x="227" y="721"/>
                    <a:pt x="186" y="721"/>
                  </a:cubicBezTo>
                  <a:cubicBezTo>
                    <a:pt x="149" y="721"/>
                    <a:pt x="113" y="736"/>
                    <a:pt x="84" y="764"/>
                  </a:cubicBezTo>
                  <a:cubicBezTo>
                    <a:pt x="25" y="824"/>
                    <a:pt x="1" y="931"/>
                    <a:pt x="60" y="991"/>
                  </a:cubicBezTo>
                  <a:cubicBezTo>
                    <a:pt x="275" y="1205"/>
                    <a:pt x="537" y="1455"/>
                    <a:pt x="775" y="1634"/>
                  </a:cubicBezTo>
                  <a:cubicBezTo>
                    <a:pt x="1049" y="1800"/>
                    <a:pt x="1275" y="1896"/>
                    <a:pt x="1454" y="1896"/>
                  </a:cubicBezTo>
                  <a:cubicBezTo>
                    <a:pt x="1489" y="1896"/>
                    <a:pt x="1549" y="1896"/>
                    <a:pt x="1596" y="1884"/>
                  </a:cubicBezTo>
                  <a:cubicBezTo>
                    <a:pt x="1751" y="1836"/>
                    <a:pt x="1930" y="1669"/>
                    <a:pt x="2108" y="1407"/>
                  </a:cubicBezTo>
                  <a:cubicBezTo>
                    <a:pt x="2251" y="1193"/>
                    <a:pt x="2382" y="943"/>
                    <a:pt x="2477" y="741"/>
                  </a:cubicBezTo>
                  <a:cubicBezTo>
                    <a:pt x="2573" y="526"/>
                    <a:pt x="2585" y="395"/>
                    <a:pt x="2537" y="300"/>
                  </a:cubicBezTo>
                  <a:cubicBezTo>
                    <a:pt x="2454" y="145"/>
                    <a:pt x="2180" y="50"/>
                    <a:pt x="1584" y="26"/>
                  </a:cubicBezTo>
                  <a:cubicBezTo>
                    <a:pt x="1363" y="5"/>
                    <a:pt x="1146" y="1"/>
                    <a:pt x="10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5"/>
          <p:cNvGrpSpPr/>
          <p:nvPr/>
        </p:nvGrpSpPr>
        <p:grpSpPr>
          <a:xfrm>
            <a:off x="4699693" y="2424946"/>
            <a:ext cx="354336" cy="353984"/>
            <a:chOff x="4699693" y="2424946"/>
            <a:chExt cx="354336" cy="353984"/>
          </a:xfrm>
        </p:grpSpPr>
        <p:sp>
          <p:nvSpPr>
            <p:cNvPr id="7230" name="Google Shape;7230;p65"/>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5"/>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2" name="Google Shape;7232;p65"/>
          <p:cNvSpPr/>
          <p:nvPr/>
        </p:nvSpPr>
        <p:spPr>
          <a:xfrm>
            <a:off x="5809901" y="2424594"/>
            <a:ext cx="331520" cy="354720"/>
          </a:xfrm>
          <a:custGeom>
            <a:avLst/>
            <a:gdLst/>
            <a:ahLst/>
            <a:cxnLst/>
            <a:rect l="l" t="t" r="r" b="b"/>
            <a:pathLst>
              <a:path w="10360" h="11085" extrusionOk="0">
                <a:moveTo>
                  <a:pt x="6395" y="5179"/>
                </a:moveTo>
                <a:cubicBezTo>
                  <a:pt x="6490" y="5179"/>
                  <a:pt x="6573" y="5251"/>
                  <a:pt x="6573" y="5358"/>
                </a:cubicBezTo>
                <a:cubicBezTo>
                  <a:pt x="6573" y="5453"/>
                  <a:pt x="6490" y="5536"/>
                  <a:pt x="6395" y="5536"/>
                </a:cubicBezTo>
                <a:lnTo>
                  <a:pt x="6216" y="5536"/>
                </a:lnTo>
                <a:cubicBezTo>
                  <a:pt x="6121" y="5536"/>
                  <a:pt x="6037" y="5441"/>
                  <a:pt x="6037" y="5358"/>
                </a:cubicBezTo>
                <a:cubicBezTo>
                  <a:pt x="6037" y="5263"/>
                  <a:pt x="6133" y="5179"/>
                  <a:pt x="6216" y="5179"/>
                </a:cubicBezTo>
                <a:close/>
                <a:moveTo>
                  <a:pt x="4132" y="5191"/>
                </a:moveTo>
                <a:cubicBezTo>
                  <a:pt x="4239" y="5191"/>
                  <a:pt x="4311" y="5274"/>
                  <a:pt x="4311" y="5370"/>
                </a:cubicBezTo>
                <a:cubicBezTo>
                  <a:pt x="4311" y="5477"/>
                  <a:pt x="4228" y="5548"/>
                  <a:pt x="4132" y="5548"/>
                </a:cubicBezTo>
                <a:lnTo>
                  <a:pt x="3954" y="5548"/>
                </a:lnTo>
                <a:cubicBezTo>
                  <a:pt x="3847" y="5548"/>
                  <a:pt x="3775" y="5453"/>
                  <a:pt x="3775" y="5370"/>
                </a:cubicBezTo>
                <a:cubicBezTo>
                  <a:pt x="3775" y="5274"/>
                  <a:pt x="3870" y="5191"/>
                  <a:pt x="3954" y="5191"/>
                </a:cubicBezTo>
                <a:close/>
                <a:moveTo>
                  <a:pt x="9776" y="4727"/>
                </a:moveTo>
                <a:lnTo>
                  <a:pt x="9776" y="4727"/>
                </a:lnTo>
                <a:cubicBezTo>
                  <a:pt x="9943" y="4917"/>
                  <a:pt x="10038" y="5179"/>
                  <a:pt x="10038" y="5453"/>
                </a:cubicBezTo>
                <a:cubicBezTo>
                  <a:pt x="10038" y="6084"/>
                  <a:pt x="9538" y="6584"/>
                  <a:pt x="8907" y="6584"/>
                </a:cubicBezTo>
                <a:lnTo>
                  <a:pt x="6633" y="6584"/>
                </a:lnTo>
                <a:cubicBezTo>
                  <a:pt x="6525" y="6441"/>
                  <a:pt x="6454" y="6263"/>
                  <a:pt x="6418" y="6072"/>
                </a:cubicBezTo>
                <a:lnTo>
                  <a:pt x="6418" y="6072"/>
                </a:lnTo>
                <a:lnTo>
                  <a:pt x="8716" y="6167"/>
                </a:lnTo>
                <a:cubicBezTo>
                  <a:pt x="8744" y="6170"/>
                  <a:pt x="8771" y="6171"/>
                  <a:pt x="8798" y="6171"/>
                </a:cubicBezTo>
                <a:cubicBezTo>
                  <a:pt x="9066" y="6171"/>
                  <a:pt x="9318" y="6064"/>
                  <a:pt x="9502" y="5870"/>
                </a:cubicBezTo>
                <a:cubicBezTo>
                  <a:pt x="9716" y="5667"/>
                  <a:pt x="9835" y="5394"/>
                  <a:pt x="9835" y="5096"/>
                </a:cubicBezTo>
                <a:cubicBezTo>
                  <a:pt x="9835" y="4965"/>
                  <a:pt x="9800" y="4846"/>
                  <a:pt x="9776" y="4727"/>
                </a:cubicBezTo>
                <a:close/>
                <a:moveTo>
                  <a:pt x="3966" y="6763"/>
                </a:moveTo>
                <a:lnTo>
                  <a:pt x="3966" y="7441"/>
                </a:lnTo>
                <a:lnTo>
                  <a:pt x="3978" y="7441"/>
                </a:lnTo>
                <a:cubicBezTo>
                  <a:pt x="3585" y="7775"/>
                  <a:pt x="3096" y="7977"/>
                  <a:pt x="2573" y="7977"/>
                </a:cubicBezTo>
                <a:lnTo>
                  <a:pt x="2049" y="7977"/>
                </a:lnTo>
                <a:cubicBezTo>
                  <a:pt x="1846" y="7977"/>
                  <a:pt x="1632" y="8037"/>
                  <a:pt x="1465" y="8156"/>
                </a:cubicBezTo>
                <a:cubicBezTo>
                  <a:pt x="1656" y="7822"/>
                  <a:pt x="1989" y="7596"/>
                  <a:pt x="2394" y="7596"/>
                </a:cubicBezTo>
                <a:cubicBezTo>
                  <a:pt x="3049" y="7596"/>
                  <a:pt x="3632" y="7275"/>
                  <a:pt x="3966" y="6763"/>
                </a:cubicBezTo>
                <a:close/>
                <a:moveTo>
                  <a:pt x="5132" y="357"/>
                </a:moveTo>
                <a:cubicBezTo>
                  <a:pt x="5621" y="357"/>
                  <a:pt x="6085" y="560"/>
                  <a:pt x="6406" y="917"/>
                </a:cubicBezTo>
                <a:cubicBezTo>
                  <a:pt x="6740" y="1274"/>
                  <a:pt x="6906" y="1762"/>
                  <a:pt x="6847" y="2238"/>
                </a:cubicBezTo>
                <a:lnTo>
                  <a:pt x="6573" y="4941"/>
                </a:lnTo>
                <a:cubicBezTo>
                  <a:pt x="6502" y="4905"/>
                  <a:pt x="6430" y="4882"/>
                  <a:pt x="6347" y="4882"/>
                </a:cubicBezTo>
                <a:lnTo>
                  <a:pt x="6168" y="4882"/>
                </a:lnTo>
                <a:cubicBezTo>
                  <a:pt x="5894" y="4882"/>
                  <a:pt x="5668" y="5096"/>
                  <a:pt x="5668" y="5382"/>
                </a:cubicBezTo>
                <a:cubicBezTo>
                  <a:pt x="5668" y="5608"/>
                  <a:pt x="5811" y="5798"/>
                  <a:pt x="6025" y="5870"/>
                </a:cubicBezTo>
                <a:cubicBezTo>
                  <a:pt x="6133" y="6822"/>
                  <a:pt x="6954" y="7596"/>
                  <a:pt x="7942" y="7596"/>
                </a:cubicBezTo>
                <a:cubicBezTo>
                  <a:pt x="8347" y="7596"/>
                  <a:pt x="8692" y="7822"/>
                  <a:pt x="8871" y="8156"/>
                </a:cubicBezTo>
                <a:cubicBezTo>
                  <a:pt x="8704" y="8049"/>
                  <a:pt x="8514" y="7977"/>
                  <a:pt x="8288" y="7977"/>
                </a:cubicBezTo>
                <a:lnTo>
                  <a:pt x="7764" y="7977"/>
                </a:lnTo>
                <a:cubicBezTo>
                  <a:pt x="7240" y="7977"/>
                  <a:pt x="6752" y="7775"/>
                  <a:pt x="6371" y="7441"/>
                </a:cubicBezTo>
                <a:lnTo>
                  <a:pt x="6371" y="7275"/>
                </a:lnTo>
                <a:cubicBezTo>
                  <a:pt x="6371" y="7179"/>
                  <a:pt x="6287" y="7108"/>
                  <a:pt x="6204" y="7108"/>
                </a:cubicBezTo>
                <a:cubicBezTo>
                  <a:pt x="6121" y="7108"/>
                  <a:pt x="6037" y="7179"/>
                  <a:pt x="6037" y="7275"/>
                </a:cubicBezTo>
                <a:lnTo>
                  <a:pt x="6037" y="9704"/>
                </a:lnTo>
                <a:cubicBezTo>
                  <a:pt x="6037" y="10180"/>
                  <a:pt x="6395" y="10573"/>
                  <a:pt x="6871" y="10632"/>
                </a:cubicBezTo>
                <a:cubicBezTo>
                  <a:pt x="6906" y="10644"/>
                  <a:pt x="6945" y="10650"/>
                  <a:pt x="6984" y="10650"/>
                </a:cubicBezTo>
                <a:cubicBezTo>
                  <a:pt x="7023" y="10650"/>
                  <a:pt x="7061" y="10644"/>
                  <a:pt x="7097" y="10632"/>
                </a:cubicBezTo>
                <a:lnTo>
                  <a:pt x="7097" y="10632"/>
                </a:lnTo>
                <a:cubicBezTo>
                  <a:pt x="6966" y="10716"/>
                  <a:pt x="6799" y="10751"/>
                  <a:pt x="6621" y="10751"/>
                </a:cubicBezTo>
                <a:cubicBezTo>
                  <a:pt x="6085" y="10751"/>
                  <a:pt x="5656" y="10323"/>
                  <a:pt x="5656" y="9787"/>
                </a:cubicBezTo>
                <a:lnTo>
                  <a:pt x="5656" y="7608"/>
                </a:lnTo>
                <a:cubicBezTo>
                  <a:pt x="5656" y="7334"/>
                  <a:pt x="5430" y="7108"/>
                  <a:pt x="5144" y="7108"/>
                </a:cubicBezTo>
                <a:cubicBezTo>
                  <a:pt x="4859" y="7108"/>
                  <a:pt x="4644" y="7334"/>
                  <a:pt x="4644" y="7608"/>
                </a:cubicBezTo>
                <a:lnTo>
                  <a:pt x="4644" y="9787"/>
                </a:lnTo>
                <a:cubicBezTo>
                  <a:pt x="4644" y="10323"/>
                  <a:pt x="4204" y="10751"/>
                  <a:pt x="3668" y="10751"/>
                </a:cubicBezTo>
                <a:cubicBezTo>
                  <a:pt x="3513" y="10751"/>
                  <a:pt x="3347" y="10716"/>
                  <a:pt x="3192" y="10632"/>
                </a:cubicBezTo>
                <a:lnTo>
                  <a:pt x="3192" y="10632"/>
                </a:lnTo>
                <a:cubicBezTo>
                  <a:pt x="3233" y="10644"/>
                  <a:pt x="3272" y="10650"/>
                  <a:pt x="3309" y="10650"/>
                </a:cubicBezTo>
                <a:cubicBezTo>
                  <a:pt x="3347" y="10650"/>
                  <a:pt x="3382" y="10644"/>
                  <a:pt x="3418" y="10632"/>
                </a:cubicBezTo>
                <a:cubicBezTo>
                  <a:pt x="3894" y="10573"/>
                  <a:pt x="4251" y="10180"/>
                  <a:pt x="4251" y="9704"/>
                </a:cubicBezTo>
                <a:lnTo>
                  <a:pt x="4251" y="5858"/>
                </a:lnTo>
                <a:cubicBezTo>
                  <a:pt x="4466" y="5786"/>
                  <a:pt x="4597" y="5608"/>
                  <a:pt x="4597" y="5382"/>
                </a:cubicBezTo>
                <a:cubicBezTo>
                  <a:pt x="4597" y="5096"/>
                  <a:pt x="4370" y="4882"/>
                  <a:pt x="4085" y="4882"/>
                </a:cubicBezTo>
                <a:lnTo>
                  <a:pt x="3906" y="4882"/>
                </a:lnTo>
                <a:cubicBezTo>
                  <a:pt x="3823" y="4882"/>
                  <a:pt x="3751" y="4893"/>
                  <a:pt x="3692" y="4941"/>
                </a:cubicBezTo>
                <a:lnTo>
                  <a:pt x="3418" y="2238"/>
                </a:lnTo>
                <a:cubicBezTo>
                  <a:pt x="3370" y="1762"/>
                  <a:pt x="3525" y="1274"/>
                  <a:pt x="3847" y="917"/>
                </a:cubicBezTo>
                <a:cubicBezTo>
                  <a:pt x="4180" y="560"/>
                  <a:pt x="4644" y="357"/>
                  <a:pt x="5132" y="357"/>
                </a:cubicBezTo>
                <a:close/>
                <a:moveTo>
                  <a:pt x="5180" y="0"/>
                </a:moveTo>
                <a:cubicBezTo>
                  <a:pt x="4597" y="0"/>
                  <a:pt x="4049" y="238"/>
                  <a:pt x="3656" y="667"/>
                </a:cubicBezTo>
                <a:cubicBezTo>
                  <a:pt x="3275" y="1095"/>
                  <a:pt x="3073" y="1667"/>
                  <a:pt x="3132" y="2238"/>
                </a:cubicBezTo>
                <a:lnTo>
                  <a:pt x="3454" y="5370"/>
                </a:lnTo>
                <a:cubicBezTo>
                  <a:pt x="3454" y="5513"/>
                  <a:pt x="3525" y="5667"/>
                  <a:pt x="3644" y="5751"/>
                </a:cubicBezTo>
                <a:lnTo>
                  <a:pt x="1620" y="5846"/>
                </a:lnTo>
                <a:cubicBezTo>
                  <a:pt x="1605" y="5847"/>
                  <a:pt x="1590" y="5847"/>
                  <a:pt x="1575" y="5847"/>
                </a:cubicBezTo>
                <a:cubicBezTo>
                  <a:pt x="1379" y="5847"/>
                  <a:pt x="1205" y="5775"/>
                  <a:pt x="1072" y="5632"/>
                </a:cubicBezTo>
                <a:cubicBezTo>
                  <a:pt x="918" y="5489"/>
                  <a:pt x="834" y="5298"/>
                  <a:pt x="834" y="5096"/>
                </a:cubicBezTo>
                <a:cubicBezTo>
                  <a:pt x="834" y="4667"/>
                  <a:pt x="1191" y="4310"/>
                  <a:pt x="1620" y="4310"/>
                </a:cubicBezTo>
                <a:lnTo>
                  <a:pt x="1703" y="4310"/>
                </a:lnTo>
                <a:cubicBezTo>
                  <a:pt x="2084" y="4310"/>
                  <a:pt x="2394" y="4001"/>
                  <a:pt x="2394" y="3631"/>
                </a:cubicBezTo>
                <a:cubicBezTo>
                  <a:pt x="2394" y="3536"/>
                  <a:pt x="2323" y="3465"/>
                  <a:pt x="2227" y="3465"/>
                </a:cubicBezTo>
                <a:cubicBezTo>
                  <a:pt x="2144" y="3465"/>
                  <a:pt x="2061" y="3536"/>
                  <a:pt x="2061" y="3631"/>
                </a:cubicBezTo>
                <a:cubicBezTo>
                  <a:pt x="2061" y="3822"/>
                  <a:pt x="1906" y="3989"/>
                  <a:pt x="1703" y="3989"/>
                </a:cubicBezTo>
                <a:lnTo>
                  <a:pt x="1453" y="3989"/>
                </a:lnTo>
                <a:cubicBezTo>
                  <a:pt x="656" y="3989"/>
                  <a:pt x="1" y="4643"/>
                  <a:pt x="1" y="5441"/>
                </a:cubicBezTo>
                <a:cubicBezTo>
                  <a:pt x="1" y="6251"/>
                  <a:pt x="656" y="6906"/>
                  <a:pt x="1453" y="6906"/>
                </a:cubicBezTo>
                <a:lnTo>
                  <a:pt x="2585" y="6906"/>
                </a:lnTo>
                <a:cubicBezTo>
                  <a:pt x="2680" y="6906"/>
                  <a:pt x="2751" y="6822"/>
                  <a:pt x="2751" y="6739"/>
                </a:cubicBezTo>
                <a:cubicBezTo>
                  <a:pt x="2751" y="6644"/>
                  <a:pt x="2680" y="6572"/>
                  <a:pt x="2585" y="6572"/>
                </a:cubicBezTo>
                <a:lnTo>
                  <a:pt x="1453" y="6572"/>
                </a:lnTo>
                <a:cubicBezTo>
                  <a:pt x="834" y="6572"/>
                  <a:pt x="322" y="6072"/>
                  <a:pt x="322" y="5441"/>
                </a:cubicBezTo>
                <a:cubicBezTo>
                  <a:pt x="322" y="5155"/>
                  <a:pt x="429" y="4917"/>
                  <a:pt x="596" y="4715"/>
                </a:cubicBezTo>
                <a:lnTo>
                  <a:pt x="596" y="4715"/>
                </a:lnTo>
                <a:cubicBezTo>
                  <a:pt x="549" y="4834"/>
                  <a:pt x="537" y="4965"/>
                  <a:pt x="537" y="5084"/>
                </a:cubicBezTo>
                <a:cubicBezTo>
                  <a:pt x="537" y="5382"/>
                  <a:pt x="656" y="5655"/>
                  <a:pt x="858" y="5858"/>
                </a:cubicBezTo>
                <a:cubicBezTo>
                  <a:pt x="1062" y="6050"/>
                  <a:pt x="1319" y="6156"/>
                  <a:pt x="1599" y="6156"/>
                </a:cubicBezTo>
                <a:cubicBezTo>
                  <a:pt x="1614" y="6156"/>
                  <a:pt x="1629" y="6156"/>
                  <a:pt x="1644" y="6156"/>
                </a:cubicBezTo>
                <a:lnTo>
                  <a:pt x="3954" y="6048"/>
                </a:lnTo>
                <a:lnTo>
                  <a:pt x="3954" y="6048"/>
                </a:lnTo>
                <a:cubicBezTo>
                  <a:pt x="3906" y="6251"/>
                  <a:pt x="3835" y="6406"/>
                  <a:pt x="3728" y="6572"/>
                </a:cubicBezTo>
                <a:lnTo>
                  <a:pt x="3299" y="6572"/>
                </a:lnTo>
                <a:cubicBezTo>
                  <a:pt x="3216" y="6572"/>
                  <a:pt x="3132" y="6644"/>
                  <a:pt x="3132" y="6739"/>
                </a:cubicBezTo>
                <a:cubicBezTo>
                  <a:pt x="3132" y="6822"/>
                  <a:pt x="3216" y="6906"/>
                  <a:pt x="3299" y="6906"/>
                </a:cubicBezTo>
                <a:lnTo>
                  <a:pt x="3454" y="6906"/>
                </a:lnTo>
                <a:cubicBezTo>
                  <a:pt x="3180" y="7120"/>
                  <a:pt x="2823" y="7275"/>
                  <a:pt x="2442" y="7275"/>
                </a:cubicBezTo>
                <a:cubicBezTo>
                  <a:pt x="1680" y="7275"/>
                  <a:pt x="1072" y="7882"/>
                  <a:pt x="1072" y="8644"/>
                </a:cubicBezTo>
                <a:lnTo>
                  <a:pt x="1072" y="8989"/>
                </a:lnTo>
                <a:cubicBezTo>
                  <a:pt x="1072" y="9180"/>
                  <a:pt x="906" y="9346"/>
                  <a:pt x="715" y="9346"/>
                </a:cubicBezTo>
                <a:cubicBezTo>
                  <a:pt x="620" y="9346"/>
                  <a:pt x="549" y="9418"/>
                  <a:pt x="549" y="9501"/>
                </a:cubicBezTo>
                <a:cubicBezTo>
                  <a:pt x="549" y="9596"/>
                  <a:pt x="620" y="9668"/>
                  <a:pt x="715" y="9668"/>
                </a:cubicBezTo>
                <a:cubicBezTo>
                  <a:pt x="1084" y="9668"/>
                  <a:pt x="1394" y="9358"/>
                  <a:pt x="1394" y="8989"/>
                </a:cubicBezTo>
                <a:cubicBezTo>
                  <a:pt x="1394" y="8596"/>
                  <a:pt x="1703" y="8287"/>
                  <a:pt x="2096" y="8287"/>
                </a:cubicBezTo>
                <a:lnTo>
                  <a:pt x="2620" y="8287"/>
                </a:lnTo>
                <a:cubicBezTo>
                  <a:pt x="3120" y="8287"/>
                  <a:pt x="3608" y="8132"/>
                  <a:pt x="4013" y="7834"/>
                </a:cubicBezTo>
                <a:lnTo>
                  <a:pt x="4013" y="9680"/>
                </a:lnTo>
                <a:cubicBezTo>
                  <a:pt x="4013" y="10001"/>
                  <a:pt x="3775" y="10263"/>
                  <a:pt x="3466" y="10299"/>
                </a:cubicBezTo>
                <a:cubicBezTo>
                  <a:pt x="3448" y="10300"/>
                  <a:pt x="3430" y="10301"/>
                  <a:pt x="3413" y="10301"/>
                </a:cubicBezTo>
                <a:cubicBezTo>
                  <a:pt x="3254" y="10301"/>
                  <a:pt x="3107" y="10251"/>
                  <a:pt x="2989" y="10144"/>
                </a:cubicBezTo>
                <a:cubicBezTo>
                  <a:pt x="2858" y="10025"/>
                  <a:pt x="2775" y="9858"/>
                  <a:pt x="2775" y="9680"/>
                </a:cubicBezTo>
                <a:lnTo>
                  <a:pt x="2775" y="9525"/>
                </a:lnTo>
                <a:cubicBezTo>
                  <a:pt x="2775" y="9049"/>
                  <a:pt x="2394" y="8668"/>
                  <a:pt x="1930" y="8668"/>
                </a:cubicBezTo>
                <a:cubicBezTo>
                  <a:pt x="1846" y="8668"/>
                  <a:pt x="1763" y="8751"/>
                  <a:pt x="1763" y="8834"/>
                </a:cubicBezTo>
                <a:cubicBezTo>
                  <a:pt x="1763" y="8930"/>
                  <a:pt x="1846" y="9001"/>
                  <a:pt x="1930" y="9001"/>
                </a:cubicBezTo>
                <a:cubicBezTo>
                  <a:pt x="2227" y="9001"/>
                  <a:pt x="2465" y="9239"/>
                  <a:pt x="2465" y="9537"/>
                </a:cubicBezTo>
                <a:lnTo>
                  <a:pt x="2465" y="9787"/>
                </a:lnTo>
                <a:cubicBezTo>
                  <a:pt x="2465" y="10501"/>
                  <a:pt x="3049" y="11085"/>
                  <a:pt x="3763" y="11085"/>
                </a:cubicBezTo>
                <a:cubicBezTo>
                  <a:pt x="4478" y="11085"/>
                  <a:pt x="5061" y="10501"/>
                  <a:pt x="5061" y="9787"/>
                </a:cubicBezTo>
                <a:lnTo>
                  <a:pt x="5061" y="7620"/>
                </a:lnTo>
                <a:cubicBezTo>
                  <a:pt x="5061" y="7513"/>
                  <a:pt x="5144" y="7441"/>
                  <a:pt x="5240" y="7441"/>
                </a:cubicBezTo>
                <a:cubicBezTo>
                  <a:pt x="5323" y="7441"/>
                  <a:pt x="5418" y="7525"/>
                  <a:pt x="5418" y="7620"/>
                </a:cubicBezTo>
                <a:lnTo>
                  <a:pt x="5418" y="9787"/>
                </a:lnTo>
                <a:cubicBezTo>
                  <a:pt x="5418" y="10501"/>
                  <a:pt x="5990" y="11085"/>
                  <a:pt x="6704" y="11085"/>
                </a:cubicBezTo>
                <a:cubicBezTo>
                  <a:pt x="7418" y="11085"/>
                  <a:pt x="8002" y="10501"/>
                  <a:pt x="8002" y="9787"/>
                </a:cubicBezTo>
                <a:lnTo>
                  <a:pt x="8002" y="9525"/>
                </a:lnTo>
                <a:cubicBezTo>
                  <a:pt x="8002" y="9227"/>
                  <a:pt x="8240" y="8989"/>
                  <a:pt x="8538" y="8989"/>
                </a:cubicBezTo>
                <a:cubicBezTo>
                  <a:pt x="8633" y="8989"/>
                  <a:pt x="8704" y="8906"/>
                  <a:pt x="8704" y="8823"/>
                </a:cubicBezTo>
                <a:cubicBezTo>
                  <a:pt x="8704" y="8727"/>
                  <a:pt x="8633" y="8656"/>
                  <a:pt x="8538" y="8656"/>
                </a:cubicBezTo>
                <a:cubicBezTo>
                  <a:pt x="8061" y="8656"/>
                  <a:pt x="7692" y="9037"/>
                  <a:pt x="7692" y="9501"/>
                </a:cubicBezTo>
                <a:lnTo>
                  <a:pt x="7692" y="9668"/>
                </a:lnTo>
                <a:cubicBezTo>
                  <a:pt x="7692" y="9846"/>
                  <a:pt x="7621" y="10013"/>
                  <a:pt x="7478" y="10132"/>
                </a:cubicBezTo>
                <a:cubicBezTo>
                  <a:pt x="7372" y="10228"/>
                  <a:pt x="7236" y="10285"/>
                  <a:pt x="7100" y="10285"/>
                </a:cubicBezTo>
                <a:cubicBezTo>
                  <a:pt x="7067" y="10285"/>
                  <a:pt x="7034" y="10282"/>
                  <a:pt x="7002" y="10275"/>
                </a:cubicBezTo>
                <a:cubicBezTo>
                  <a:pt x="6692" y="10251"/>
                  <a:pt x="6454" y="9977"/>
                  <a:pt x="6454" y="9668"/>
                </a:cubicBezTo>
                <a:lnTo>
                  <a:pt x="6454" y="7822"/>
                </a:lnTo>
                <a:cubicBezTo>
                  <a:pt x="6859" y="8108"/>
                  <a:pt x="7347" y="8275"/>
                  <a:pt x="7859" y="8275"/>
                </a:cubicBezTo>
                <a:lnTo>
                  <a:pt x="8371" y="8275"/>
                </a:lnTo>
                <a:cubicBezTo>
                  <a:pt x="8764" y="8275"/>
                  <a:pt x="9073" y="8584"/>
                  <a:pt x="9073" y="8965"/>
                </a:cubicBezTo>
                <a:cubicBezTo>
                  <a:pt x="9073" y="9334"/>
                  <a:pt x="9383" y="9656"/>
                  <a:pt x="9764" y="9656"/>
                </a:cubicBezTo>
                <a:cubicBezTo>
                  <a:pt x="9847" y="9656"/>
                  <a:pt x="9919" y="9585"/>
                  <a:pt x="9919" y="9489"/>
                </a:cubicBezTo>
                <a:cubicBezTo>
                  <a:pt x="9919" y="9394"/>
                  <a:pt x="9847" y="9323"/>
                  <a:pt x="9764" y="9323"/>
                </a:cubicBezTo>
                <a:cubicBezTo>
                  <a:pt x="9562" y="9323"/>
                  <a:pt x="9407" y="9156"/>
                  <a:pt x="9407" y="8965"/>
                </a:cubicBezTo>
                <a:lnTo>
                  <a:pt x="9407" y="8620"/>
                </a:lnTo>
                <a:cubicBezTo>
                  <a:pt x="9407" y="7870"/>
                  <a:pt x="8788" y="7251"/>
                  <a:pt x="8038" y="7251"/>
                </a:cubicBezTo>
                <a:cubicBezTo>
                  <a:pt x="7645" y="7251"/>
                  <a:pt x="7287" y="7120"/>
                  <a:pt x="7026" y="6882"/>
                </a:cubicBezTo>
                <a:lnTo>
                  <a:pt x="8990" y="6882"/>
                </a:lnTo>
                <a:cubicBezTo>
                  <a:pt x="9003" y="6882"/>
                  <a:pt x="9015" y="6882"/>
                  <a:pt x="9028" y="6882"/>
                </a:cubicBezTo>
                <a:cubicBezTo>
                  <a:pt x="9727" y="6882"/>
                  <a:pt x="10359" y="6236"/>
                  <a:pt x="10359" y="5441"/>
                </a:cubicBezTo>
                <a:cubicBezTo>
                  <a:pt x="10359" y="4643"/>
                  <a:pt x="9704" y="3989"/>
                  <a:pt x="8895" y="3989"/>
                </a:cubicBezTo>
                <a:lnTo>
                  <a:pt x="8645" y="3989"/>
                </a:lnTo>
                <a:cubicBezTo>
                  <a:pt x="8454" y="3989"/>
                  <a:pt x="8288" y="3822"/>
                  <a:pt x="8288" y="3631"/>
                </a:cubicBezTo>
                <a:cubicBezTo>
                  <a:pt x="8288" y="3536"/>
                  <a:pt x="8216" y="3465"/>
                  <a:pt x="8121" y="3465"/>
                </a:cubicBezTo>
                <a:cubicBezTo>
                  <a:pt x="8038" y="3465"/>
                  <a:pt x="7966" y="3536"/>
                  <a:pt x="7966" y="3631"/>
                </a:cubicBezTo>
                <a:cubicBezTo>
                  <a:pt x="7966" y="4001"/>
                  <a:pt x="8276" y="4310"/>
                  <a:pt x="8645" y="4310"/>
                </a:cubicBezTo>
                <a:lnTo>
                  <a:pt x="8728" y="4310"/>
                </a:lnTo>
                <a:cubicBezTo>
                  <a:pt x="9169" y="4310"/>
                  <a:pt x="9526" y="4667"/>
                  <a:pt x="9526" y="5096"/>
                </a:cubicBezTo>
                <a:cubicBezTo>
                  <a:pt x="9526" y="5310"/>
                  <a:pt x="9431" y="5501"/>
                  <a:pt x="9288" y="5632"/>
                </a:cubicBezTo>
                <a:cubicBezTo>
                  <a:pt x="9144" y="5775"/>
                  <a:pt x="8969" y="5847"/>
                  <a:pt x="8774" y="5847"/>
                </a:cubicBezTo>
                <a:cubicBezTo>
                  <a:pt x="8759" y="5847"/>
                  <a:pt x="8743" y="5847"/>
                  <a:pt x="8728" y="5846"/>
                </a:cubicBezTo>
                <a:lnTo>
                  <a:pt x="6716" y="5751"/>
                </a:lnTo>
                <a:cubicBezTo>
                  <a:pt x="6823" y="5667"/>
                  <a:pt x="6895" y="5536"/>
                  <a:pt x="6906" y="5370"/>
                </a:cubicBezTo>
                <a:lnTo>
                  <a:pt x="7216" y="2238"/>
                </a:lnTo>
                <a:cubicBezTo>
                  <a:pt x="7276" y="1667"/>
                  <a:pt x="7085" y="1095"/>
                  <a:pt x="6692" y="667"/>
                </a:cubicBezTo>
                <a:cubicBezTo>
                  <a:pt x="6311" y="238"/>
                  <a:pt x="5752" y="0"/>
                  <a:pt x="5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5"/>
          <p:cNvSpPr/>
          <p:nvPr/>
        </p:nvSpPr>
        <p:spPr>
          <a:xfrm>
            <a:off x="3051853" y="2463538"/>
            <a:ext cx="355520" cy="315776"/>
          </a:xfrm>
          <a:custGeom>
            <a:avLst/>
            <a:gdLst/>
            <a:ahLst/>
            <a:cxnLst/>
            <a:rect l="l" t="t" r="r" b="b"/>
            <a:pathLst>
              <a:path w="11110" h="9868" extrusionOk="0">
                <a:moveTo>
                  <a:pt x="3096" y="1307"/>
                </a:moveTo>
                <a:cubicBezTo>
                  <a:pt x="3144" y="1367"/>
                  <a:pt x="3191" y="1426"/>
                  <a:pt x="3263" y="1474"/>
                </a:cubicBezTo>
                <a:cubicBezTo>
                  <a:pt x="3334" y="1521"/>
                  <a:pt x="3430" y="1533"/>
                  <a:pt x="3525" y="1533"/>
                </a:cubicBezTo>
                <a:cubicBezTo>
                  <a:pt x="3668" y="1533"/>
                  <a:pt x="3811" y="1498"/>
                  <a:pt x="3989" y="1426"/>
                </a:cubicBezTo>
                <a:lnTo>
                  <a:pt x="3989" y="1426"/>
                </a:lnTo>
                <a:cubicBezTo>
                  <a:pt x="3739" y="2319"/>
                  <a:pt x="2834" y="2914"/>
                  <a:pt x="2441" y="3129"/>
                </a:cubicBezTo>
                <a:cubicBezTo>
                  <a:pt x="2453" y="2950"/>
                  <a:pt x="2477" y="2748"/>
                  <a:pt x="2501" y="2557"/>
                </a:cubicBezTo>
                <a:cubicBezTo>
                  <a:pt x="2596" y="2117"/>
                  <a:pt x="2810" y="1676"/>
                  <a:pt x="3096" y="1307"/>
                </a:cubicBezTo>
                <a:close/>
                <a:moveTo>
                  <a:pt x="7930" y="1307"/>
                </a:moveTo>
                <a:cubicBezTo>
                  <a:pt x="8228" y="1676"/>
                  <a:pt x="8442" y="2129"/>
                  <a:pt x="8525" y="2557"/>
                </a:cubicBezTo>
                <a:cubicBezTo>
                  <a:pt x="8573" y="2748"/>
                  <a:pt x="8585" y="2926"/>
                  <a:pt x="8585" y="3129"/>
                </a:cubicBezTo>
                <a:cubicBezTo>
                  <a:pt x="8204" y="2914"/>
                  <a:pt x="7275" y="2319"/>
                  <a:pt x="7037" y="1426"/>
                </a:cubicBezTo>
                <a:lnTo>
                  <a:pt x="7037" y="1426"/>
                </a:lnTo>
                <a:cubicBezTo>
                  <a:pt x="7216" y="1498"/>
                  <a:pt x="7370" y="1533"/>
                  <a:pt x="7501" y="1533"/>
                </a:cubicBezTo>
                <a:cubicBezTo>
                  <a:pt x="7609" y="1533"/>
                  <a:pt x="7692" y="1521"/>
                  <a:pt x="7775" y="1474"/>
                </a:cubicBezTo>
                <a:cubicBezTo>
                  <a:pt x="7847" y="1426"/>
                  <a:pt x="7906" y="1367"/>
                  <a:pt x="7930" y="1307"/>
                </a:cubicBezTo>
                <a:close/>
                <a:moveTo>
                  <a:pt x="6728" y="2914"/>
                </a:moveTo>
                <a:cubicBezTo>
                  <a:pt x="6835" y="2914"/>
                  <a:pt x="6906" y="3010"/>
                  <a:pt x="6906" y="3093"/>
                </a:cubicBezTo>
                <a:cubicBezTo>
                  <a:pt x="6906" y="3200"/>
                  <a:pt x="6823" y="3272"/>
                  <a:pt x="6728" y="3272"/>
                </a:cubicBezTo>
                <a:cubicBezTo>
                  <a:pt x="6620" y="3272"/>
                  <a:pt x="6549" y="3188"/>
                  <a:pt x="6549" y="3093"/>
                </a:cubicBezTo>
                <a:cubicBezTo>
                  <a:pt x="6549" y="3010"/>
                  <a:pt x="6644" y="2914"/>
                  <a:pt x="6728" y="2914"/>
                </a:cubicBezTo>
                <a:close/>
                <a:moveTo>
                  <a:pt x="4299" y="2914"/>
                </a:moveTo>
                <a:cubicBezTo>
                  <a:pt x="4406" y="2914"/>
                  <a:pt x="4477" y="3010"/>
                  <a:pt x="4477" y="3093"/>
                </a:cubicBezTo>
                <a:cubicBezTo>
                  <a:pt x="4477" y="3200"/>
                  <a:pt x="4394" y="3272"/>
                  <a:pt x="4299" y="3272"/>
                </a:cubicBezTo>
                <a:cubicBezTo>
                  <a:pt x="4293" y="3272"/>
                  <a:pt x="4288" y="3273"/>
                  <a:pt x="4283" y="3273"/>
                </a:cubicBezTo>
                <a:cubicBezTo>
                  <a:pt x="4204" y="3273"/>
                  <a:pt x="4120" y="3193"/>
                  <a:pt x="4120" y="3093"/>
                </a:cubicBezTo>
                <a:cubicBezTo>
                  <a:pt x="4120" y="2986"/>
                  <a:pt x="4215" y="2914"/>
                  <a:pt x="4299" y="2914"/>
                </a:cubicBezTo>
                <a:close/>
                <a:moveTo>
                  <a:pt x="6732" y="1"/>
                </a:moveTo>
                <a:cubicBezTo>
                  <a:pt x="6670" y="1"/>
                  <a:pt x="6603" y="32"/>
                  <a:pt x="6585" y="105"/>
                </a:cubicBezTo>
                <a:cubicBezTo>
                  <a:pt x="6549" y="176"/>
                  <a:pt x="6585" y="283"/>
                  <a:pt x="6668" y="307"/>
                </a:cubicBezTo>
                <a:cubicBezTo>
                  <a:pt x="7037" y="474"/>
                  <a:pt x="7394" y="724"/>
                  <a:pt x="7680" y="1021"/>
                </a:cubicBezTo>
                <a:cubicBezTo>
                  <a:pt x="7680" y="1057"/>
                  <a:pt x="7668" y="1152"/>
                  <a:pt x="7609" y="1188"/>
                </a:cubicBezTo>
                <a:cubicBezTo>
                  <a:pt x="7593" y="1194"/>
                  <a:pt x="7560" y="1205"/>
                  <a:pt x="7505" y="1205"/>
                </a:cubicBezTo>
                <a:cubicBezTo>
                  <a:pt x="7353" y="1205"/>
                  <a:pt x="7027" y="1126"/>
                  <a:pt x="6382" y="664"/>
                </a:cubicBezTo>
                <a:cubicBezTo>
                  <a:pt x="6356" y="643"/>
                  <a:pt x="6326" y="634"/>
                  <a:pt x="6295" y="634"/>
                </a:cubicBezTo>
                <a:cubicBezTo>
                  <a:pt x="6241" y="634"/>
                  <a:pt x="6186" y="662"/>
                  <a:pt x="6156" y="700"/>
                </a:cubicBezTo>
                <a:cubicBezTo>
                  <a:pt x="6097" y="771"/>
                  <a:pt x="6132" y="879"/>
                  <a:pt x="6192" y="914"/>
                </a:cubicBezTo>
                <a:cubicBezTo>
                  <a:pt x="6358" y="1033"/>
                  <a:pt x="6525" y="1140"/>
                  <a:pt x="6668" y="1236"/>
                </a:cubicBezTo>
                <a:cubicBezTo>
                  <a:pt x="6739" y="1831"/>
                  <a:pt x="7120" y="2403"/>
                  <a:pt x="7716" y="2914"/>
                </a:cubicBezTo>
                <a:cubicBezTo>
                  <a:pt x="8073" y="3212"/>
                  <a:pt x="8406" y="3391"/>
                  <a:pt x="8561" y="3462"/>
                </a:cubicBezTo>
                <a:cubicBezTo>
                  <a:pt x="8490" y="3938"/>
                  <a:pt x="8263" y="4391"/>
                  <a:pt x="7906" y="4808"/>
                </a:cubicBezTo>
                <a:cubicBezTo>
                  <a:pt x="7894" y="4772"/>
                  <a:pt x="7871" y="4760"/>
                  <a:pt x="7859" y="4724"/>
                </a:cubicBezTo>
                <a:cubicBezTo>
                  <a:pt x="7830" y="4681"/>
                  <a:pt x="7783" y="4655"/>
                  <a:pt x="7732" y="4655"/>
                </a:cubicBezTo>
                <a:cubicBezTo>
                  <a:pt x="7699" y="4655"/>
                  <a:pt x="7665" y="4665"/>
                  <a:pt x="7632" y="4689"/>
                </a:cubicBezTo>
                <a:cubicBezTo>
                  <a:pt x="7561" y="4724"/>
                  <a:pt x="7537" y="4831"/>
                  <a:pt x="7597" y="4903"/>
                </a:cubicBezTo>
                <a:cubicBezTo>
                  <a:pt x="7728" y="5129"/>
                  <a:pt x="7799" y="5355"/>
                  <a:pt x="7799" y="5605"/>
                </a:cubicBezTo>
                <a:cubicBezTo>
                  <a:pt x="7799" y="5832"/>
                  <a:pt x="7680" y="6272"/>
                  <a:pt x="6918" y="6748"/>
                </a:cubicBezTo>
                <a:cubicBezTo>
                  <a:pt x="6406" y="7082"/>
                  <a:pt x="5823" y="7260"/>
                  <a:pt x="5537" y="7260"/>
                </a:cubicBezTo>
                <a:cubicBezTo>
                  <a:pt x="5239" y="7260"/>
                  <a:pt x="4680" y="7082"/>
                  <a:pt x="4156" y="6748"/>
                </a:cubicBezTo>
                <a:cubicBezTo>
                  <a:pt x="3394" y="6260"/>
                  <a:pt x="3275" y="5832"/>
                  <a:pt x="3275" y="5605"/>
                </a:cubicBezTo>
                <a:cubicBezTo>
                  <a:pt x="3275" y="4700"/>
                  <a:pt x="4287" y="3950"/>
                  <a:pt x="5537" y="3950"/>
                </a:cubicBezTo>
                <a:cubicBezTo>
                  <a:pt x="6144" y="3950"/>
                  <a:pt x="6716" y="4129"/>
                  <a:pt x="7144" y="4450"/>
                </a:cubicBezTo>
                <a:cubicBezTo>
                  <a:pt x="7172" y="4474"/>
                  <a:pt x="7205" y="4484"/>
                  <a:pt x="7238" y="4484"/>
                </a:cubicBezTo>
                <a:cubicBezTo>
                  <a:pt x="7290" y="4484"/>
                  <a:pt x="7341" y="4458"/>
                  <a:pt x="7370" y="4415"/>
                </a:cubicBezTo>
                <a:cubicBezTo>
                  <a:pt x="7430" y="4343"/>
                  <a:pt x="7418" y="4236"/>
                  <a:pt x="7335" y="4188"/>
                </a:cubicBezTo>
                <a:cubicBezTo>
                  <a:pt x="7156" y="4057"/>
                  <a:pt x="6966" y="3950"/>
                  <a:pt x="6775" y="3879"/>
                </a:cubicBezTo>
                <a:lnTo>
                  <a:pt x="6823" y="3629"/>
                </a:lnTo>
                <a:cubicBezTo>
                  <a:pt x="7073" y="3593"/>
                  <a:pt x="7263" y="3391"/>
                  <a:pt x="7263" y="3117"/>
                </a:cubicBezTo>
                <a:cubicBezTo>
                  <a:pt x="7263" y="2843"/>
                  <a:pt x="7037" y="2617"/>
                  <a:pt x="6763" y="2617"/>
                </a:cubicBezTo>
                <a:cubicBezTo>
                  <a:pt x="6478" y="2617"/>
                  <a:pt x="6251" y="2843"/>
                  <a:pt x="6251" y="3117"/>
                </a:cubicBezTo>
                <a:cubicBezTo>
                  <a:pt x="6251" y="3319"/>
                  <a:pt x="6358" y="3474"/>
                  <a:pt x="6501" y="3569"/>
                </a:cubicBezTo>
                <a:lnTo>
                  <a:pt x="6466" y="3796"/>
                </a:lnTo>
                <a:cubicBezTo>
                  <a:pt x="6180" y="3700"/>
                  <a:pt x="5870" y="3653"/>
                  <a:pt x="5549" y="3653"/>
                </a:cubicBezTo>
                <a:cubicBezTo>
                  <a:pt x="5239" y="3653"/>
                  <a:pt x="4930" y="3700"/>
                  <a:pt x="4644" y="3796"/>
                </a:cubicBezTo>
                <a:lnTo>
                  <a:pt x="4596" y="3569"/>
                </a:lnTo>
                <a:cubicBezTo>
                  <a:pt x="4751" y="3474"/>
                  <a:pt x="4858" y="3319"/>
                  <a:pt x="4858" y="3117"/>
                </a:cubicBezTo>
                <a:cubicBezTo>
                  <a:pt x="4858" y="2843"/>
                  <a:pt x="4632" y="2617"/>
                  <a:pt x="4346" y="2617"/>
                </a:cubicBezTo>
                <a:cubicBezTo>
                  <a:pt x="4061" y="2617"/>
                  <a:pt x="3846" y="2843"/>
                  <a:pt x="3846" y="3117"/>
                </a:cubicBezTo>
                <a:cubicBezTo>
                  <a:pt x="3846" y="3379"/>
                  <a:pt x="4037" y="3593"/>
                  <a:pt x="4287" y="3629"/>
                </a:cubicBezTo>
                <a:lnTo>
                  <a:pt x="4334" y="3879"/>
                </a:lnTo>
                <a:cubicBezTo>
                  <a:pt x="4120" y="3974"/>
                  <a:pt x="3918" y="4069"/>
                  <a:pt x="3739" y="4212"/>
                </a:cubicBezTo>
                <a:cubicBezTo>
                  <a:pt x="3501" y="4391"/>
                  <a:pt x="3310" y="4593"/>
                  <a:pt x="3168" y="4831"/>
                </a:cubicBezTo>
                <a:cubicBezTo>
                  <a:pt x="2810" y="4415"/>
                  <a:pt x="2596" y="3950"/>
                  <a:pt x="2513" y="3498"/>
                </a:cubicBezTo>
                <a:cubicBezTo>
                  <a:pt x="2668" y="3415"/>
                  <a:pt x="3013" y="3236"/>
                  <a:pt x="3370" y="2938"/>
                </a:cubicBezTo>
                <a:cubicBezTo>
                  <a:pt x="3977" y="2438"/>
                  <a:pt x="4334" y="1855"/>
                  <a:pt x="4406" y="1260"/>
                </a:cubicBezTo>
                <a:cubicBezTo>
                  <a:pt x="4561" y="1176"/>
                  <a:pt x="4703" y="1069"/>
                  <a:pt x="4882" y="950"/>
                </a:cubicBezTo>
                <a:cubicBezTo>
                  <a:pt x="4954" y="890"/>
                  <a:pt x="4977" y="795"/>
                  <a:pt x="4918" y="724"/>
                </a:cubicBezTo>
                <a:cubicBezTo>
                  <a:pt x="4884" y="683"/>
                  <a:pt x="4839" y="662"/>
                  <a:pt x="4793" y="662"/>
                </a:cubicBezTo>
                <a:cubicBezTo>
                  <a:pt x="4758" y="662"/>
                  <a:pt x="4722" y="674"/>
                  <a:pt x="4692" y="700"/>
                </a:cubicBezTo>
                <a:cubicBezTo>
                  <a:pt x="4058" y="1145"/>
                  <a:pt x="3732" y="1240"/>
                  <a:pt x="3577" y="1240"/>
                </a:cubicBezTo>
                <a:cubicBezTo>
                  <a:pt x="3516" y="1240"/>
                  <a:pt x="3482" y="1225"/>
                  <a:pt x="3465" y="1212"/>
                </a:cubicBezTo>
                <a:cubicBezTo>
                  <a:pt x="3394" y="1176"/>
                  <a:pt x="3394" y="1081"/>
                  <a:pt x="3394" y="1057"/>
                </a:cubicBezTo>
                <a:cubicBezTo>
                  <a:pt x="3691" y="759"/>
                  <a:pt x="4037" y="498"/>
                  <a:pt x="4406" y="343"/>
                </a:cubicBezTo>
                <a:cubicBezTo>
                  <a:pt x="4477" y="307"/>
                  <a:pt x="4525" y="200"/>
                  <a:pt x="4501" y="128"/>
                </a:cubicBezTo>
                <a:cubicBezTo>
                  <a:pt x="4474" y="74"/>
                  <a:pt x="4404" y="33"/>
                  <a:pt x="4341" y="33"/>
                </a:cubicBezTo>
                <a:cubicBezTo>
                  <a:pt x="4322" y="33"/>
                  <a:pt x="4303" y="37"/>
                  <a:pt x="4287" y="45"/>
                </a:cubicBezTo>
                <a:cubicBezTo>
                  <a:pt x="3811" y="247"/>
                  <a:pt x="3370" y="593"/>
                  <a:pt x="2989" y="1021"/>
                </a:cubicBezTo>
                <a:cubicBezTo>
                  <a:pt x="2608" y="1486"/>
                  <a:pt x="2334" y="2010"/>
                  <a:pt x="2239" y="2522"/>
                </a:cubicBezTo>
                <a:cubicBezTo>
                  <a:pt x="2096" y="3176"/>
                  <a:pt x="2120" y="4165"/>
                  <a:pt x="3025" y="5141"/>
                </a:cubicBezTo>
                <a:lnTo>
                  <a:pt x="3049" y="5177"/>
                </a:lnTo>
                <a:cubicBezTo>
                  <a:pt x="3037" y="5248"/>
                  <a:pt x="3013" y="5320"/>
                  <a:pt x="3013" y="5403"/>
                </a:cubicBezTo>
                <a:lnTo>
                  <a:pt x="1715" y="5403"/>
                </a:lnTo>
                <a:cubicBezTo>
                  <a:pt x="1596" y="5403"/>
                  <a:pt x="1477" y="5439"/>
                  <a:pt x="1370" y="5522"/>
                </a:cubicBezTo>
                <a:lnTo>
                  <a:pt x="72" y="6653"/>
                </a:lnTo>
                <a:cubicBezTo>
                  <a:pt x="1" y="6713"/>
                  <a:pt x="1" y="6808"/>
                  <a:pt x="60" y="6867"/>
                </a:cubicBezTo>
                <a:cubicBezTo>
                  <a:pt x="96" y="6903"/>
                  <a:pt x="131" y="6927"/>
                  <a:pt x="179" y="6927"/>
                </a:cubicBezTo>
                <a:cubicBezTo>
                  <a:pt x="227" y="6927"/>
                  <a:pt x="251" y="6915"/>
                  <a:pt x="286" y="6891"/>
                </a:cubicBezTo>
                <a:lnTo>
                  <a:pt x="1584" y="5760"/>
                </a:lnTo>
                <a:cubicBezTo>
                  <a:pt x="1608" y="5724"/>
                  <a:pt x="1655" y="5712"/>
                  <a:pt x="1703" y="5712"/>
                </a:cubicBezTo>
                <a:lnTo>
                  <a:pt x="2965" y="5712"/>
                </a:lnTo>
                <a:cubicBezTo>
                  <a:pt x="2965" y="5796"/>
                  <a:pt x="2989" y="5891"/>
                  <a:pt x="3013" y="5962"/>
                </a:cubicBezTo>
                <a:lnTo>
                  <a:pt x="1858" y="6332"/>
                </a:lnTo>
                <a:cubicBezTo>
                  <a:pt x="1763" y="6367"/>
                  <a:pt x="1679" y="6427"/>
                  <a:pt x="1608" y="6510"/>
                </a:cubicBezTo>
                <a:lnTo>
                  <a:pt x="632" y="7808"/>
                </a:lnTo>
                <a:cubicBezTo>
                  <a:pt x="572" y="7879"/>
                  <a:pt x="584" y="7987"/>
                  <a:pt x="655" y="8034"/>
                </a:cubicBezTo>
                <a:cubicBezTo>
                  <a:pt x="691" y="8046"/>
                  <a:pt x="715" y="8058"/>
                  <a:pt x="763" y="8058"/>
                </a:cubicBezTo>
                <a:cubicBezTo>
                  <a:pt x="810" y="8058"/>
                  <a:pt x="870" y="8046"/>
                  <a:pt x="893" y="7998"/>
                </a:cubicBezTo>
                <a:lnTo>
                  <a:pt x="1882" y="6713"/>
                </a:lnTo>
                <a:cubicBezTo>
                  <a:pt x="1906" y="6677"/>
                  <a:pt x="1941" y="6653"/>
                  <a:pt x="1965" y="6653"/>
                </a:cubicBezTo>
                <a:lnTo>
                  <a:pt x="3156" y="6260"/>
                </a:lnTo>
                <a:cubicBezTo>
                  <a:pt x="3203" y="6332"/>
                  <a:pt x="3251" y="6415"/>
                  <a:pt x="3310" y="6474"/>
                </a:cubicBezTo>
                <a:lnTo>
                  <a:pt x="2156" y="7308"/>
                </a:lnTo>
                <a:cubicBezTo>
                  <a:pt x="2096" y="7344"/>
                  <a:pt x="2036" y="7403"/>
                  <a:pt x="2013" y="7486"/>
                </a:cubicBezTo>
                <a:lnTo>
                  <a:pt x="1358" y="8749"/>
                </a:lnTo>
                <a:cubicBezTo>
                  <a:pt x="1310" y="8820"/>
                  <a:pt x="1346" y="8927"/>
                  <a:pt x="1429" y="8975"/>
                </a:cubicBezTo>
                <a:cubicBezTo>
                  <a:pt x="1465" y="8987"/>
                  <a:pt x="1477" y="8987"/>
                  <a:pt x="1501" y="8987"/>
                </a:cubicBezTo>
                <a:cubicBezTo>
                  <a:pt x="1560" y="8987"/>
                  <a:pt x="1620" y="8951"/>
                  <a:pt x="1655" y="8891"/>
                </a:cubicBezTo>
                <a:lnTo>
                  <a:pt x="2310" y="7629"/>
                </a:lnTo>
                <a:cubicBezTo>
                  <a:pt x="2322" y="7606"/>
                  <a:pt x="2334" y="7582"/>
                  <a:pt x="2370" y="7570"/>
                </a:cubicBezTo>
                <a:lnTo>
                  <a:pt x="3560" y="6724"/>
                </a:lnTo>
                <a:cubicBezTo>
                  <a:pt x="3632" y="6796"/>
                  <a:pt x="3727" y="6855"/>
                  <a:pt x="3799" y="6915"/>
                </a:cubicBezTo>
                <a:lnTo>
                  <a:pt x="2846" y="7784"/>
                </a:lnTo>
                <a:cubicBezTo>
                  <a:pt x="2775" y="7856"/>
                  <a:pt x="2715" y="7939"/>
                  <a:pt x="2691" y="8046"/>
                </a:cubicBezTo>
                <a:lnTo>
                  <a:pt x="2322" y="9665"/>
                </a:lnTo>
                <a:cubicBezTo>
                  <a:pt x="2310" y="9761"/>
                  <a:pt x="2358" y="9856"/>
                  <a:pt x="2441" y="9868"/>
                </a:cubicBezTo>
                <a:lnTo>
                  <a:pt x="2477" y="9868"/>
                </a:lnTo>
                <a:cubicBezTo>
                  <a:pt x="2548" y="9868"/>
                  <a:pt x="2608" y="9820"/>
                  <a:pt x="2632" y="9725"/>
                </a:cubicBezTo>
                <a:lnTo>
                  <a:pt x="3013" y="8106"/>
                </a:lnTo>
                <a:cubicBezTo>
                  <a:pt x="3025" y="8082"/>
                  <a:pt x="3037" y="8034"/>
                  <a:pt x="3072" y="8022"/>
                </a:cubicBezTo>
                <a:lnTo>
                  <a:pt x="4084" y="7094"/>
                </a:lnTo>
                <a:cubicBezTo>
                  <a:pt x="4620" y="7427"/>
                  <a:pt x="5227" y="7617"/>
                  <a:pt x="5585" y="7617"/>
                </a:cubicBezTo>
                <a:cubicBezTo>
                  <a:pt x="5942" y="7617"/>
                  <a:pt x="6549" y="7427"/>
                  <a:pt x="7085" y="7094"/>
                </a:cubicBezTo>
                <a:lnTo>
                  <a:pt x="8097" y="8022"/>
                </a:lnTo>
                <a:cubicBezTo>
                  <a:pt x="8132" y="8046"/>
                  <a:pt x="8144" y="8082"/>
                  <a:pt x="8156" y="8106"/>
                </a:cubicBezTo>
                <a:lnTo>
                  <a:pt x="8525" y="9725"/>
                </a:lnTo>
                <a:cubicBezTo>
                  <a:pt x="8549" y="9808"/>
                  <a:pt x="8621" y="9868"/>
                  <a:pt x="8692" y="9868"/>
                </a:cubicBezTo>
                <a:lnTo>
                  <a:pt x="8728" y="9868"/>
                </a:lnTo>
                <a:cubicBezTo>
                  <a:pt x="8811" y="9844"/>
                  <a:pt x="8871" y="9761"/>
                  <a:pt x="8847" y="9665"/>
                </a:cubicBezTo>
                <a:lnTo>
                  <a:pt x="8466" y="8046"/>
                </a:lnTo>
                <a:cubicBezTo>
                  <a:pt x="8442" y="7951"/>
                  <a:pt x="8394" y="7856"/>
                  <a:pt x="8323" y="7784"/>
                </a:cubicBezTo>
                <a:lnTo>
                  <a:pt x="7370" y="6915"/>
                </a:lnTo>
                <a:cubicBezTo>
                  <a:pt x="7454" y="6855"/>
                  <a:pt x="7537" y="6784"/>
                  <a:pt x="7609" y="6724"/>
                </a:cubicBezTo>
                <a:lnTo>
                  <a:pt x="8799" y="7570"/>
                </a:lnTo>
                <a:cubicBezTo>
                  <a:pt x="8823" y="7582"/>
                  <a:pt x="8847" y="7617"/>
                  <a:pt x="8859" y="7629"/>
                </a:cubicBezTo>
                <a:lnTo>
                  <a:pt x="9514" y="8891"/>
                </a:lnTo>
                <a:cubicBezTo>
                  <a:pt x="9537" y="8951"/>
                  <a:pt x="9597" y="8987"/>
                  <a:pt x="9656" y="8987"/>
                </a:cubicBezTo>
                <a:cubicBezTo>
                  <a:pt x="9692" y="8987"/>
                  <a:pt x="9704" y="8987"/>
                  <a:pt x="9740" y="8975"/>
                </a:cubicBezTo>
                <a:cubicBezTo>
                  <a:pt x="9811" y="8927"/>
                  <a:pt x="9835" y="8832"/>
                  <a:pt x="9811" y="8749"/>
                </a:cubicBezTo>
                <a:lnTo>
                  <a:pt x="9156" y="7486"/>
                </a:lnTo>
                <a:cubicBezTo>
                  <a:pt x="9121" y="7403"/>
                  <a:pt x="9061" y="7344"/>
                  <a:pt x="9002" y="7308"/>
                </a:cubicBezTo>
                <a:lnTo>
                  <a:pt x="7859" y="6474"/>
                </a:lnTo>
                <a:cubicBezTo>
                  <a:pt x="7918" y="6391"/>
                  <a:pt x="7966" y="6332"/>
                  <a:pt x="8013" y="6260"/>
                </a:cubicBezTo>
                <a:lnTo>
                  <a:pt x="9204" y="6653"/>
                </a:lnTo>
                <a:cubicBezTo>
                  <a:pt x="9228" y="6665"/>
                  <a:pt x="9275" y="6677"/>
                  <a:pt x="9287" y="6713"/>
                </a:cubicBezTo>
                <a:lnTo>
                  <a:pt x="10276" y="7998"/>
                </a:lnTo>
                <a:cubicBezTo>
                  <a:pt x="10299" y="8046"/>
                  <a:pt x="10347" y="8058"/>
                  <a:pt x="10407" y="8058"/>
                </a:cubicBezTo>
                <a:cubicBezTo>
                  <a:pt x="10430" y="8058"/>
                  <a:pt x="10478" y="8046"/>
                  <a:pt x="10514" y="8034"/>
                </a:cubicBezTo>
                <a:cubicBezTo>
                  <a:pt x="10585" y="7975"/>
                  <a:pt x="10597" y="7879"/>
                  <a:pt x="10538" y="7808"/>
                </a:cubicBezTo>
                <a:lnTo>
                  <a:pt x="9561" y="6510"/>
                </a:lnTo>
                <a:cubicBezTo>
                  <a:pt x="9502" y="6427"/>
                  <a:pt x="9406" y="6367"/>
                  <a:pt x="9299" y="6332"/>
                </a:cubicBezTo>
                <a:lnTo>
                  <a:pt x="8156" y="5962"/>
                </a:lnTo>
                <a:cubicBezTo>
                  <a:pt x="8192" y="5879"/>
                  <a:pt x="8204" y="5784"/>
                  <a:pt x="8204" y="5712"/>
                </a:cubicBezTo>
                <a:lnTo>
                  <a:pt x="9466" y="5712"/>
                </a:lnTo>
                <a:cubicBezTo>
                  <a:pt x="9514" y="5712"/>
                  <a:pt x="9561" y="5724"/>
                  <a:pt x="9585" y="5760"/>
                </a:cubicBezTo>
                <a:lnTo>
                  <a:pt x="10883" y="6891"/>
                </a:lnTo>
                <a:cubicBezTo>
                  <a:pt x="10907" y="6915"/>
                  <a:pt x="10954" y="6927"/>
                  <a:pt x="10990" y="6927"/>
                </a:cubicBezTo>
                <a:cubicBezTo>
                  <a:pt x="11026" y="6927"/>
                  <a:pt x="11073" y="6915"/>
                  <a:pt x="11109" y="6879"/>
                </a:cubicBezTo>
                <a:cubicBezTo>
                  <a:pt x="11073" y="6784"/>
                  <a:pt x="11073" y="6677"/>
                  <a:pt x="11002" y="6617"/>
                </a:cubicBezTo>
                <a:lnTo>
                  <a:pt x="9704" y="5486"/>
                </a:lnTo>
                <a:cubicBezTo>
                  <a:pt x="9621" y="5415"/>
                  <a:pt x="9502" y="5367"/>
                  <a:pt x="9359" y="5367"/>
                </a:cubicBezTo>
                <a:lnTo>
                  <a:pt x="8073" y="5367"/>
                </a:lnTo>
                <a:lnTo>
                  <a:pt x="8025" y="5141"/>
                </a:lnTo>
                <a:lnTo>
                  <a:pt x="8049" y="5117"/>
                </a:lnTo>
                <a:cubicBezTo>
                  <a:pt x="8942" y="4129"/>
                  <a:pt x="8978" y="3153"/>
                  <a:pt x="8847" y="2498"/>
                </a:cubicBezTo>
                <a:cubicBezTo>
                  <a:pt x="8728" y="1962"/>
                  <a:pt x="8466" y="1438"/>
                  <a:pt x="8085" y="998"/>
                </a:cubicBezTo>
                <a:cubicBezTo>
                  <a:pt x="7728" y="581"/>
                  <a:pt x="7263" y="224"/>
                  <a:pt x="6787" y="9"/>
                </a:cubicBezTo>
                <a:cubicBezTo>
                  <a:pt x="6770" y="4"/>
                  <a:pt x="6751" y="1"/>
                  <a:pt x="67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5"/>
          <p:cNvGrpSpPr/>
          <p:nvPr/>
        </p:nvGrpSpPr>
        <p:grpSpPr>
          <a:xfrm>
            <a:off x="1953037" y="2552242"/>
            <a:ext cx="355136" cy="227072"/>
            <a:chOff x="1953037" y="2552242"/>
            <a:chExt cx="355136" cy="227072"/>
          </a:xfrm>
        </p:grpSpPr>
        <p:sp>
          <p:nvSpPr>
            <p:cNvPr id="7235" name="Google Shape;7235;p65"/>
            <p:cNvSpPr/>
            <p:nvPr/>
          </p:nvSpPr>
          <p:spPr>
            <a:xfrm>
              <a:off x="1953037" y="2552242"/>
              <a:ext cx="355136" cy="227072"/>
            </a:xfrm>
            <a:custGeom>
              <a:avLst/>
              <a:gdLst/>
              <a:ahLst/>
              <a:cxnLst/>
              <a:rect l="l" t="t" r="r" b="b"/>
              <a:pathLst>
                <a:path w="11098" h="7096" extrusionOk="0">
                  <a:moveTo>
                    <a:pt x="6198" y="1414"/>
                  </a:moveTo>
                  <a:cubicBezTo>
                    <a:pt x="6408" y="1414"/>
                    <a:pt x="6616" y="1431"/>
                    <a:pt x="6823" y="1464"/>
                  </a:cubicBezTo>
                  <a:cubicBezTo>
                    <a:pt x="6895" y="1488"/>
                    <a:pt x="6990" y="1500"/>
                    <a:pt x="7073" y="1512"/>
                  </a:cubicBezTo>
                  <a:lnTo>
                    <a:pt x="6907" y="2464"/>
                  </a:lnTo>
                  <a:lnTo>
                    <a:pt x="5573" y="2929"/>
                  </a:lnTo>
                  <a:lnTo>
                    <a:pt x="4978" y="1607"/>
                  </a:lnTo>
                  <a:cubicBezTo>
                    <a:pt x="5397" y="1475"/>
                    <a:pt x="5802" y="1414"/>
                    <a:pt x="6198" y="1414"/>
                  </a:cubicBezTo>
                  <a:close/>
                  <a:moveTo>
                    <a:pt x="7407" y="1607"/>
                  </a:moveTo>
                  <a:cubicBezTo>
                    <a:pt x="7883" y="1750"/>
                    <a:pt x="8478" y="2036"/>
                    <a:pt x="9097" y="2524"/>
                  </a:cubicBezTo>
                  <a:lnTo>
                    <a:pt x="9038" y="2571"/>
                  </a:lnTo>
                  <a:cubicBezTo>
                    <a:pt x="8966" y="2619"/>
                    <a:pt x="8954" y="2714"/>
                    <a:pt x="8990" y="2798"/>
                  </a:cubicBezTo>
                  <a:cubicBezTo>
                    <a:pt x="9026" y="2833"/>
                    <a:pt x="9085" y="2869"/>
                    <a:pt x="9133" y="2869"/>
                  </a:cubicBezTo>
                  <a:cubicBezTo>
                    <a:pt x="9157" y="2869"/>
                    <a:pt x="9193" y="2857"/>
                    <a:pt x="9216" y="2833"/>
                  </a:cubicBezTo>
                  <a:lnTo>
                    <a:pt x="9335" y="2750"/>
                  </a:lnTo>
                  <a:cubicBezTo>
                    <a:pt x="9740" y="3119"/>
                    <a:pt x="10157" y="3583"/>
                    <a:pt x="10574" y="4179"/>
                  </a:cubicBezTo>
                  <a:cubicBezTo>
                    <a:pt x="9883" y="4357"/>
                    <a:pt x="9228" y="4488"/>
                    <a:pt x="8633" y="4584"/>
                  </a:cubicBezTo>
                  <a:lnTo>
                    <a:pt x="8395" y="3417"/>
                  </a:lnTo>
                  <a:lnTo>
                    <a:pt x="8692" y="3214"/>
                  </a:lnTo>
                  <a:cubicBezTo>
                    <a:pt x="8776" y="3167"/>
                    <a:pt x="8788" y="3060"/>
                    <a:pt x="8740" y="2988"/>
                  </a:cubicBezTo>
                  <a:cubicBezTo>
                    <a:pt x="8709" y="2942"/>
                    <a:pt x="8659" y="2916"/>
                    <a:pt x="8604" y="2916"/>
                  </a:cubicBezTo>
                  <a:cubicBezTo>
                    <a:pt x="8574" y="2916"/>
                    <a:pt x="8543" y="2924"/>
                    <a:pt x="8514" y="2940"/>
                  </a:cubicBezTo>
                  <a:lnTo>
                    <a:pt x="8216" y="3155"/>
                  </a:lnTo>
                  <a:lnTo>
                    <a:pt x="7252" y="2512"/>
                  </a:lnTo>
                  <a:lnTo>
                    <a:pt x="7407" y="1607"/>
                  </a:lnTo>
                  <a:close/>
                  <a:moveTo>
                    <a:pt x="7049" y="2750"/>
                  </a:moveTo>
                  <a:lnTo>
                    <a:pt x="8073" y="3429"/>
                  </a:lnTo>
                  <a:lnTo>
                    <a:pt x="8311" y="4607"/>
                  </a:lnTo>
                  <a:cubicBezTo>
                    <a:pt x="7883" y="4661"/>
                    <a:pt x="7474" y="4688"/>
                    <a:pt x="7096" y="4688"/>
                  </a:cubicBezTo>
                  <a:cubicBezTo>
                    <a:pt x="6970" y="4688"/>
                    <a:pt x="6847" y="4685"/>
                    <a:pt x="6728" y="4679"/>
                  </a:cubicBezTo>
                  <a:cubicBezTo>
                    <a:pt x="6073" y="4655"/>
                    <a:pt x="5490" y="4548"/>
                    <a:pt x="5025" y="4345"/>
                  </a:cubicBezTo>
                  <a:lnTo>
                    <a:pt x="5621" y="3250"/>
                  </a:lnTo>
                  <a:lnTo>
                    <a:pt x="7049" y="2750"/>
                  </a:lnTo>
                  <a:close/>
                  <a:moveTo>
                    <a:pt x="1561" y="300"/>
                  </a:moveTo>
                  <a:cubicBezTo>
                    <a:pt x="1774" y="300"/>
                    <a:pt x="1974" y="373"/>
                    <a:pt x="2132" y="512"/>
                  </a:cubicBezTo>
                  <a:cubicBezTo>
                    <a:pt x="2323" y="678"/>
                    <a:pt x="2430" y="916"/>
                    <a:pt x="2430" y="1178"/>
                  </a:cubicBezTo>
                  <a:lnTo>
                    <a:pt x="2430" y="2762"/>
                  </a:lnTo>
                  <a:cubicBezTo>
                    <a:pt x="2430" y="2786"/>
                    <a:pt x="2465" y="3381"/>
                    <a:pt x="2906" y="4036"/>
                  </a:cubicBezTo>
                  <a:lnTo>
                    <a:pt x="2858" y="4060"/>
                  </a:lnTo>
                  <a:cubicBezTo>
                    <a:pt x="2608" y="4143"/>
                    <a:pt x="2430" y="4369"/>
                    <a:pt x="2394" y="4631"/>
                  </a:cubicBezTo>
                  <a:lnTo>
                    <a:pt x="2358" y="5084"/>
                  </a:lnTo>
                  <a:cubicBezTo>
                    <a:pt x="1358" y="4024"/>
                    <a:pt x="1192" y="2583"/>
                    <a:pt x="1192" y="2512"/>
                  </a:cubicBezTo>
                  <a:cubicBezTo>
                    <a:pt x="1180" y="2381"/>
                    <a:pt x="1072" y="2262"/>
                    <a:pt x="941" y="2214"/>
                  </a:cubicBezTo>
                  <a:lnTo>
                    <a:pt x="632" y="2143"/>
                  </a:lnTo>
                  <a:cubicBezTo>
                    <a:pt x="537" y="2119"/>
                    <a:pt x="501" y="2047"/>
                    <a:pt x="501" y="1964"/>
                  </a:cubicBezTo>
                  <a:lnTo>
                    <a:pt x="501" y="1869"/>
                  </a:lnTo>
                  <a:cubicBezTo>
                    <a:pt x="822" y="1857"/>
                    <a:pt x="1227" y="1809"/>
                    <a:pt x="1453" y="1690"/>
                  </a:cubicBezTo>
                  <a:cubicBezTo>
                    <a:pt x="1525" y="1643"/>
                    <a:pt x="1573" y="1559"/>
                    <a:pt x="1525" y="1464"/>
                  </a:cubicBezTo>
                  <a:cubicBezTo>
                    <a:pt x="1491" y="1413"/>
                    <a:pt x="1438" y="1373"/>
                    <a:pt x="1375" y="1373"/>
                  </a:cubicBezTo>
                  <a:cubicBezTo>
                    <a:pt x="1351" y="1373"/>
                    <a:pt x="1325" y="1379"/>
                    <a:pt x="1299" y="1393"/>
                  </a:cubicBezTo>
                  <a:cubicBezTo>
                    <a:pt x="1132" y="1464"/>
                    <a:pt x="799" y="1524"/>
                    <a:pt x="334" y="1547"/>
                  </a:cubicBezTo>
                  <a:lnTo>
                    <a:pt x="334" y="1524"/>
                  </a:lnTo>
                  <a:lnTo>
                    <a:pt x="334" y="916"/>
                  </a:lnTo>
                  <a:cubicBezTo>
                    <a:pt x="334" y="643"/>
                    <a:pt x="525" y="428"/>
                    <a:pt x="799" y="393"/>
                  </a:cubicBezTo>
                  <a:lnTo>
                    <a:pt x="1430" y="309"/>
                  </a:lnTo>
                  <a:cubicBezTo>
                    <a:pt x="1474" y="303"/>
                    <a:pt x="1517" y="300"/>
                    <a:pt x="1561" y="300"/>
                  </a:cubicBezTo>
                  <a:close/>
                  <a:moveTo>
                    <a:pt x="4692" y="1726"/>
                  </a:moveTo>
                  <a:lnTo>
                    <a:pt x="5335" y="3155"/>
                  </a:lnTo>
                  <a:lnTo>
                    <a:pt x="4740" y="4238"/>
                  </a:lnTo>
                  <a:cubicBezTo>
                    <a:pt x="4680" y="4203"/>
                    <a:pt x="4609" y="4167"/>
                    <a:pt x="4549" y="4131"/>
                  </a:cubicBezTo>
                  <a:cubicBezTo>
                    <a:pt x="4520" y="4115"/>
                    <a:pt x="4490" y="4107"/>
                    <a:pt x="4461" y="4107"/>
                  </a:cubicBezTo>
                  <a:cubicBezTo>
                    <a:pt x="4406" y="4107"/>
                    <a:pt x="4354" y="4136"/>
                    <a:pt x="4323" y="4191"/>
                  </a:cubicBezTo>
                  <a:cubicBezTo>
                    <a:pt x="4275" y="4262"/>
                    <a:pt x="4287" y="4369"/>
                    <a:pt x="4382" y="4417"/>
                  </a:cubicBezTo>
                  <a:cubicBezTo>
                    <a:pt x="5061" y="4845"/>
                    <a:pt x="5978" y="5060"/>
                    <a:pt x="7109" y="5060"/>
                  </a:cubicBezTo>
                  <a:cubicBezTo>
                    <a:pt x="8145" y="5060"/>
                    <a:pt x="9371" y="4881"/>
                    <a:pt x="10764" y="4500"/>
                  </a:cubicBezTo>
                  <a:lnTo>
                    <a:pt x="10764" y="4500"/>
                  </a:lnTo>
                  <a:cubicBezTo>
                    <a:pt x="10740" y="4536"/>
                    <a:pt x="10740" y="4595"/>
                    <a:pt x="10705" y="4655"/>
                  </a:cubicBezTo>
                  <a:cubicBezTo>
                    <a:pt x="10657" y="4774"/>
                    <a:pt x="10574" y="4845"/>
                    <a:pt x="10455" y="4881"/>
                  </a:cubicBezTo>
                  <a:cubicBezTo>
                    <a:pt x="9128" y="5204"/>
                    <a:pt x="7958" y="5362"/>
                    <a:pt x="6945" y="5362"/>
                  </a:cubicBezTo>
                  <a:cubicBezTo>
                    <a:pt x="6649" y="5362"/>
                    <a:pt x="6366" y="5349"/>
                    <a:pt x="6097" y="5322"/>
                  </a:cubicBezTo>
                  <a:cubicBezTo>
                    <a:pt x="5156" y="5238"/>
                    <a:pt x="4382" y="4965"/>
                    <a:pt x="3811" y="4536"/>
                  </a:cubicBezTo>
                  <a:cubicBezTo>
                    <a:pt x="2966" y="3905"/>
                    <a:pt x="2787" y="3095"/>
                    <a:pt x="2763" y="2833"/>
                  </a:cubicBezTo>
                  <a:cubicBezTo>
                    <a:pt x="2882" y="2750"/>
                    <a:pt x="2977" y="2655"/>
                    <a:pt x="3097" y="2583"/>
                  </a:cubicBezTo>
                  <a:cubicBezTo>
                    <a:pt x="3180" y="2952"/>
                    <a:pt x="3358" y="3476"/>
                    <a:pt x="3811" y="3952"/>
                  </a:cubicBezTo>
                  <a:cubicBezTo>
                    <a:pt x="3847" y="3988"/>
                    <a:pt x="3894" y="4000"/>
                    <a:pt x="3930" y="4000"/>
                  </a:cubicBezTo>
                  <a:cubicBezTo>
                    <a:pt x="3978" y="4000"/>
                    <a:pt x="4025" y="3988"/>
                    <a:pt x="4049" y="3952"/>
                  </a:cubicBezTo>
                  <a:cubicBezTo>
                    <a:pt x="4109" y="3893"/>
                    <a:pt x="4109" y="3786"/>
                    <a:pt x="4049" y="3726"/>
                  </a:cubicBezTo>
                  <a:cubicBezTo>
                    <a:pt x="3573" y="3250"/>
                    <a:pt x="3442" y="2714"/>
                    <a:pt x="3394" y="2393"/>
                  </a:cubicBezTo>
                  <a:cubicBezTo>
                    <a:pt x="3835" y="2107"/>
                    <a:pt x="4263" y="1881"/>
                    <a:pt x="4692" y="1726"/>
                  </a:cubicBezTo>
                  <a:close/>
                  <a:moveTo>
                    <a:pt x="9609" y="5417"/>
                  </a:moveTo>
                  <a:cubicBezTo>
                    <a:pt x="9490" y="5548"/>
                    <a:pt x="9371" y="5667"/>
                    <a:pt x="9252" y="5738"/>
                  </a:cubicBezTo>
                  <a:cubicBezTo>
                    <a:pt x="9216" y="5750"/>
                    <a:pt x="9157" y="5798"/>
                    <a:pt x="8978" y="5857"/>
                  </a:cubicBezTo>
                  <a:lnTo>
                    <a:pt x="8978" y="5512"/>
                  </a:lnTo>
                  <a:cubicBezTo>
                    <a:pt x="9193" y="5488"/>
                    <a:pt x="9383" y="5441"/>
                    <a:pt x="9609" y="5417"/>
                  </a:cubicBezTo>
                  <a:close/>
                  <a:moveTo>
                    <a:pt x="4668" y="5334"/>
                  </a:moveTo>
                  <a:cubicBezTo>
                    <a:pt x="5085" y="5488"/>
                    <a:pt x="5537" y="5596"/>
                    <a:pt x="6049" y="5631"/>
                  </a:cubicBezTo>
                  <a:cubicBezTo>
                    <a:pt x="6335" y="5667"/>
                    <a:pt x="6633" y="5679"/>
                    <a:pt x="6942" y="5679"/>
                  </a:cubicBezTo>
                  <a:cubicBezTo>
                    <a:pt x="7204" y="5679"/>
                    <a:pt x="7502" y="5667"/>
                    <a:pt x="7788" y="5655"/>
                  </a:cubicBezTo>
                  <a:lnTo>
                    <a:pt x="7788" y="5893"/>
                  </a:lnTo>
                  <a:cubicBezTo>
                    <a:pt x="7561" y="5893"/>
                    <a:pt x="7359" y="6012"/>
                    <a:pt x="7240" y="6203"/>
                  </a:cubicBezTo>
                  <a:cubicBezTo>
                    <a:pt x="6758" y="6257"/>
                    <a:pt x="6324" y="6280"/>
                    <a:pt x="5934" y="6280"/>
                  </a:cubicBezTo>
                  <a:cubicBezTo>
                    <a:pt x="4698" y="6280"/>
                    <a:pt x="3912" y="6050"/>
                    <a:pt x="3478" y="5869"/>
                  </a:cubicBezTo>
                  <a:lnTo>
                    <a:pt x="3501" y="5738"/>
                  </a:lnTo>
                  <a:cubicBezTo>
                    <a:pt x="3739" y="5738"/>
                    <a:pt x="4299" y="5691"/>
                    <a:pt x="4668" y="5334"/>
                  </a:cubicBezTo>
                  <a:close/>
                  <a:moveTo>
                    <a:pt x="3097" y="4322"/>
                  </a:moveTo>
                  <a:cubicBezTo>
                    <a:pt x="3239" y="4488"/>
                    <a:pt x="3394" y="4655"/>
                    <a:pt x="3608" y="4798"/>
                  </a:cubicBezTo>
                  <a:cubicBezTo>
                    <a:pt x="3811" y="4965"/>
                    <a:pt x="4049" y="5095"/>
                    <a:pt x="4323" y="5215"/>
                  </a:cubicBezTo>
                  <a:cubicBezTo>
                    <a:pt x="4073" y="5381"/>
                    <a:pt x="3751" y="5417"/>
                    <a:pt x="3573" y="5429"/>
                  </a:cubicBezTo>
                  <a:lnTo>
                    <a:pt x="3573" y="5393"/>
                  </a:lnTo>
                  <a:cubicBezTo>
                    <a:pt x="3597" y="5310"/>
                    <a:pt x="3537" y="5215"/>
                    <a:pt x="3442" y="5203"/>
                  </a:cubicBezTo>
                  <a:cubicBezTo>
                    <a:pt x="3429" y="5199"/>
                    <a:pt x="3416" y="5197"/>
                    <a:pt x="3404" y="5197"/>
                  </a:cubicBezTo>
                  <a:cubicBezTo>
                    <a:pt x="3332" y="5197"/>
                    <a:pt x="3261" y="5251"/>
                    <a:pt x="3251" y="5322"/>
                  </a:cubicBezTo>
                  <a:lnTo>
                    <a:pt x="3025" y="6465"/>
                  </a:lnTo>
                  <a:cubicBezTo>
                    <a:pt x="3001" y="6631"/>
                    <a:pt x="2846" y="6750"/>
                    <a:pt x="2668" y="6750"/>
                  </a:cubicBezTo>
                  <a:lnTo>
                    <a:pt x="1775" y="6750"/>
                  </a:lnTo>
                  <a:lnTo>
                    <a:pt x="1906" y="6441"/>
                  </a:lnTo>
                  <a:cubicBezTo>
                    <a:pt x="1965" y="6310"/>
                    <a:pt x="2084" y="6215"/>
                    <a:pt x="2239" y="6215"/>
                  </a:cubicBezTo>
                  <a:lnTo>
                    <a:pt x="2418" y="6215"/>
                  </a:lnTo>
                  <a:cubicBezTo>
                    <a:pt x="2501" y="6215"/>
                    <a:pt x="2561" y="6155"/>
                    <a:pt x="2585" y="6072"/>
                  </a:cubicBezTo>
                  <a:lnTo>
                    <a:pt x="2716" y="4667"/>
                  </a:lnTo>
                  <a:cubicBezTo>
                    <a:pt x="2727" y="4536"/>
                    <a:pt x="2811" y="4417"/>
                    <a:pt x="2954" y="4369"/>
                  </a:cubicBezTo>
                  <a:lnTo>
                    <a:pt x="3097" y="4322"/>
                  </a:lnTo>
                  <a:close/>
                  <a:moveTo>
                    <a:pt x="8657" y="5560"/>
                  </a:moveTo>
                  <a:lnTo>
                    <a:pt x="8657" y="6572"/>
                  </a:lnTo>
                  <a:cubicBezTo>
                    <a:pt x="8657" y="6679"/>
                    <a:pt x="8561" y="6750"/>
                    <a:pt x="8478" y="6750"/>
                  </a:cubicBezTo>
                  <a:lnTo>
                    <a:pt x="7347" y="6750"/>
                  </a:lnTo>
                  <a:lnTo>
                    <a:pt x="7490" y="6429"/>
                  </a:lnTo>
                  <a:cubicBezTo>
                    <a:pt x="7549" y="6286"/>
                    <a:pt x="7669" y="6215"/>
                    <a:pt x="7823" y="6215"/>
                  </a:cubicBezTo>
                  <a:lnTo>
                    <a:pt x="7954" y="6215"/>
                  </a:lnTo>
                  <a:cubicBezTo>
                    <a:pt x="8038" y="6215"/>
                    <a:pt x="8121" y="6143"/>
                    <a:pt x="8121" y="6048"/>
                  </a:cubicBezTo>
                  <a:lnTo>
                    <a:pt x="8121" y="5619"/>
                  </a:lnTo>
                  <a:cubicBezTo>
                    <a:pt x="8300" y="5607"/>
                    <a:pt x="8466" y="5572"/>
                    <a:pt x="8657" y="5560"/>
                  </a:cubicBezTo>
                  <a:close/>
                  <a:moveTo>
                    <a:pt x="1533" y="0"/>
                  </a:moveTo>
                  <a:cubicBezTo>
                    <a:pt x="1479" y="0"/>
                    <a:pt x="1425" y="4"/>
                    <a:pt x="1370" y="12"/>
                  </a:cubicBezTo>
                  <a:lnTo>
                    <a:pt x="727" y="95"/>
                  </a:lnTo>
                  <a:cubicBezTo>
                    <a:pt x="310" y="154"/>
                    <a:pt x="1" y="512"/>
                    <a:pt x="1" y="952"/>
                  </a:cubicBezTo>
                  <a:lnTo>
                    <a:pt x="1" y="1559"/>
                  </a:lnTo>
                  <a:cubicBezTo>
                    <a:pt x="1" y="1643"/>
                    <a:pt x="49" y="1738"/>
                    <a:pt x="108" y="1797"/>
                  </a:cubicBezTo>
                  <a:cubicBezTo>
                    <a:pt x="132" y="1809"/>
                    <a:pt x="156" y="1845"/>
                    <a:pt x="179" y="1857"/>
                  </a:cubicBezTo>
                  <a:lnTo>
                    <a:pt x="179" y="1976"/>
                  </a:lnTo>
                  <a:cubicBezTo>
                    <a:pt x="179" y="2214"/>
                    <a:pt x="334" y="2417"/>
                    <a:pt x="572" y="2476"/>
                  </a:cubicBezTo>
                  <a:lnTo>
                    <a:pt x="882" y="2559"/>
                  </a:lnTo>
                  <a:cubicBezTo>
                    <a:pt x="882" y="2559"/>
                    <a:pt x="894" y="2559"/>
                    <a:pt x="894" y="2571"/>
                  </a:cubicBezTo>
                  <a:cubicBezTo>
                    <a:pt x="930" y="2869"/>
                    <a:pt x="1037" y="3357"/>
                    <a:pt x="1239" y="3869"/>
                  </a:cubicBezTo>
                  <a:cubicBezTo>
                    <a:pt x="1513" y="4536"/>
                    <a:pt x="1870" y="5084"/>
                    <a:pt x="2323" y="5512"/>
                  </a:cubicBezTo>
                  <a:lnTo>
                    <a:pt x="2287" y="5905"/>
                  </a:lnTo>
                  <a:lnTo>
                    <a:pt x="2251" y="5905"/>
                  </a:lnTo>
                  <a:cubicBezTo>
                    <a:pt x="1965" y="5905"/>
                    <a:pt x="1715" y="6072"/>
                    <a:pt x="1608" y="6334"/>
                  </a:cubicBezTo>
                  <a:lnTo>
                    <a:pt x="1394" y="6869"/>
                  </a:lnTo>
                  <a:cubicBezTo>
                    <a:pt x="1370" y="6917"/>
                    <a:pt x="1370" y="6977"/>
                    <a:pt x="1406" y="7024"/>
                  </a:cubicBezTo>
                  <a:cubicBezTo>
                    <a:pt x="1430" y="7060"/>
                    <a:pt x="1477" y="7096"/>
                    <a:pt x="1537" y="7096"/>
                  </a:cubicBezTo>
                  <a:lnTo>
                    <a:pt x="2680" y="7096"/>
                  </a:lnTo>
                  <a:cubicBezTo>
                    <a:pt x="3013" y="7096"/>
                    <a:pt x="3299" y="6869"/>
                    <a:pt x="3358" y="6548"/>
                  </a:cubicBezTo>
                  <a:lnTo>
                    <a:pt x="3418" y="6215"/>
                  </a:lnTo>
                  <a:cubicBezTo>
                    <a:pt x="3894" y="6405"/>
                    <a:pt x="4704" y="6619"/>
                    <a:pt x="5942" y="6619"/>
                  </a:cubicBezTo>
                  <a:cubicBezTo>
                    <a:pt x="6287" y="6619"/>
                    <a:pt x="6668" y="6608"/>
                    <a:pt x="7085" y="6560"/>
                  </a:cubicBezTo>
                  <a:lnTo>
                    <a:pt x="7085" y="6560"/>
                  </a:lnTo>
                  <a:lnTo>
                    <a:pt x="6954" y="6869"/>
                  </a:lnTo>
                  <a:cubicBezTo>
                    <a:pt x="6930" y="6917"/>
                    <a:pt x="6942" y="6977"/>
                    <a:pt x="6966" y="7024"/>
                  </a:cubicBezTo>
                  <a:cubicBezTo>
                    <a:pt x="7002" y="7060"/>
                    <a:pt x="7049" y="7096"/>
                    <a:pt x="7109" y="7096"/>
                  </a:cubicBezTo>
                  <a:lnTo>
                    <a:pt x="8490" y="7096"/>
                  </a:lnTo>
                  <a:cubicBezTo>
                    <a:pt x="8776" y="7096"/>
                    <a:pt x="8990" y="6869"/>
                    <a:pt x="8990" y="6584"/>
                  </a:cubicBezTo>
                  <a:lnTo>
                    <a:pt x="8990" y="6215"/>
                  </a:lnTo>
                  <a:cubicBezTo>
                    <a:pt x="9204" y="6155"/>
                    <a:pt x="9347" y="6096"/>
                    <a:pt x="9443" y="6036"/>
                  </a:cubicBezTo>
                  <a:cubicBezTo>
                    <a:pt x="9669" y="5893"/>
                    <a:pt x="9871" y="5655"/>
                    <a:pt x="10062" y="5334"/>
                  </a:cubicBezTo>
                  <a:cubicBezTo>
                    <a:pt x="10216" y="5310"/>
                    <a:pt x="10383" y="5262"/>
                    <a:pt x="10538" y="5238"/>
                  </a:cubicBezTo>
                  <a:cubicBezTo>
                    <a:pt x="10764" y="5179"/>
                    <a:pt x="10943" y="5024"/>
                    <a:pt x="11014" y="4822"/>
                  </a:cubicBezTo>
                  <a:cubicBezTo>
                    <a:pt x="11098" y="4560"/>
                    <a:pt x="11062" y="4322"/>
                    <a:pt x="10943" y="4143"/>
                  </a:cubicBezTo>
                  <a:cubicBezTo>
                    <a:pt x="10645" y="3691"/>
                    <a:pt x="10145" y="3012"/>
                    <a:pt x="9454" y="2417"/>
                  </a:cubicBezTo>
                  <a:cubicBezTo>
                    <a:pt x="8657" y="1726"/>
                    <a:pt x="7776" y="1285"/>
                    <a:pt x="6883" y="1155"/>
                  </a:cubicBezTo>
                  <a:cubicBezTo>
                    <a:pt x="6667" y="1122"/>
                    <a:pt x="6450" y="1106"/>
                    <a:pt x="6233" y="1106"/>
                  </a:cubicBezTo>
                  <a:cubicBezTo>
                    <a:pt x="5093" y="1106"/>
                    <a:pt x="3929" y="1551"/>
                    <a:pt x="2739" y="2440"/>
                  </a:cubicBezTo>
                  <a:lnTo>
                    <a:pt x="2739" y="1202"/>
                  </a:lnTo>
                  <a:cubicBezTo>
                    <a:pt x="2739" y="857"/>
                    <a:pt x="2596" y="512"/>
                    <a:pt x="2323" y="285"/>
                  </a:cubicBezTo>
                  <a:cubicBezTo>
                    <a:pt x="2102" y="105"/>
                    <a:pt x="1822" y="0"/>
                    <a:pt x="15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1985805" y="2573938"/>
              <a:ext cx="10720" cy="16416"/>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7" name="Google Shape;7237;p65"/>
          <p:cNvSpPr/>
          <p:nvPr/>
        </p:nvSpPr>
        <p:spPr>
          <a:xfrm>
            <a:off x="3603917" y="2424146"/>
            <a:ext cx="348256" cy="354016"/>
          </a:xfrm>
          <a:custGeom>
            <a:avLst/>
            <a:gdLst/>
            <a:ahLst/>
            <a:cxnLst/>
            <a:rect l="l" t="t" r="r" b="b"/>
            <a:pathLst>
              <a:path w="10883" h="11063" extrusionOk="0">
                <a:moveTo>
                  <a:pt x="932" y="329"/>
                </a:moveTo>
                <a:cubicBezTo>
                  <a:pt x="1012" y="329"/>
                  <a:pt x="1098" y="346"/>
                  <a:pt x="1191" y="383"/>
                </a:cubicBezTo>
                <a:lnTo>
                  <a:pt x="1275" y="431"/>
                </a:lnTo>
                <a:cubicBezTo>
                  <a:pt x="1144" y="502"/>
                  <a:pt x="1013" y="586"/>
                  <a:pt x="894" y="693"/>
                </a:cubicBezTo>
                <a:cubicBezTo>
                  <a:pt x="703" y="859"/>
                  <a:pt x="560" y="1026"/>
                  <a:pt x="465" y="1205"/>
                </a:cubicBezTo>
                <a:cubicBezTo>
                  <a:pt x="441" y="1157"/>
                  <a:pt x="429" y="1097"/>
                  <a:pt x="417" y="1050"/>
                </a:cubicBezTo>
                <a:cubicBezTo>
                  <a:pt x="346" y="788"/>
                  <a:pt x="405" y="586"/>
                  <a:pt x="596" y="443"/>
                </a:cubicBezTo>
                <a:cubicBezTo>
                  <a:pt x="697" y="370"/>
                  <a:pt x="808" y="329"/>
                  <a:pt x="932" y="329"/>
                </a:cubicBezTo>
                <a:close/>
                <a:moveTo>
                  <a:pt x="1947" y="630"/>
                </a:moveTo>
                <a:cubicBezTo>
                  <a:pt x="1973" y="630"/>
                  <a:pt x="1999" y="631"/>
                  <a:pt x="2025" y="633"/>
                </a:cubicBezTo>
                <a:cubicBezTo>
                  <a:pt x="2334" y="669"/>
                  <a:pt x="2608" y="847"/>
                  <a:pt x="2763" y="978"/>
                </a:cubicBezTo>
                <a:cubicBezTo>
                  <a:pt x="2703" y="990"/>
                  <a:pt x="2644" y="1026"/>
                  <a:pt x="2584" y="1050"/>
                </a:cubicBezTo>
                <a:cubicBezTo>
                  <a:pt x="2513" y="1097"/>
                  <a:pt x="2465" y="1181"/>
                  <a:pt x="2513" y="1264"/>
                </a:cubicBezTo>
                <a:cubicBezTo>
                  <a:pt x="2547" y="1316"/>
                  <a:pt x="2600" y="1355"/>
                  <a:pt x="2658" y="1355"/>
                </a:cubicBezTo>
                <a:cubicBezTo>
                  <a:pt x="2681" y="1355"/>
                  <a:pt x="2704" y="1349"/>
                  <a:pt x="2727" y="1336"/>
                </a:cubicBezTo>
                <a:cubicBezTo>
                  <a:pt x="2931" y="1234"/>
                  <a:pt x="3137" y="1185"/>
                  <a:pt x="3341" y="1185"/>
                </a:cubicBezTo>
                <a:cubicBezTo>
                  <a:pt x="3591" y="1185"/>
                  <a:pt x="3837" y="1258"/>
                  <a:pt x="4073" y="1395"/>
                </a:cubicBezTo>
                <a:cubicBezTo>
                  <a:pt x="4239" y="1478"/>
                  <a:pt x="4370" y="1598"/>
                  <a:pt x="4466" y="1693"/>
                </a:cubicBezTo>
                <a:cubicBezTo>
                  <a:pt x="4370" y="1717"/>
                  <a:pt x="4275" y="1752"/>
                  <a:pt x="4180" y="1800"/>
                </a:cubicBezTo>
                <a:cubicBezTo>
                  <a:pt x="4096" y="1824"/>
                  <a:pt x="4061" y="1931"/>
                  <a:pt x="4096" y="2002"/>
                </a:cubicBezTo>
                <a:cubicBezTo>
                  <a:pt x="4115" y="2075"/>
                  <a:pt x="4181" y="2106"/>
                  <a:pt x="4244" y="2106"/>
                </a:cubicBezTo>
                <a:cubicBezTo>
                  <a:pt x="4263" y="2106"/>
                  <a:pt x="4282" y="2103"/>
                  <a:pt x="4299" y="2098"/>
                </a:cubicBezTo>
                <a:cubicBezTo>
                  <a:pt x="4531" y="1998"/>
                  <a:pt x="4780" y="1950"/>
                  <a:pt x="5034" y="1950"/>
                </a:cubicBezTo>
                <a:cubicBezTo>
                  <a:pt x="5601" y="1950"/>
                  <a:pt x="6191" y="2189"/>
                  <a:pt x="6668" y="2633"/>
                </a:cubicBezTo>
                <a:cubicBezTo>
                  <a:pt x="7025" y="2967"/>
                  <a:pt x="7275" y="3407"/>
                  <a:pt x="7394" y="3884"/>
                </a:cubicBezTo>
                <a:cubicBezTo>
                  <a:pt x="7525" y="4431"/>
                  <a:pt x="7466" y="5015"/>
                  <a:pt x="7252" y="5610"/>
                </a:cubicBezTo>
                <a:cubicBezTo>
                  <a:pt x="6537" y="7527"/>
                  <a:pt x="6406" y="8944"/>
                  <a:pt x="6859" y="9837"/>
                </a:cubicBezTo>
                <a:cubicBezTo>
                  <a:pt x="6894" y="9896"/>
                  <a:pt x="6954" y="9920"/>
                  <a:pt x="7002" y="9920"/>
                </a:cubicBezTo>
                <a:cubicBezTo>
                  <a:pt x="7037" y="9920"/>
                  <a:pt x="7049" y="9920"/>
                  <a:pt x="7085" y="9908"/>
                </a:cubicBezTo>
                <a:cubicBezTo>
                  <a:pt x="7156" y="9860"/>
                  <a:pt x="7204" y="9777"/>
                  <a:pt x="7156" y="9682"/>
                </a:cubicBezTo>
                <a:cubicBezTo>
                  <a:pt x="6930" y="9241"/>
                  <a:pt x="6871" y="8622"/>
                  <a:pt x="6978" y="7848"/>
                </a:cubicBezTo>
                <a:cubicBezTo>
                  <a:pt x="7061" y="7229"/>
                  <a:pt x="7263" y="6515"/>
                  <a:pt x="7561" y="5705"/>
                </a:cubicBezTo>
                <a:cubicBezTo>
                  <a:pt x="7716" y="5265"/>
                  <a:pt x="7799" y="4812"/>
                  <a:pt x="7799" y="4384"/>
                </a:cubicBezTo>
                <a:cubicBezTo>
                  <a:pt x="7874" y="4375"/>
                  <a:pt x="7953" y="4371"/>
                  <a:pt x="8035" y="4371"/>
                </a:cubicBezTo>
                <a:cubicBezTo>
                  <a:pt x="8746" y="4371"/>
                  <a:pt x="9716" y="4698"/>
                  <a:pt x="10121" y="5455"/>
                </a:cubicBezTo>
                <a:cubicBezTo>
                  <a:pt x="10776" y="6741"/>
                  <a:pt x="10562" y="8884"/>
                  <a:pt x="9657" y="9956"/>
                </a:cubicBezTo>
                <a:cubicBezTo>
                  <a:pt x="9418" y="10241"/>
                  <a:pt x="9044" y="10526"/>
                  <a:pt x="8530" y="10526"/>
                </a:cubicBezTo>
                <a:cubicBezTo>
                  <a:pt x="8378" y="10526"/>
                  <a:pt x="8214" y="10501"/>
                  <a:pt x="8037" y="10444"/>
                </a:cubicBezTo>
                <a:cubicBezTo>
                  <a:pt x="7823" y="10372"/>
                  <a:pt x="7668" y="10277"/>
                  <a:pt x="7514" y="10158"/>
                </a:cubicBezTo>
                <a:cubicBezTo>
                  <a:pt x="7484" y="10133"/>
                  <a:pt x="7448" y="10121"/>
                  <a:pt x="7412" y="10121"/>
                </a:cubicBezTo>
                <a:cubicBezTo>
                  <a:pt x="7363" y="10121"/>
                  <a:pt x="7315" y="10145"/>
                  <a:pt x="7287" y="10194"/>
                </a:cubicBezTo>
                <a:cubicBezTo>
                  <a:pt x="7228" y="10265"/>
                  <a:pt x="7252" y="10372"/>
                  <a:pt x="7323" y="10408"/>
                </a:cubicBezTo>
                <a:cubicBezTo>
                  <a:pt x="7394" y="10468"/>
                  <a:pt x="7466" y="10527"/>
                  <a:pt x="7561" y="10575"/>
                </a:cubicBezTo>
                <a:cubicBezTo>
                  <a:pt x="7212" y="10675"/>
                  <a:pt x="6764" y="10762"/>
                  <a:pt x="6251" y="10762"/>
                </a:cubicBezTo>
                <a:cubicBezTo>
                  <a:pt x="5908" y="10762"/>
                  <a:pt x="5536" y="10723"/>
                  <a:pt x="5144" y="10622"/>
                </a:cubicBezTo>
                <a:cubicBezTo>
                  <a:pt x="4001" y="10325"/>
                  <a:pt x="3049" y="9563"/>
                  <a:pt x="2287" y="8384"/>
                </a:cubicBezTo>
                <a:cubicBezTo>
                  <a:pt x="1394" y="6955"/>
                  <a:pt x="1548" y="5658"/>
                  <a:pt x="1846" y="4836"/>
                </a:cubicBezTo>
                <a:cubicBezTo>
                  <a:pt x="2168" y="3860"/>
                  <a:pt x="2882" y="2943"/>
                  <a:pt x="3739" y="2371"/>
                </a:cubicBezTo>
                <a:cubicBezTo>
                  <a:pt x="3811" y="2336"/>
                  <a:pt x="3823" y="2229"/>
                  <a:pt x="3775" y="2157"/>
                </a:cubicBezTo>
                <a:cubicBezTo>
                  <a:pt x="3753" y="2106"/>
                  <a:pt x="3704" y="2082"/>
                  <a:pt x="3653" y="2082"/>
                </a:cubicBezTo>
                <a:cubicBezTo>
                  <a:pt x="3621" y="2082"/>
                  <a:pt x="3588" y="2091"/>
                  <a:pt x="3561" y="2110"/>
                </a:cubicBezTo>
                <a:cubicBezTo>
                  <a:pt x="2644" y="2717"/>
                  <a:pt x="1894" y="3693"/>
                  <a:pt x="1537" y="4729"/>
                </a:cubicBezTo>
                <a:cubicBezTo>
                  <a:pt x="1453" y="4955"/>
                  <a:pt x="1382" y="5205"/>
                  <a:pt x="1334" y="5491"/>
                </a:cubicBezTo>
                <a:cubicBezTo>
                  <a:pt x="1215" y="5265"/>
                  <a:pt x="1096" y="4967"/>
                  <a:pt x="1025" y="4610"/>
                </a:cubicBezTo>
                <a:cubicBezTo>
                  <a:pt x="834" y="3645"/>
                  <a:pt x="1120" y="2752"/>
                  <a:pt x="1870" y="1943"/>
                </a:cubicBezTo>
                <a:cubicBezTo>
                  <a:pt x="1977" y="1836"/>
                  <a:pt x="2084" y="1740"/>
                  <a:pt x="2191" y="1657"/>
                </a:cubicBezTo>
                <a:cubicBezTo>
                  <a:pt x="2263" y="1598"/>
                  <a:pt x="2263" y="1502"/>
                  <a:pt x="2203" y="1443"/>
                </a:cubicBezTo>
                <a:cubicBezTo>
                  <a:pt x="2171" y="1398"/>
                  <a:pt x="2125" y="1377"/>
                  <a:pt x="2080" y="1377"/>
                </a:cubicBezTo>
                <a:cubicBezTo>
                  <a:pt x="2042" y="1377"/>
                  <a:pt x="2004" y="1392"/>
                  <a:pt x="1977" y="1419"/>
                </a:cubicBezTo>
                <a:cubicBezTo>
                  <a:pt x="1858" y="1514"/>
                  <a:pt x="1751" y="1621"/>
                  <a:pt x="1656" y="1740"/>
                </a:cubicBezTo>
                <a:cubicBezTo>
                  <a:pt x="1215" y="2193"/>
                  <a:pt x="953" y="2657"/>
                  <a:pt x="822" y="3086"/>
                </a:cubicBezTo>
                <a:cubicBezTo>
                  <a:pt x="739" y="2943"/>
                  <a:pt x="656" y="2752"/>
                  <a:pt x="608" y="2526"/>
                </a:cubicBezTo>
                <a:cubicBezTo>
                  <a:pt x="477" y="1919"/>
                  <a:pt x="656" y="1395"/>
                  <a:pt x="1132" y="978"/>
                </a:cubicBezTo>
                <a:cubicBezTo>
                  <a:pt x="1394" y="749"/>
                  <a:pt x="1665" y="630"/>
                  <a:pt x="1947" y="630"/>
                </a:cubicBezTo>
                <a:close/>
                <a:moveTo>
                  <a:pt x="912" y="1"/>
                </a:moveTo>
                <a:cubicBezTo>
                  <a:pt x="725" y="1"/>
                  <a:pt x="555" y="55"/>
                  <a:pt x="405" y="169"/>
                </a:cubicBezTo>
                <a:cubicBezTo>
                  <a:pt x="108" y="395"/>
                  <a:pt x="1" y="740"/>
                  <a:pt x="108" y="1121"/>
                </a:cubicBezTo>
                <a:cubicBezTo>
                  <a:pt x="144" y="1312"/>
                  <a:pt x="251" y="1478"/>
                  <a:pt x="298" y="1550"/>
                </a:cubicBezTo>
                <a:cubicBezTo>
                  <a:pt x="179" y="1931"/>
                  <a:pt x="203" y="2264"/>
                  <a:pt x="263" y="2550"/>
                </a:cubicBezTo>
                <a:cubicBezTo>
                  <a:pt x="370" y="3038"/>
                  <a:pt x="620" y="3419"/>
                  <a:pt x="679" y="3479"/>
                </a:cubicBezTo>
                <a:cubicBezTo>
                  <a:pt x="608" y="3919"/>
                  <a:pt x="644" y="4324"/>
                  <a:pt x="715" y="4646"/>
                </a:cubicBezTo>
                <a:cubicBezTo>
                  <a:pt x="858" y="5384"/>
                  <a:pt x="1215" y="5884"/>
                  <a:pt x="1298" y="5991"/>
                </a:cubicBezTo>
                <a:cubicBezTo>
                  <a:pt x="1263" y="6729"/>
                  <a:pt x="1441" y="7610"/>
                  <a:pt x="2025" y="8539"/>
                </a:cubicBezTo>
                <a:cubicBezTo>
                  <a:pt x="3192" y="10396"/>
                  <a:pt x="4775" y="11063"/>
                  <a:pt x="6251" y="11063"/>
                </a:cubicBezTo>
                <a:cubicBezTo>
                  <a:pt x="6871" y="11063"/>
                  <a:pt x="7466" y="10944"/>
                  <a:pt x="8002" y="10742"/>
                </a:cubicBezTo>
                <a:cubicBezTo>
                  <a:pt x="8180" y="10801"/>
                  <a:pt x="8371" y="10825"/>
                  <a:pt x="8549" y="10825"/>
                </a:cubicBezTo>
                <a:cubicBezTo>
                  <a:pt x="9061" y="10825"/>
                  <a:pt x="9538" y="10587"/>
                  <a:pt x="9930" y="10146"/>
                </a:cubicBezTo>
                <a:cubicBezTo>
                  <a:pt x="10383" y="9587"/>
                  <a:pt x="10716" y="8753"/>
                  <a:pt x="10800" y="7825"/>
                </a:cubicBezTo>
                <a:cubicBezTo>
                  <a:pt x="10883" y="6884"/>
                  <a:pt x="10728" y="5979"/>
                  <a:pt x="10371" y="5277"/>
                </a:cubicBezTo>
                <a:cubicBezTo>
                  <a:pt x="10061" y="4681"/>
                  <a:pt x="9490" y="4372"/>
                  <a:pt x="9097" y="4217"/>
                </a:cubicBezTo>
                <a:cubicBezTo>
                  <a:pt x="8737" y="4084"/>
                  <a:pt x="8354" y="4012"/>
                  <a:pt x="8003" y="4012"/>
                </a:cubicBezTo>
                <a:cubicBezTo>
                  <a:pt x="7913" y="4012"/>
                  <a:pt x="7825" y="4017"/>
                  <a:pt x="7740" y="4026"/>
                </a:cubicBezTo>
                <a:lnTo>
                  <a:pt x="7692" y="3753"/>
                </a:lnTo>
                <a:cubicBezTo>
                  <a:pt x="7561" y="3217"/>
                  <a:pt x="7275" y="2729"/>
                  <a:pt x="6871" y="2348"/>
                </a:cubicBezTo>
                <a:cubicBezTo>
                  <a:pt x="6352" y="1840"/>
                  <a:pt x="5667" y="1577"/>
                  <a:pt x="5020" y="1577"/>
                </a:cubicBezTo>
                <a:cubicBezTo>
                  <a:pt x="4954" y="1577"/>
                  <a:pt x="4888" y="1580"/>
                  <a:pt x="4823" y="1586"/>
                </a:cubicBezTo>
                <a:cubicBezTo>
                  <a:pt x="4751" y="1490"/>
                  <a:pt x="4537" y="1252"/>
                  <a:pt x="4227" y="1074"/>
                </a:cubicBezTo>
                <a:cubicBezTo>
                  <a:pt x="3929" y="904"/>
                  <a:pt x="3622" y="827"/>
                  <a:pt x="3299" y="827"/>
                </a:cubicBezTo>
                <a:cubicBezTo>
                  <a:pt x="3236" y="827"/>
                  <a:pt x="3173" y="830"/>
                  <a:pt x="3108" y="836"/>
                </a:cubicBezTo>
                <a:cubicBezTo>
                  <a:pt x="2989" y="705"/>
                  <a:pt x="2584" y="324"/>
                  <a:pt x="2025" y="264"/>
                </a:cubicBezTo>
                <a:cubicBezTo>
                  <a:pt x="1988" y="257"/>
                  <a:pt x="1952" y="254"/>
                  <a:pt x="1917" y="254"/>
                </a:cubicBezTo>
                <a:cubicBezTo>
                  <a:pt x="1839" y="254"/>
                  <a:pt x="1765" y="268"/>
                  <a:pt x="1691" y="276"/>
                </a:cubicBezTo>
                <a:cubicBezTo>
                  <a:pt x="1632" y="228"/>
                  <a:pt x="1489" y="145"/>
                  <a:pt x="1310" y="74"/>
                </a:cubicBezTo>
                <a:cubicBezTo>
                  <a:pt x="1171" y="26"/>
                  <a:pt x="1038" y="1"/>
                  <a:pt x="9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65"/>
          <p:cNvGrpSpPr/>
          <p:nvPr/>
        </p:nvGrpSpPr>
        <p:grpSpPr>
          <a:xfrm>
            <a:off x="2500941" y="2527218"/>
            <a:ext cx="355104" cy="250944"/>
            <a:chOff x="2500941" y="2527218"/>
            <a:chExt cx="355104" cy="250944"/>
          </a:xfrm>
        </p:grpSpPr>
        <p:sp>
          <p:nvSpPr>
            <p:cNvPr id="7239" name="Google Shape;7239;p65"/>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5"/>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5"/>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5"/>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5"/>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4" name="Google Shape;7244;p65"/>
          <p:cNvSpPr/>
          <p:nvPr/>
        </p:nvSpPr>
        <p:spPr>
          <a:xfrm>
            <a:off x="7447437" y="2499282"/>
            <a:ext cx="355136" cy="281952"/>
          </a:xfrm>
          <a:custGeom>
            <a:avLst/>
            <a:gdLst/>
            <a:ahLst/>
            <a:cxnLst/>
            <a:rect l="l" t="t" r="r" b="b"/>
            <a:pathLst>
              <a:path w="11098" h="8811" extrusionOk="0">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5" name="Google Shape;7245;p65"/>
          <p:cNvGrpSpPr/>
          <p:nvPr/>
        </p:nvGrpSpPr>
        <p:grpSpPr>
          <a:xfrm>
            <a:off x="7993805" y="2427122"/>
            <a:ext cx="356256" cy="351808"/>
            <a:chOff x="7993805" y="2427122"/>
            <a:chExt cx="356256" cy="351808"/>
          </a:xfrm>
        </p:grpSpPr>
        <p:sp>
          <p:nvSpPr>
            <p:cNvPr id="7246" name="Google Shape;7246;p65"/>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5"/>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5"/>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5"/>
          <p:cNvGrpSpPr/>
          <p:nvPr/>
        </p:nvGrpSpPr>
        <p:grpSpPr>
          <a:xfrm>
            <a:off x="878637" y="1965010"/>
            <a:ext cx="308640" cy="353312"/>
            <a:chOff x="878637" y="1965010"/>
            <a:chExt cx="308640" cy="353312"/>
          </a:xfrm>
        </p:grpSpPr>
        <p:sp>
          <p:nvSpPr>
            <p:cNvPr id="7250" name="Google Shape;7250;p65"/>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5"/>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5"/>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5"/>
          <p:cNvGrpSpPr/>
          <p:nvPr/>
        </p:nvGrpSpPr>
        <p:grpSpPr>
          <a:xfrm>
            <a:off x="6896141" y="1964722"/>
            <a:ext cx="348256" cy="352448"/>
            <a:chOff x="6896141" y="1964722"/>
            <a:chExt cx="348256" cy="352448"/>
          </a:xfrm>
        </p:grpSpPr>
        <p:sp>
          <p:nvSpPr>
            <p:cNvPr id="7254" name="Google Shape;7254;p65"/>
            <p:cNvSpPr/>
            <p:nvPr/>
          </p:nvSpPr>
          <p:spPr>
            <a:xfrm>
              <a:off x="6896141" y="1964722"/>
              <a:ext cx="348256" cy="352448"/>
            </a:xfrm>
            <a:custGeom>
              <a:avLst/>
              <a:gdLst/>
              <a:ahLst/>
              <a:cxnLst/>
              <a:rect l="l" t="t" r="r" b="b"/>
              <a:pathLst>
                <a:path w="10883" h="11014" extrusionOk="0">
                  <a:moveTo>
                    <a:pt x="1406" y="1417"/>
                  </a:moveTo>
                  <a:cubicBezTo>
                    <a:pt x="1406" y="1596"/>
                    <a:pt x="1441" y="1762"/>
                    <a:pt x="1525" y="1905"/>
                  </a:cubicBezTo>
                  <a:lnTo>
                    <a:pt x="465" y="1905"/>
                  </a:lnTo>
                  <a:cubicBezTo>
                    <a:pt x="393" y="1905"/>
                    <a:pt x="334" y="1846"/>
                    <a:pt x="334" y="1774"/>
                  </a:cubicBezTo>
                  <a:cubicBezTo>
                    <a:pt x="334" y="1715"/>
                    <a:pt x="370" y="1667"/>
                    <a:pt x="429" y="1655"/>
                  </a:cubicBezTo>
                  <a:lnTo>
                    <a:pt x="1406" y="1417"/>
                  </a:lnTo>
                  <a:close/>
                  <a:moveTo>
                    <a:pt x="2751" y="334"/>
                  </a:moveTo>
                  <a:cubicBezTo>
                    <a:pt x="3334" y="334"/>
                    <a:pt x="3799" y="810"/>
                    <a:pt x="3799" y="1369"/>
                  </a:cubicBezTo>
                  <a:lnTo>
                    <a:pt x="3799" y="3453"/>
                  </a:lnTo>
                  <a:cubicBezTo>
                    <a:pt x="3287" y="3429"/>
                    <a:pt x="2953" y="3274"/>
                    <a:pt x="2799" y="3203"/>
                  </a:cubicBezTo>
                  <a:cubicBezTo>
                    <a:pt x="2870" y="2965"/>
                    <a:pt x="2918" y="2715"/>
                    <a:pt x="2918" y="2417"/>
                  </a:cubicBezTo>
                  <a:cubicBezTo>
                    <a:pt x="2918" y="2322"/>
                    <a:pt x="2846" y="2250"/>
                    <a:pt x="2751" y="2250"/>
                  </a:cubicBezTo>
                  <a:lnTo>
                    <a:pt x="2596" y="2250"/>
                  </a:lnTo>
                  <a:cubicBezTo>
                    <a:pt x="2120" y="2250"/>
                    <a:pt x="1715" y="1869"/>
                    <a:pt x="1715" y="1369"/>
                  </a:cubicBezTo>
                  <a:cubicBezTo>
                    <a:pt x="1715" y="798"/>
                    <a:pt x="2191" y="334"/>
                    <a:pt x="2751" y="334"/>
                  </a:cubicBezTo>
                  <a:close/>
                  <a:moveTo>
                    <a:pt x="2691" y="3501"/>
                  </a:moveTo>
                  <a:cubicBezTo>
                    <a:pt x="2882" y="3608"/>
                    <a:pt x="3275" y="3751"/>
                    <a:pt x="3811" y="3774"/>
                  </a:cubicBezTo>
                  <a:lnTo>
                    <a:pt x="3811" y="4310"/>
                  </a:lnTo>
                  <a:cubicBezTo>
                    <a:pt x="3811" y="4394"/>
                    <a:pt x="3870" y="4453"/>
                    <a:pt x="3965" y="4465"/>
                  </a:cubicBezTo>
                  <a:cubicBezTo>
                    <a:pt x="5156" y="4548"/>
                    <a:pt x="6251" y="4822"/>
                    <a:pt x="7204" y="5287"/>
                  </a:cubicBezTo>
                  <a:cubicBezTo>
                    <a:pt x="7966" y="5656"/>
                    <a:pt x="8645" y="6168"/>
                    <a:pt x="9216" y="6775"/>
                  </a:cubicBezTo>
                  <a:cubicBezTo>
                    <a:pt x="9930" y="7537"/>
                    <a:pt x="10299" y="8275"/>
                    <a:pt x="10466" y="8620"/>
                  </a:cubicBezTo>
                  <a:cubicBezTo>
                    <a:pt x="6025" y="8608"/>
                    <a:pt x="4203" y="7584"/>
                    <a:pt x="3453" y="6727"/>
                  </a:cubicBezTo>
                  <a:cubicBezTo>
                    <a:pt x="3156" y="6394"/>
                    <a:pt x="3025" y="6060"/>
                    <a:pt x="2965" y="5834"/>
                  </a:cubicBezTo>
                  <a:lnTo>
                    <a:pt x="2965" y="5834"/>
                  </a:lnTo>
                  <a:cubicBezTo>
                    <a:pt x="4061" y="6989"/>
                    <a:pt x="5549" y="7251"/>
                    <a:pt x="6716" y="7251"/>
                  </a:cubicBezTo>
                  <a:cubicBezTo>
                    <a:pt x="7037" y="7251"/>
                    <a:pt x="7359" y="7239"/>
                    <a:pt x="7609" y="7203"/>
                  </a:cubicBezTo>
                  <a:cubicBezTo>
                    <a:pt x="7692" y="7192"/>
                    <a:pt x="7752" y="7120"/>
                    <a:pt x="7752" y="7025"/>
                  </a:cubicBezTo>
                  <a:cubicBezTo>
                    <a:pt x="7752" y="6942"/>
                    <a:pt x="7668" y="6882"/>
                    <a:pt x="7573" y="6882"/>
                  </a:cubicBezTo>
                  <a:cubicBezTo>
                    <a:pt x="7327" y="6909"/>
                    <a:pt x="7039" y="6929"/>
                    <a:pt x="6725" y="6929"/>
                  </a:cubicBezTo>
                  <a:cubicBezTo>
                    <a:pt x="5519" y="6929"/>
                    <a:pt x="3933" y="6628"/>
                    <a:pt x="2894" y="5239"/>
                  </a:cubicBezTo>
                  <a:cubicBezTo>
                    <a:pt x="2858" y="5215"/>
                    <a:pt x="2834" y="5179"/>
                    <a:pt x="2787" y="5179"/>
                  </a:cubicBezTo>
                  <a:cubicBezTo>
                    <a:pt x="2779" y="5178"/>
                    <a:pt x="2771" y="5178"/>
                    <a:pt x="2763" y="5178"/>
                  </a:cubicBezTo>
                  <a:cubicBezTo>
                    <a:pt x="2680" y="5178"/>
                    <a:pt x="2619" y="5235"/>
                    <a:pt x="2608" y="5322"/>
                  </a:cubicBezTo>
                  <a:cubicBezTo>
                    <a:pt x="2608" y="5346"/>
                    <a:pt x="2501" y="6108"/>
                    <a:pt x="3203" y="6930"/>
                  </a:cubicBezTo>
                  <a:cubicBezTo>
                    <a:pt x="3703" y="7501"/>
                    <a:pt x="4477" y="7977"/>
                    <a:pt x="5525" y="8311"/>
                  </a:cubicBezTo>
                  <a:cubicBezTo>
                    <a:pt x="6716" y="8692"/>
                    <a:pt x="8228" y="8906"/>
                    <a:pt x="10049" y="8954"/>
                  </a:cubicBezTo>
                  <a:cubicBezTo>
                    <a:pt x="10097" y="9097"/>
                    <a:pt x="10133" y="9228"/>
                    <a:pt x="10157" y="9323"/>
                  </a:cubicBezTo>
                  <a:lnTo>
                    <a:pt x="7418" y="9323"/>
                  </a:lnTo>
                  <a:cubicBezTo>
                    <a:pt x="5299" y="9323"/>
                    <a:pt x="3703" y="8918"/>
                    <a:pt x="2679" y="8144"/>
                  </a:cubicBezTo>
                  <a:cubicBezTo>
                    <a:pt x="1679" y="7382"/>
                    <a:pt x="1536" y="6489"/>
                    <a:pt x="1536" y="6037"/>
                  </a:cubicBezTo>
                  <a:cubicBezTo>
                    <a:pt x="1536" y="5406"/>
                    <a:pt x="1846" y="4929"/>
                    <a:pt x="2179" y="4429"/>
                  </a:cubicBezTo>
                  <a:cubicBezTo>
                    <a:pt x="2370" y="4132"/>
                    <a:pt x="2549" y="3846"/>
                    <a:pt x="2691" y="3501"/>
                  </a:cubicBezTo>
                  <a:close/>
                  <a:moveTo>
                    <a:pt x="4989" y="9442"/>
                  </a:moveTo>
                  <a:cubicBezTo>
                    <a:pt x="5108" y="9466"/>
                    <a:pt x="5227" y="9489"/>
                    <a:pt x="5358" y="9501"/>
                  </a:cubicBezTo>
                  <a:lnTo>
                    <a:pt x="5358" y="10704"/>
                  </a:lnTo>
                  <a:lnTo>
                    <a:pt x="4989" y="10704"/>
                  </a:lnTo>
                  <a:lnTo>
                    <a:pt x="4989" y="9442"/>
                  </a:lnTo>
                  <a:close/>
                  <a:moveTo>
                    <a:pt x="2751" y="0"/>
                  </a:moveTo>
                  <a:cubicBezTo>
                    <a:pt x="2096" y="0"/>
                    <a:pt x="1560" y="465"/>
                    <a:pt x="1417" y="1060"/>
                  </a:cubicBezTo>
                  <a:lnTo>
                    <a:pt x="346" y="1334"/>
                  </a:lnTo>
                  <a:cubicBezTo>
                    <a:pt x="132" y="1369"/>
                    <a:pt x="1" y="1572"/>
                    <a:pt x="1" y="1762"/>
                  </a:cubicBezTo>
                  <a:cubicBezTo>
                    <a:pt x="1" y="2012"/>
                    <a:pt x="215" y="2203"/>
                    <a:pt x="453" y="2203"/>
                  </a:cubicBezTo>
                  <a:lnTo>
                    <a:pt x="1727" y="2203"/>
                  </a:lnTo>
                  <a:cubicBezTo>
                    <a:pt x="1953" y="2417"/>
                    <a:pt x="2239" y="2548"/>
                    <a:pt x="2560" y="2548"/>
                  </a:cubicBezTo>
                  <a:cubicBezTo>
                    <a:pt x="2513" y="3215"/>
                    <a:pt x="2191" y="3727"/>
                    <a:pt x="1882" y="4227"/>
                  </a:cubicBezTo>
                  <a:cubicBezTo>
                    <a:pt x="1536" y="4751"/>
                    <a:pt x="1191" y="5298"/>
                    <a:pt x="1191" y="6013"/>
                  </a:cubicBezTo>
                  <a:cubicBezTo>
                    <a:pt x="1191" y="6418"/>
                    <a:pt x="1298" y="6834"/>
                    <a:pt x="1477" y="7203"/>
                  </a:cubicBezTo>
                  <a:cubicBezTo>
                    <a:pt x="1703" y="7656"/>
                    <a:pt x="2025" y="8061"/>
                    <a:pt x="2477" y="8382"/>
                  </a:cubicBezTo>
                  <a:cubicBezTo>
                    <a:pt x="3037" y="8811"/>
                    <a:pt x="3763" y="9144"/>
                    <a:pt x="4644" y="9347"/>
                  </a:cubicBezTo>
                  <a:lnTo>
                    <a:pt x="4644" y="10692"/>
                  </a:lnTo>
                  <a:lnTo>
                    <a:pt x="3608" y="10692"/>
                  </a:lnTo>
                  <a:cubicBezTo>
                    <a:pt x="3513" y="10692"/>
                    <a:pt x="3441" y="10763"/>
                    <a:pt x="3441" y="10859"/>
                  </a:cubicBezTo>
                  <a:cubicBezTo>
                    <a:pt x="3441" y="10942"/>
                    <a:pt x="3513" y="11013"/>
                    <a:pt x="3608" y="11013"/>
                  </a:cubicBezTo>
                  <a:lnTo>
                    <a:pt x="5847" y="11013"/>
                  </a:lnTo>
                  <a:cubicBezTo>
                    <a:pt x="5942" y="11013"/>
                    <a:pt x="6013" y="10942"/>
                    <a:pt x="6013" y="10859"/>
                  </a:cubicBezTo>
                  <a:cubicBezTo>
                    <a:pt x="6013" y="10763"/>
                    <a:pt x="5942" y="10692"/>
                    <a:pt x="5847" y="10692"/>
                  </a:cubicBezTo>
                  <a:lnTo>
                    <a:pt x="5668" y="10692"/>
                  </a:lnTo>
                  <a:lnTo>
                    <a:pt x="5668" y="9525"/>
                  </a:lnTo>
                  <a:cubicBezTo>
                    <a:pt x="6204" y="9609"/>
                    <a:pt x="6787" y="9632"/>
                    <a:pt x="7418" y="9632"/>
                  </a:cubicBezTo>
                  <a:lnTo>
                    <a:pt x="10347" y="9632"/>
                  </a:lnTo>
                  <a:cubicBezTo>
                    <a:pt x="10395" y="9632"/>
                    <a:pt x="10430" y="9620"/>
                    <a:pt x="10466" y="9573"/>
                  </a:cubicBezTo>
                  <a:cubicBezTo>
                    <a:pt x="10490" y="9549"/>
                    <a:pt x="10514" y="9501"/>
                    <a:pt x="10514" y="9442"/>
                  </a:cubicBezTo>
                  <a:cubicBezTo>
                    <a:pt x="10514" y="9430"/>
                    <a:pt x="10478" y="9251"/>
                    <a:pt x="10395" y="8930"/>
                  </a:cubicBezTo>
                  <a:lnTo>
                    <a:pt x="10704" y="8930"/>
                  </a:lnTo>
                  <a:cubicBezTo>
                    <a:pt x="10740" y="8930"/>
                    <a:pt x="10811" y="8906"/>
                    <a:pt x="10835" y="8858"/>
                  </a:cubicBezTo>
                  <a:cubicBezTo>
                    <a:pt x="10871" y="8847"/>
                    <a:pt x="10883" y="8799"/>
                    <a:pt x="10847" y="8739"/>
                  </a:cubicBezTo>
                  <a:cubicBezTo>
                    <a:pt x="10835" y="8692"/>
                    <a:pt x="10478" y="7656"/>
                    <a:pt x="9454" y="6572"/>
                  </a:cubicBezTo>
                  <a:cubicBezTo>
                    <a:pt x="8859" y="5930"/>
                    <a:pt x="8144" y="5406"/>
                    <a:pt x="7335" y="5001"/>
                  </a:cubicBezTo>
                  <a:cubicBezTo>
                    <a:pt x="6382" y="4525"/>
                    <a:pt x="5299" y="4239"/>
                    <a:pt x="4120" y="4155"/>
                  </a:cubicBezTo>
                  <a:lnTo>
                    <a:pt x="4120" y="1369"/>
                  </a:lnTo>
                  <a:cubicBezTo>
                    <a:pt x="4120" y="619"/>
                    <a:pt x="3513"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5"/>
            <p:cNvSpPr/>
            <p:nvPr/>
          </p:nvSpPr>
          <p:spPr>
            <a:xfrm>
              <a:off x="7155597" y="2179538"/>
              <a:ext cx="18336" cy="11904"/>
            </a:xfrm>
            <a:custGeom>
              <a:avLst/>
              <a:gdLst/>
              <a:ahLst/>
              <a:cxnLst/>
              <a:rect l="l" t="t" r="r" b="b"/>
              <a:pathLst>
                <a:path w="573" h="372" extrusionOk="0">
                  <a:moveTo>
                    <a:pt x="389" y="0"/>
                  </a:moveTo>
                  <a:cubicBezTo>
                    <a:pt x="378" y="0"/>
                    <a:pt x="368" y="1"/>
                    <a:pt x="358" y="2"/>
                  </a:cubicBezTo>
                  <a:cubicBezTo>
                    <a:pt x="358" y="2"/>
                    <a:pt x="286" y="14"/>
                    <a:pt x="156" y="50"/>
                  </a:cubicBezTo>
                  <a:cubicBezTo>
                    <a:pt x="60" y="62"/>
                    <a:pt x="1" y="157"/>
                    <a:pt x="36" y="240"/>
                  </a:cubicBezTo>
                  <a:cubicBezTo>
                    <a:pt x="48" y="312"/>
                    <a:pt x="120" y="371"/>
                    <a:pt x="203" y="371"/>
                  </a:cubicBezTo>
                  <a:lnTo>
                    <a:pt x="227" y="371"/>
                  </a:lnTo>
                  <a:cubicBezTo>
                    <a:pt x="382" y="348"/>
                    <a:pt x="453" y="312"/>
                    <a:pt x="453" y="312"/>
                  </a:cubicBezTo>
                  <a:cubicBezTo>
                    <a:pt x="525" y="300"/>
                    <a:pt x="572" y="217"/>
                    <a:pt x="560" y="121"/>
                  </a:cubicBezTo>
                  <a:cubicBezTo>
                    <a:pt x="529" y="38"/>
                    <a:pt x="461" y="0"/>
                    <a:pt x="3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5"/>
            <p:cNvSpPr/>
            <p:nvPr/>
          </p:nvSpPr>
          <p:spPr>
            <a:xfrm>
              <a:off x="6962829" y="1987186"/>
              <a:ext cx="32416" cy="32416"/>
            </a:xfrm>
            <a:custGeom>
              <a:avLst/>
              <a:gdLst/>
              <a:ahLst/>
              <a:cxnLst/>
              <a:rect l="l" t="t" r="r" b="b"/>
              <a:pathLst>
                <a:path w="1013" h="1013" extrusionOk="0">
                  <a:moveTo>
                    <a:pt x="512" y="334"/>
                  </a:moveTo>
                  <a:cubicBezTo>
                    <a:pt x="607" y="334"/>
                    <a:pt x="691" y="417"/>
                    <a:pt x="691" y="513"/>
                  </a:cubicBezTo>
                  <a:cubicBezTo>
                    <a:pt x="691" y="596"/>
                    <a:pt x="607" y="691"/>
                    <a:pt x="512" y="691"/>
                  </a:cubicBezTo>
                  <a:cubicBezTo>
                    <a:pt x="405" y="691"/>
                    <a:pt x="334" y="596"/>
                    <a:pt x="334" y="513"/>
                  </a:cubicBezTo>
                  <a:cubicBezTo>
                    <a:pt x="334" y="417"/>
                    <a:pt x="417" y="334"/>
                    <a:pt x="512" y="334"/>
                  </a:cubicBezTo>
                  <a:close/>
                  <a:moveTo>
                    <a:pt x="512" y="1"/>
                  </a:moveTo>
                  <a:cubicBezTo>
                    <a:pt x="226" y="1"/>
                    <a:pt x="0" y="227"/>
                    <a:pt x="0" y="513"/>
                  </a:cubicBezTo>
                  <a:cubicBezTo>
                    <a:pt x="0" y="786"/>
                    <a:pt x="226" y="1013"/>
                    <a:pt x="512" y="1013"/>
                  </a:cubicBezTo>
                  <a:cubicBezTo>
                    <a:pt x="786" y="1013"/>
                    <a:pt x="1012" y="786"/>
                    <a:pt x="1012" y="513"/>
                  </a:cubicBezTo>
                  <a:cubicBezTo>
                    <a:pt x="1012" y="227"/>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65"/>
          <p:cNvGrpSpPr/>
          <p:nvPr/>
        </p:nvGrpSpPr>
        <p:grpSpPr>
          <a:xfrm>
            <a:off x="7989997" y="2015378"/>
            <a:ext cx="355136" cy="303328"/>
            <a:chOff x="7989997" y="2015378"/>
            <a:chExt cx="355136" cy="303328"/>
          </a:xfrm>
        </p:grpSpPr>
        <p:sp>
          <p:nvSpPr>
            <p:cNvPr id="7258" name="Google Shape;7258;p65"/>
            <p:cNvSpPr/>
            <p:nvPr/>
          </p:nvSpPr>
          <p:spPr>
            <a:xfrm>
              <a:off x="8052109" y="2080530"/>
              <a:ext cx="43840" cy="49568"/>
            </a:xfrm>
            <a:custGeom>
              <a:avLst/>
              <a:gdLst/>
              <a:ahLst/>
              <a:cxnLst/>
              <a:rect l="l" t="t" r="r" b="b"/>
              <a:pathLst>
                <a:path w="1370" h="1549" extrusionOk="0">
                  <a:moveTo>
                    <a:pt x="679" y="1"/>
                  </a:moveTo>
                  <a:cubicBezTo>
                    <a:pt x="310" y="1"/>
                    <a:pt x="0" y="298"/>
                    <a:pt x="0" y="691"/>
                  </a:cubicBezTo>
                  <a:lnTo>
                    <a:pt x="0" y="870"/>
                  </a:lnTo>
                  <a:cubicBezTo>
                    <a:pt x="0" y="1239"/>
                    <a:pt x="298" y="1549"/>
                    <a:pt x="679" y="1549"/>
                  </a:cubicBezTo>
                  <a:cubicBezTo>
                    <a:pt x="1072" y="1549"/>
                    <a:pt x="1369" y="1251"/>
                    <a:pt x="1369" y="870"/>
                  </a:cubicBezTo>
                  <a:lnTo>
                    <a:pt x="1369" y="691"/>
                  </a:lnTo>
                  <a:cubicBezTo>
                    <a:pt x="1369" y="596"/>
                    <a:pt x="1298" y="525"/>
                    <a:pt x="1203" y="525"/>
                  </a:cubicBezTo>
                  <a:cubicBezTo>
                    <a:pt x="1119" y="525"/>
                    <a:pt x="1036" y="596"/>
                    <a:pt x="1036" y="691"/>
                  </a:cubicBezTo>
                  <a:lnTo>
                    <a:pt x="1036" y="870"/>
                  </a:lnTo>
                  <a:cubicBezTo>
                    <a:pt x="1036" y="1060"/>
                    <a:pt x="881" y="1227"/>
                    <a:pt x="679" y="1227"/>
                  </a:cubicBezTo>
                  <a:cubicBezTo>
                    <a:pt x="488" y="1227"/>
                    <a:pt x="322" y="1060"/>
                    <a:pt x="322" y="870"/>
                  </a:cubicBezTo>
                  <a:lnTo>
                    <a:pt x="322" y="691"/>
                  </a:lnTo>
                  <a:cubicBezTo>
                    <a:pt x="322" y="489"/>
                    <a:pt x="488" y="334"/>
                    <a:pt x="679" y="334"/>
                  </a:cubicBezTo>
                  <a:cubicBezTo>
                    <a:pt x="774" y="334"/>
                    <a:pt x="845" y="251"/>
                    <a:pt x="845" y="167"/>
                  </a:cubicBezTo>
                  <a:cubicBezTo>
                    <a:pt x="845"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5"/>
            <p:cNvSpPr/>
            <p:nvPr/>
          </p:nvSpPr>
          <p:spPr>
            <a:xfrm>
              <a:off x="7989997" y="2015378"/>
              <a:ext cx="355136" cy="303328"/>
            </a:xfrm>
            <a:custGeom>
              <a:avLst/>
              <a:gdLst/>
              <a:ahLst/>
              <a:cxnLst/>
              <a:rect l="l" t="t" r="r" b="b"/>
              <a:pathLst>
                <a:path w="11098" h="9479" extrusionOk="0">
                  <a:moveTo>
                    <a:pt x="1001" y="3096"/>
                  </a:moveTo>
                  <a:cubicBezTo>
                    <a:pt x="977" y="3180"/>
                    <a:pt x="953" y="3287"/>
                    <a:pt x="941" y="3394"/>
                  </a:cubicBezTo>
                  <a:cubicBezTo>
                    <a:pt x="929" y="3465"/>
                    <a:pt x="929" y="3525"/>
                    <a:pt x="929" y="3596"/>
                  </a:cubicBezTo>
                  <a:lnTo>
                    <a:pt x="536" y="3287"/>
                  </a:lnTo>
                  <a:lnTo>
                    <a:pt x="1001" y="3096"/>
                  </a:lnTo>
                  <a:close/>
                  <a:moveTo>
                    <a:pt x="4430" y="322"/>
                  </a:moveTo>
                  <a:lnTo>
                    <a:pt x="4132" y="703"/>
                  </a:lnTo>
                  <a:cubicBezTo>
                    <a:pt x="4096" y="739"/>
                    <a:pt x="4084" y="798"/>
                    <a:pt x="4096" y="846"/>
                  </a:cubicBezTo>
                  <a:cubicBezTo>
                    <a:pt x="4108" y="894"/>
                    <a:pt x="4156" y="941"/>
                    <a:pt x="4215" y="953"/>
                  </a:cubicBezTo>
                  <a:cubicBezTo>
                    <a:pt x="4906" y="1120"/>
                    <a:pt x="5501" y="1549"/>
                    <a:pt x="5882" y="2191"/>
                  </a:cubicBezTo>
                  <a:cubicBezTo>
                    <a:pt x="6335" y="2906"/>
                    <a:pt x="6811" y="3465"/>
                    <a:pt x="7311" y="3870"/>
                  </a:cubicBezTo>
                  <a:cubicBezTo>
                    <a:pt x="7728" y="4192"/>
                    <a:pt x="8144" y="4406"/>
                    <a:pt x="8573" y="4513"/>
                  </a:cubicBezTo>
                  <a:cubicBezTo>
                    <a:pt x="8785" y="4559"/>
                    <a:pt x="8969" y="4577"/>
                    <a:pt x="9129" y="4577"/>
                  </a:cubicBezTo>
                  <a:cubicBezTo>
                    <a:pt x="9176" y="4577"/>
                    <a:pt x="9221" y="4575"/>
                    <a:pt x="9263" y="4573"/>
                  </a:cubicBezTo>
                  <a:lnTo>
                    <a:pt x="9263" y="4573"/>
                  </a:lnTo>
                  <a:cubicBezTo>
                    <a:pt x="8656" y="5120"/>
                    <a:pt x="8061" y="5501"/>
                    <a:pt x="7478" y="5704"/>
                  </a:cubicBezTo>
                  <a:cubicBezTo>
                    <a:pt x="7161" y="5811"/>
                    <a:pt x="6852" y="5865"/>
                    <a:pt x="6558" y="5865"/>
                  </a:cubicBezTo>
                  <a:cubicBezTo>
                    <a:pt x="6299" y="5865"/>
                    <a:pt x="6051" y="5823"/>
                    <a:pt x="5823" y="5740"/>
                  </a:cubicBezTo>
                  <a:cubicBezTo>
                    <a:pt x="5537" y="5644"/>
                    <a:pt x="5287" y="5490"/>
                    <a:pt x="5096" y="5287"/>
                  </a:cubicBezTo>
                  <a:lnTo>
                    <a:pt x="5096" y="5287"/>
                  </a:lnTo>
                  <a:cubicBezTo>
                    <a:pt x="5346" y="5418"/>
                    <a:pt x="5632" y="5490"/>
                    <a:pt x="5977" y="5525"/>
                  </a:cubicBezTo>
                  <a:cubicBezTo>
                    <a:pt x="6049" y="5525"/>
                    <a:pt x="6120" y="5537"/>
                    <a:pt x="6192" y="5537"/>
                  </a:cubicBezTo>
                  <a:cubicBezTo>
                    <a:pt x="6477" y="5537"/>
                    <a:pt x="6775" y="5501"/>
                    <a:pt x="7061" y="5430"/>
                  </a:cubicBezTo>
                  <a:cubicBezTo>
                    <a:pt x="7144" y="5418"/>
                    <a:pt x="7192" y="5323"/>
                    <a:pt x="7180" y="5239"/>
                  </a:cubicBezTo>
                  <a:cubicBezTo>
                    <a:pt x="7169" y="5156"/>
                    <a:pt x="7095" y="5118"/>
                    <a:pt x="7021" y="5118"/>
                  </a:cubicBezTo>
                  <a:cubicBezTo>
                    <a:pt x="7010" y="5118"/>
                    <a:pt x="7000" y="5119"/>
                    <a:pt x="6989" y="5120"/>
                  </a:cubicBezTo>
                  <a:cubicBezTo>
                    <a:pt x="6717" y="5185"/>
                    <a:pt x="6450" y="5217"/>
                    <a:pt x="6201" y="5217"/>
                  </a:cubicBezTo>
                  <a:cubicBezTo>
                    <a:pt x="5763" y="5217"/>
                    <a:pt x="5377" y="5119"/>
                    <a:pt x="5096" y="4930"/>
                  </a:cubicBezTo>
                  <a:cubicBezTo>
                    <a:pt x="4763" y="4692"/>
                    <a:pt x="4584" y="4335"/>
                    <a:pt x="4537" y="3835"/>
                  </a:cubicBezTo>
                  <a:cubicBezTo>
                    <a:pt x="4584" y="3334"/>
                    <a:pt x="4870" y="2918"/>
                    <a:pt x="5346" y="2644"/>
                  </a:cubicBezTo>
                  <a:cubicBezTo>
                    <a:pt x="5418" y="2608"/>
                    <a:pt x="5453" y="2501"/>
                    <a:pt x="5406" y="2430"/>
                  </a:cubicBezTo>
                  <a:cubicBezTo>
                    <a:pt x="5375" y="2375"/>
                    <a:pt x="5323" y="2346"/>
                    <a:pt x="5267" y="2346"/>
                  </a:cubicBezTo>
                  <a:cubicBezTo>
                    <a:pt x="5238" y="2346"/>
                    <a:pt x="5208" y="2354"/>
                    <a:pt x="5180" y="2370"/>
                  </a:cubicBezTo>
                  <a:cubicBezTo>
                    <a:pt x="4513" y="2751"/>
                    <a:pt x="4156" y="3418"/>
                    <a:pt x="4215" y="4168"/>
                  </a:cubicBezTo>
                  <a:cubicBezTo>
                    <a:pt x="4287" y="5013"/>
                    <a:pt x="4870" y="5763"/>
                    <a:pt x="5704" y="6061"/>
                  </a:cubicBezTo>
                  <a:cubicBezTo>
                    <a:pt x="5969" y="6149"/>
                    <a:pt x="6247" y="6194"/>
                    <a:pt x="6537" y="6194"/>
                  </a:cubicBezTo>
                  <a:cubicBezTo>
                    <a:pt x="6871" y="6194"/>
                    <a:pt x="7221" y="6135"/>
                    <a:pt x="7585" y="6013"/>
                  </a:cubicBezTo>
                  <a:cubicBezTo>
                    <a:pt x="8061" y="5847"/>
                    <a:pt x="8537" y="5585"/>
                    <a:pt x="9025" y="5192"/>
                  </a:cubicBezTo>
                  <a:lnTo>
                    <a:pt x="9049" y="5192"/>
                  </a:lnTo>
                  <a:cubicBezTo>
                    <a:pt x="9197" y="5214"/>
                    <a:pt x="9338" y="5224"/>
                    <a:pt x="9472" y="5224"/>
                  </a:cubicBezTo>
                  <a:cubicBezTo>
                    <a:pt x="9973" y="5224"/>
                    <a:pt x="10372" y="5085"/>
                    <a:pt x="10645" y="4954"/>
                  </a:cubicBezTo>
                  <a:lnTo>
                    <a:pt x="10645" y="4954"/>
                  </a:lnTo>
                  <a:cubicBezTo>
                    <a:pt x="9990" y="6799"/>
                    <a:pt x="8061" y="8097"/>
                    <a:pt x="5918" y="8097"/>
                  </a:cubicBezTo>
                  <a:cubicBezTo>
                    <a:pt x="4430" y="8097"/>
                    <a:pt x="3072" y="7549"/>
                    <a:pt x="2203" y="6561"/>
                  </a:cubicBezTo>
                  <a:cubicBezTo>
                    <a:pt x="1453" y="5716"/>
                    <a:pt x="1132" y="4644"/>
                    <a:pt x="1274" y="3442"/>
                  </a:cubicBezTo>
                  <a:cubicBezTo>
                    <a:pt x="1370" y="2703"/>
                    <a:pt x="1632" y="2096"/>
                    <a:pt x="2013" y="1608"/>
                  </a:cubicBezTo>
                  <a:cubicBezTo>
                    <a:pt x="2322" y="1215"/>
                    <a:pt x="2715" y="906"/>
                    <a:pt x="3191" y="679"/>
                  </a:cubicBezTo>
                  <a:cubicBezTo>
                    <a:pt x="3668" y="465"/>
                    <a:pt x="4132" y="370"/>
                    <a:pt x="4430" y="322"/>
                  </a:cubicBezTo>
                  <a:close/>
                  <a:moveTo>
                    <a:pt x="5989" y="8407"/>
                  </a:moveTo>
                  <a:lnTo>
                    <a:pt x="5632" y="9121"/>
                  </a:lnTo>
                  <a:lnTo>
                    <a:pt x="5299" y="9121"/>
                  </a:lnTo>
                  <a:lnTo>
                    <a:pt x="5656" y="8407"/>
                  </a:lnTo>
                  <a:close/>
                  <a:moveTo>
                    <a:pt x="4715" y="1"/>
                  </a:moveTo>
                  <a:cubicBezTo>
                    <a:pt x="4605" y="1"/>
                    <a:pt x="3846" y="11"/>
                    <a:pt x="3013" y="406"/>
                  </a:cubicBezTo>
                  <a:cubicBezTo>
                    <a:pt x="2489" y="644"/>
                    <a:pt x="2060" y="977"/>
                    <a:pt x="1715" y="1418"/>
                  </a:cubicBezTo>
                  <a:cubicBezTo>
                    <a:pt x="1417" y="1787"/>
                    <a:pt x="1191" y="2215"/>
                    <a:pt x="1060" y="2727"/>
                  </a:cubicBezTo>
                  <a:lnTo>
                    <a:pt x="119" y="3120"/>
                  </a:lnTo>
                  <a:cubicBezTo>
                    <a:pt x="60" y="3144"/>
                    <a:pt x="36" y="3204"/>
                    <a:pt x="24" y="3263"/>
                  </a:cubicBezTo>
                  <a:cubicBezTo>
                    <a:pt x="0" y="3323"/>
                    <a:pt x="36" y="3382"/>
                    <a:pt x="84" y="3406"/>
                  </a:cubicBezTo>
                  <a:lnTo>
                    <a:pt x="870" y="4037"/>
                  </a:lnTo>
                  <a:cubicBezTo>
                    <a:pt x="881" y="5085"/>
                    <a:pt x="1239" y="6037"/>
                    <a:pt x="1929" y="6799"/>
                  </a:cubicBezTo>
                  <a:cubicBezTo>
                    <a:pt x="2739" y="7704"/>
                    <a:pt x="3929" y="8276"/>
                    <a:pt x="5275" y="8407"/>
                  </a:cubicBezTo>
                  <a:lnTo>
                    <a:pt x="4906" y="9157"/>
                  </a:lnTo>
                  <a:lnTo>
                    <a:pt x="3965" y="9157"/>
                  </a:lnTo>
                  <a:cubicBezTo>
                    <a:pt x="3870" y="9157"/>
                    <a:pt x="3799" y="9228"/>
                    <a:pt x="3799" y="9311"/>
                  </a:cubicBezTo>
                  <a:cubicBezTo>
                    <a:pt x="3799" y="9407"/>
                    <a:pt x="3870" y="9478"/>
                    <a:pt x="3965" y="9478"/>
                  </a:cubicBezTo>
                  <a:lnTo>
                    <a:pt x="6370" y="9478"/>
                  </a:lnTo>
                  <a:cubicBezTo>
                    <a:pt x="6466" y="9478"/>
                    <a:pt x="6537" y="9407"/>
                    <a:pt x="6537" y="9311"/>
                  </a:cubicBezTo>
                  <a:cubicBezTo>
                    <a:pt x="6537" y="9228"/>
                    <a:pt x="6466" y="9157"/>
                    <a:pt x="6370" y="9157"/>
                  </a:cubicBezTo>
                  <a:lnTo>
                    <a:pt x="5942" y="9157"/>
                  </a:lnTo>
                  <a:lnTo>
                    <a:pt x="6311" y="8418"/>
                  </a:lnTo>
                  <a:cubicBezTo>
                    <a:pt x="7358" y="8335"/>
                    <a:pt x="8359" y="7978"/>
                    <a:pt x="9168" y="7383"/>
                  </a:cubicBezTo>
                  <a:cubicBezTo>
                    <a:pt x="10109" y="6692"/>
                    <a:pt x="10764" y="5740"/>
                    <a:pt x="11014" y="4704"/>
                  </a:cubicBezTo>
                  <a:cubicBezTo>
                    <a:pt x="11097" y="4597"/>
                    <a:pt x="11061" y="4525"/>
                    <a:pt x="11002" y="4489"/>
                  </a:cubicBezTo>
                  <a:cubicBezTo>
                    <a:pt x="10978" y="4475"/>
                    <a:pt x="10953" y="4469"/>
                    <a:pt x="10927" y="4469"/>
                  </a:cubicBezTo>
                  <a:cubicBezTo>
                    <a:pt x="10888" y="4469"/>
                    <a:pt x="10847" y="4484"/>
                    <a:pt x="10811" y="4513"/>
                  </a:cubicBezTo>
                  <a:cubicBezTo>
                    <a:pt x="10811" y="4513"/>
                    <a:pt x="10258" y="4931"/>
                    <a:pt x="9416" y="4931"/>
                  </a:cubicBezTo>
                  <a:cubicBezTo>
                    <a:pt x="9393" y="4931"/>
                    <a:pt x="9370" y="4931"/>
                    <a:pt x="9347" y="4930"/>
                  </a:cubicBezTo>
                  <a:cubicBezTo>
                    <a:pt x="9525" y="4775"/>
                    <a:pt x="9692" y="4608"/>
                    <a:pt x="9871" y="4430"/>
                  </a:cubicBezTo>
                  <a:cubicBezTo>
                    <a:pt x="9930" y="4370"/>
                    <a:pt x="9930" y="4287"/>
                    <a:pt x="9883" y="4227"/>
                  </a:cubicBezTo>
                  <a:cubicBezTo>
                    <a:pt x="9857" y="4184"/>
                    <a:pt x="9800" y="4154"/>
                    <a:pt x="9747" y="4154"/>
                  </a:cubicBezTo>
                  <a:cubicBezTo>
                    <a:pt x="9728" y="4154"/>
                    <a:pt x="9708" y="4158"/>
                    <a:pt x="9692" y="4168"/>
                  </a:cubicBezTo>
                  <a:cubicBezTo>
                    <a:pt x="9692" y="4168"/>
                    <a:pt x="9472" y="4269"/>
                    <a:pt x="9104" y="4269"/>
                  </a:cubicBezTo>
                  <a:cubicBezTo>
                    <a:pt x="8966" y="4269"/>
                    <a:pt x="8808" y="4255"/>
                    <a:pt x="8632" y="4216"/>
                  </a:cubicBezTo>
                  <a:cubicBezTo>
                    <a:pt x="7537" y="3942"/>
                    <a:pt x="6668" y="2882"/>
                    <a:pt x="6132" y="2037"/>
                  </a:cubicBezTo>
                  <a:cubicBezTo>
                    <a:pt x="5751" y="1418"/>
                    <a:pt x="5168" y="953"/>
                    <a:pt x="4501" y="727"/>
                  </a:cubicBezTo>
                  <a:lnTo>
                    <a:pt x="4858" y="251"/>
                  </a:lnTo>
                  <a:cubicBezTo>
                    <a:pt x="4882" y="203"/>
                    <a:pt x="4906" y="132"/>
                    <a:pt x="4870" y="84"/>
                  </a:cubicBezTo>
                  <a:cubicBezTo>
                    <a:pt x="4846" y="25"/>
                    <a:pt x="4799" y="1"/>
                    <a:pt x="4727" y="1"/>
                  </a:cubicBezTo>
                  <a:cubicBezTo>
                    <a:pt x="4725" y="1"/>
                    <a:pt x="4721"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5"/>
            <p:cNvSpPr/>
            <p:nvPr/>
          </p:nvSpPr>
          <p:spPr>
            <a:xfrm>
              <a:off x="8229645" y="2166034"/>
              <a:ext cx="19456" cy="15872"/>
            </a:xfrm>
            <a:custGeom>
              <a:avLst/>
              <a:gdLst/>
              <a:ahLst/>
              <a:cxnLst/>
              <a:rect l="l" t="t" r="r" b="b"/>
              <a:pathLst>
                <a:path w="608" h="496" extrusionOk="0">
                  <a:moveTo>
                    <a:pt x="436" y="0"/>
                  </a:moveTo>
                  <a:cubicBezTo>
                    <a:pt x="399" y="0"/>
                    <a:pt x="362" y="15"/>
                    <a:pt x="334" y="43"/>
                  </a:cubicBezTo>
                  <a:cubicBezTo>
                    <a:pt x="274" y="79"/>
                    <a:pt x="191" y="139"/>
                    <a:pt x="108" y="186"/>
                  </a:cubicBezTo>
                  <a:cubicBezTo>
                    <a:pt x="36" y="234"/>
                    <a:pt x="0" y="317"/>
                    <a:pt x="36" y="412"/>
                  </a:cubicBezTo>
                  <a:cubicBezTo>
                    <a:pt x="60" y="472"/>
                    <a:pt x="120" y="496"/>
                    <a:pt x="179" y="496"/>
                  </a:cubicBezTo>
                  <a:cubicBezTo>
                    <a:pt x="215" y="496"/>
                    <a:pt x="227" y="496"/>
                    <a:pt x="250" y="484"/>
                  </a:cubicBezTo>
                  <a:cubicBezTo>
                    <a:pt x="370" y="424"/>
                    <a:pt x="477" y="365"/>
                    <a:pt x="548" y="293"/>
                  </a:cubicBezTo>
                  <a:cubicBezTo>
                    <a:pt x="596" y="222"/>
                    <a:pt x="608" y="115"/>
                    <a:pt x="548" y="55"/>
                  </a:cubicBezTo>
                  <a:cubicBezTo>
                    <a:pt x="517" y="18"/>
                    <a:pt x="476" y="0"/>
                    <a:pt x="4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65"/>
          <p:cNvGrpSpPr/>
          <p:nvPr/>
        </p:nvGrpSpPr>
        <p:grpSpPr>
          <a:xfrm>
            <a:off x="3598221" y="1509362"/>
            <a:ext cx="348640" cy="330784"/>
            <a:chOff x="3598221" y="1509362"/>
            <a:chExt cx="348640" cy="330784"/>
          </a:xfrm>
        </p:grpSpPr>
        <p:sp>
          <p:nvSpPr>
            <p:cNvPr id="7262" name="Google Shape;7262;p65"/>
            <p:cNvSpPr/>
            <p:nvPr/>
          </p:nvSpPr>
          <p:spPr>
            <a:xfrm>
              <a:off x="3739181" y="1603538"/>
              <a:ext cx="43456" cy="48032"/>
            </a:xfrm>
            <a:custGeom>
              <a:avLst/>
              <a:gdLst/>
              <a:ahLst/>
              <a:cxnLst/>
              <a:rect l="l" t="t" r="r" b="b"/>
              <a:pathLst>
                <a:path w="1358" h="1501" extrusionOk="0">
                  <a:moveTo>
                    <a:pt x="667" y="0"/>
                  </a:moveTo>
                  <a:cubicBezTo>
                    <a:pt x="298" y="0"/>
                    <a:pt x="0" y="298"/>
                    <a:pt x="0" y="667"/>
                  </a:cubicBezTo>
                  <a:lnTo>
                    <a:pt x="0" y="834"/>
                  </a:lnTo>
                  <a:cubicBezTo>
                    <a:pt x="0" y="1203"/>
                    <a:pt x="298" y="1500"/>
                    <a:pt x="667" y="1500"/>
                  </a:cubicBezTo>
                  <a:cubicBezTo>
                    <a:pt x="1036" y="1500"/>
                    <a:pt x="1334" y="1203"/>
                    <a:pt x="1334" y="834"/>
                  </a:cubicBezTo>
                  <a:lnTo>
                    <a:pt x="1334" y="667"/>
                  </a:lnTo>
                  <a:cubicBezTo>
                    <a:pt x="1358" y="595"/>
                    <a:pt x="1274" y="512"/>
                    <a:pt x="1191" y="512"/>
                  </a:cubicBezTo>
                  <a:cubicBezTo>
                    <a:pt x="1096" y="512"/>
                    <a:pt x="1024" y="595"/>
                    <a:pt x="1024" y="679"/>
                  </a:cubicBezTo>
                  <a:lnTo>
                    <a:pt x="1024" y="845"/>
                  </a:lnTo>
                  <a:cubicBezTo>
                    <a:pt x="1024" y="1036"/>
                    <a:pt x="858" y="1203"/>
                    <a:pt x="667" y="1203"/>
                  </a:cubicBezTo>
                  <a:cubicBezTo>
                    <a:pt x="477" y="1203"/>
                    <a:pt x="310" y="1036"/>
                    <a:pt x="310" y="845"/>
                  </a:cubicBezTo>
                  <a:lnTo>
                    <a:pt x="310" y="679"/>
                  </a:lnTo>
                  <a:cubicBezTo>
                    <a:pt x="310" y="488"/>
                    <a:pt x="477" y="322"/>
                    <a:pt x="667" y="322"/>
                  </a:cubicBezTo>
                  <a:cubicBezTo>
                    <a:pt x="762" y="322"/>
                    <a:pt x="834" y="250"/>
                    <a:pt x="834" y="155"/>
                  </a:cubicBezTo>
                  <a:cubicBezTo>
                    <a:pt x="834"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5"/>
            <p:cNvSpPr/>
            <p:nvPr/>
          </p:nvSpPr>
          <p:spPr>
            <a:xfrm>
              <a:off x="3619533" y="1709906"/>
              <a:ext cx="16416" cy="15584"/>
            </a:xfrm>
            <a:custGeom>
              <a:avLst/>
              <a:gdLst/>
              <a:ahLst/>
              <a:cxnLst/>
              <a:rect l="l" t="t" r="r" b="b"/>
              <a:pathLst>
                <a:path w="513" h="487" extrusionOk="0">
                  <a:moveTo>
                    <a:pt x="340" y="1"/>
                  </a:moveTo>
                  <a:cubicBezTo>
                    <a:pt x="298" y="1"/>
                    <a:pt x="257" y="16"/>
                    <a:pt x="227" y="46"/>
                  </a:cubicBezTo>
                  <a:lnTo>
                    <a:pt x="60" y="212"/>
                  </a:lnTo>
                  <a:cubicBezTo>
                    <a:pt x="1" y="272"/>
                    <a:pt x="1" y="379"/>
                    <a:pt x="60" y="438"/>
                  </a:cubicBezTo>
                  <a:cubicBezTo>
                    <a:pt x="96" y="462"/>
                    <a:pt x="132" y="486"/>
                    <a:pt x="179" y="486"/>
                  </a:cubicBezTo>
                  <a:cubicBezTo>
                    <a:pt x="227" y="486"/>
                    <a:pt x="251" y="462"/>
                    <a:pt x="298" y="438"/>
                  </a:cubicBezTo>
                  <a:lnTo>
                    <a:pt x="465" y="272"/>
                  </a:lnTo>
                  <a:cubicBezTo>
                    <a:pt x="513" y="212"/>
                    <a:pt x="513" y="105"/>
                    <a:pt x="453" y="46"/>
                  </a:cubicBezTo>
                  <a:cubicBezTo>
                    <a:pt x="423" y="16"/>
                    <a:pt x="382" y="1"/>
                    <a:pt x="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5"/>
            <p:cNvSpPr/>
            <p:nvPr/>
          </p:nvSpPr>
          <p:spPr>
            <a:xfrm>
              <a:off x="3598221" y="1509362"/>
              <a:ext cx="348640" cy="330784"/>
            </a:xfrm>
            <a:custGeom>
              <a:avLst/>
              <a:gdLst/>
              <a:ahLst/>
              <a:cxnLst/>
              <a:rect l="l" t="t" r="r" b="b"/>
              <a:pathLst>
                <a:path w="10895" h="10337" extrusionOk="0">
                  <a:moveTo>
                    <a:pt x="5489" y="586"/>
                  </a:moveTo>
                  <a:lnTo>
                    <a:pt x="5489" y="586"/>
                  </a:lnTo>
                  <a:cubicBezTo>
                    <a:pt x="5429" y="955"/>
                    <a:pt x="5441" y="1288"/>
                    <a:pt x="5477" y="1538"/>
                  </a:cubicBezTo>
                  <a:cubicBezTo>
                    <a:pt x="5382" y="1550"/>
                    <a:pt x="5239" y="1610"/>
                    <a:pt x="5013" y="1729"/>
                  </a:cubicBezTo>
                  <a:lnTo>
                    <a:pt x="4465" y="883"/>
                  </a:lnTo>
                  <a:cubicBezTo>
                    <a:pt x="4655" y="800"/>
                    <a:pt x="5013" y="657"/>
                    <a:pt x="5489" y="586"/>
                  </a:cubicBezTo>
                  <a:close/>
                  <a:moveTo>
                    <a:pt x="6560" y="538"/>
                  </a:moveTo>
                  <a:lnTo>
                    <a:pt x="6560" y="538"/>
                  </a:lnTo>
                  <a:cubicBezTo>
                    <a:pt x="7108" y="598"/>
                    <a:pt x="7680" y="776"/>
                    <a:pt x="8215" y="1062"/>
                  </a:cubicBezTo>
                  <a:cubicBezTo>
                    <a:pt x="8382" y="1157"/>
                    <a:pt x="8537" y="1241"/>
                    <a:pt x="8704" y="1348"/>
                  </a:cubicBezTo>
                  <a:cubicBezTo>
                    <a:pt x="8715" y="1407"/>
                    <a:pt x="8858" y="1967"/>
                    <a:pt x="8882" y="2729"/>
                  </a:cubicBezTo>
                  <a:cubicBezTo>
                    <a:pt x="8620" y="2479"/>
                    <a:pt x="8358" y="2264"/>
                    <a:pt x="8144" y="2122"/>
                  </a:cubicBezTo>
                  <a:cubicBezTo>
                    <a:pt x="7549" y="1705"/>
                    <a:pt x="7084" y="1550"/>
                    <a:pt x="6906" y="1502"/>
                  </a:cubicBezTo>
                  <a:cubicBezTo>
                    <a:pt x="6834" y="1074"/>
                    <a:pt x="6715" y="764"/>
                    <a:pt x="6560" y="538"/>
                  </a:cubicBezTo>
                  <a:close/>
                  <a:moveTo>
                    <a:pt x="9073" y="1610"/>
                  </a:moveTo>
                  <a:cubicBezTo>
                    <a:pt x="9466" y="1907"/>
                    <a:pt x="9835" y="2253"/>
                    <a:pt x="10192" y="2669"/>
                  </a:cubicBezTo>
                  <a:cubicBezTo>
                    <a:pt x="10180" y="3146"/>
                    <a:pt x="10120" y="3610"/>
                    <a:pt x="10025" y="4038"/>
                  </a:cubicBezTo>
                  <a:cubicBezTo>
                    <a:pt x="9751" y="3646"/>
                    <a:pt x="9466" y="3324"/>
                    <a:pt x="9192" y="3038"/>
                  </a:cubicBezTo>
                  <a:cubicBezTo>
                    <a:pt x="9216" y="2443"/>
                    <a:pt x="9132" y="1943"/>
                    <a:pt x="9073" y="1610"/>
                  </a:cubicBezTo>
                  <a:close/>
                  <a:moveTo>
                    <a:pt x="2465" y="4205"/>
                  </a:moveTo>
                  <a:cubicBezTo>
                    <a:pt x="2608" y="4396"/>
                    <a:pt x="3024" y="4812"/>
                    <a:pt x="4179" y="4943"/>
                  </a:cubicBezTo>
                  <a:cubicBezTo>
                    <a:pt x="5644" y="5122"/>
                    <a:pt x="5846" y="6003"/>
                    <a:pt x="5858" y="6420"/>
                  </a:cubicBezTo>
                  <a:cubicBezTo>
                    <a:pt x="5679" y="6479"/>
                    <a:pt x="5489" y="6551"/>
                    <a:pt x="5286" y="6646"/>
                  </a:cubicBezTo>
                  <a:cubicBezTo>
                    <a:pt x="5251" y="6527"/>
                    <a:pt x="5191" y="6313"/>
                    <a:pt x="5060" y="6110"/>
                  </a:cubicBezTo>
                  <a:cubicBezTo>
                    <a:pt x="4667" y="5539"/>
                    <a:pt x="4012" y="5301"/>
                    <a:pt x="3524" y="5193"/>
                  </a:cubicBezTo>
                  <a:cubicBezTo>
                    <a:pt x="3405" y="5170"/>
                    <a:pt x="3286" y="5134"/>
                    <a:pt x="3167" y="5098"/>
                  </a:cubicBezTo>
                  <a:cubicBezTo>
                    <a:pt x="3148" y="5090"/>
                    <a:pt x="3128" y="5086"/>
                    <a:pt x="3109" y="5086"/>
                  </a:cubicBezTo>
                  <a:cubicBezTo>
                    <a:pt x="3044" y="5086"/>
                    <a:pt x="2983" y="5129"/>
                    <a:pt x="2965" y="5193"/>
                  </a:cubicBezTo>
                  <a:cubicBezTo>
                    <a:pt x="2929" y="5289"/>
                    <a:pt x="2977" y="5372"/>
                    <a:pt x="3060" y="5408"/>
                  </a:cubicBezTo>
                  <a:cubicBezTo>
                    <a:pt x="3179" y="5455"/>
                    <a:pt x="3322" y="5479"/>
                    <a:pt x="3453" y="5515"/>
                  </a:cubicBezTo>
                  <a:cubicBezTo>
                    <a:pt x="4774" y="5789"/>
                    <a:pt x="4953" y="6586"/>
                    <a:pt x="4989" y="6765"/>
                  </a:cubicBezTo>
                  <a:cubicBezTo>
                    <a:pt x="4774" y="6836"/>
                    <a:pt x="4572" y="6920"/>
                    <a:pt x="4358" y="7015"/>
                  </a:cubicBezTo>
                  <a:cubicBezTo>
                    <a:pt x="4274" y="6682"/>
                    <a:pt x="3917" y="6051"/>
                    <a:pt x="2560" y="5658"/>
                  </a:cubicBezTo>
                  <a:cubicBezTo>
                    <a:pt x="1869" y="5467"/>
                    <a:pt x="1715" y="5003"/>
                    <a:pt x="1679" y="4896"/>
                  </a:cubicBezTo>
                  <a:lnTo>
                    <a:pt x="2036" y="4586"/>
                  </a:lnTo>
                  <a:cubicBezTo>
                    <a:pt x="2096" y="4705"/>
                    <a:pt x="2203" y="4884"/>
                    <a:pt x="2405" y="5051"/>
                  </a:cubicBezTo>
                  <a:cubicBezTo>
                    <a:pt x="2441" y="5074"/>
                    <a:pt x="2465" y="5074"/>
                    <a:pt x="2512" y="5074"/>
                  </a:cubicBezTo>
                  <a:cubicBezTo>
                    <a:pt x="2560" y="5074"/>
                    <a:pt x="2608" y="5062"/>
                    <a:pt x="2631" y="5015"/>
                  </a:cubicBezTo>
                  <a:cubicBezTo>
                    <a:pt x="2691" y="4943"/>
                    <a:pt x="2679" y="4860"/>
                    <a:pt x="2619" y="4800"/>
                  </a:cubicBezTo>
                  <a:cubicBezTo>
                    <a:pt x="2369" y="4586"/>
                    <a:pt x="2310" y="4384"/>
                    <a:pt x="2286" y="4360"/>
                  </a:cubicBezTo>
                  <a:cubicBezTo>
                    <a:pt x="2346" y="4300"/>
                    <a:pt x="2405" y="4265"/>
                    <a:pt x="2465" y="4205"/>
                  </a:cubicBezTo>
                  <a:close/>
                  <a:moveTo>
                    <a:pt x="5882" y="312"/>
                  </a:moveTo>
                  <a:cubicBezTo>
                    <a:pt x="5965" y="359"/>
                    <a:pt x="6072" y="431"/>
                    <a:pt x="6191" y="550"/>
                  </a:cubicBezTo>
                  <a:cubicBezTo>
                    <a:pt x="6489" y="883"/>
                    <a:pt x="6632" y="1443"/>
                    <a:pt x="6632" y="2145"/>
                  </a:cubicBezTo>
                  <a:cubicBezTo>
                    <a:pt x="6632" y="2241"/>
                    <a:pt x="6715" y="2312"/>
                    <a:pt x="6799" y="2312"/>
                  </a:cubicBezTo>
                  <a:cubicBezTo>
                    <a:pt x="6894" y="2312"/>
                    <a:pt x="6965" y="2241"/>
                    <a:pt x="6965" y="2145"/>
                  </a:cubicBezTo>
                  <a:cubicBezTo>
                    <a:pt x="6965" y="2026"/>
                    <a:pt x="6965" y="1919"/>
                    <a:pt x="6953" y="1824"/>
                  </a:cubicBezTo>
                  <a:lnTo>
                    <a:pt x="6953" y="1824"/>
                  </a:lnTo>
                  <a:cubicBezTo>
                    <a:pt x="7156" y="1895"/>
                    <a:pt x="7525" y="2038"/>
                    <a:pt x="7989" y="2372"/>
                  </a:cubicBezTo>
                  <a:cubicBezTo>
                    <a:pt x="8323" y="2598"/>
                    <a:pt x="8620" y="2860"/>
                    <a:pt x="8894" y="3146"/>
                  </a:cubicBezTo>
                  <a:cubicBezTo>
                    <a:pt x="8882" y="3396"/>
                    <a:pt x="8870" y="3681"/>
                    <a:pt x="8811" y="3967"/>
                  </a:cubicBezTo>
                  <a:cubicBezTo>
                    <a:pt x="8799" y="4050"/>
                    <a:pt x="8858" y="4122"/>
                    <a:pt x="8942" y="4146"/>
                  </a:cubicBezTo>
                  <a:lnTo>
                    <a:pt x="8977" y="4146"/>
                  </a:lnTo>
                  <a:cubicBezTo>
                    <a:pt x="9049" y="4146"/>
                    <a:pt x="9120" y="4086"/>
                    <a:pt x="9132" y="4003"/>
                  </a:cubicBezTo>
                  <a:cubicBezTo>
                    <a:pt x="9168" y="3824"/>
                    <a:pt x="9192" y="3634"/>
                    <a:pt x="9216" y="3455"/>
                  </a:cubicBezTo>
                  <a:cubicBezTo>
                    <a:pt x="9489" y="3777"/>
                    <a:pt x="9727" y="4098"/>
                    <a:pt x="9954" y="4408"/>
                  </a:cubicBezTo>
                  <a:cubicBezTo>
                    <a:pt x="9847" y="4693"/>
                    <a:pt x="9763" y="4920"/>
                    <a:pt x="9656" y="5134"/>
                  </a:cubicBezTo>
                  <a:cubicBezTo>
                    <a:pt x="9394" y="5729"/>
                    <a:pt x="9037" y="6253"/>
                    <a:pt x="8584" y="6705"/>
                  </a:cubicBezTo>
                  <a:cubicBezTo>
                    <a:pt x="7977" y="7313"/>
                    <a:pt x="7382" y="7598"/>
                    <a:pt x="7156" y="7682"/>
                  </a:cubicBezTo>
                  <a:cubicBezTo>
                    <a:pt x="7072" y="7479"/>
                    <a:pt x="6989" y="7301"/>
                    <a:pt x="6918" y="7134"/>
                  </a:cubicBezTo>
                  <a:cubicBezTo>
                    <a:pt x="7906" y="6610"/>
                    <a:pt x="8573" y="5824"/>
                    <a:pt x="8918" y="4753"/>
                  </a:cubicBezTo>
                  <a:cubicBezTo>
                    <a:pt x="8942" y="4670"/>
                    <a:pt x="8894" y="4574"/>
                    <a:pt x="8811" y="4562"/>
                  </a:cubicBezTo>
                  <a:cubicBezTo>
                    <a:pt x="8789" y="4554"/>
                    <a:pt x="8768" y="4550"/>
                    <a:pt x="8749" y="4550"/>
                  </a:cubicBezTo>
                  <a:cubicBezTo>
                    <a:pt x="8682" y="4550"/>
                    <a:pt x="8629" y="4596"/>
                    <a:pt x="8620" y="4670"/>
                  </a:cubicBezTo>
                  <a:cubicBezTo>
                    <a:pt x="8299" y="5646"/>
                    <a:pt x="7680" y="6372"/>
                    <a:pt x="6799" y="6848"/>
                  </a:cubicBezTo>
                  <a:cubicBezTo>
                    <a:pt x="6727" y="6682"/>
                    <a:pt x="6679" y="6575"/>
                    <a:pt x="6632" y="6479"/>
                  </a:cubicBezTo>
                  <a:cubicBezTo>
                    <a:pt x="7120" y="6277"/>
                    <a:pt x="7453" y="5943"/>
                    <a:pt x="7584" y="5515"/>
                  </a:cubicBezTo>
                  <a:cubicBezTo>
                    <a:pt x="7953" y="4396"/>
                    <a:pt x="6941" y="2955"/>
                    <a:pt x="6906" y="2895"/>
                  </a:cubicBezTo>
                  <a:cubicBezTo>
                    <a:pt x="6876" y="2844"/>
                    <a:pt x="6825" y="2820"/>
                    <a:pt x="6772" y="2820"/>
                  </a:cubicBezTo>
                  <a:cubicBezTo>
                    <a:pt x="6740" y="2820"/>
                    <a:pt x="6707" y="2830"/>
                    <a:pt x="6679" y="2848"/>
                  </a:cubicBezTo>
                  <a:cubicBezTo>
                    <a:pt x="6608" y="2895"/>
                    <a:pt x="6584" y="2991"/>
                    <a:pt x="6632" y="3074"/>
                  </a:cubicBezTo>
                  <a:cubicBezTo>
                    <a:pt x="6644" y="3086"/>
                    <a:pt x="7584" y="4443"/>
                    <a:pt x="7275" y="5408"/>
                  </a:cubicBezTo>
                  <a:cubicBezTo>
                    <a:pt x="7215" y="5586"/>
                    <a:pt x="7108" y="5753"/>
                    <a:pt x="6977" y="5884"/>
                  </a:cubicBezTo>
                  <a:cubicBezTo>
                    <a:pt x="7060" y="5467"/>
                    <a:pt x="7060" y="4765"/>
                    <a:pt x="6620" y="3765"/>
                  </a:cubicBezTo>
                  <a:cubicBezTo>
                    <a:pt x="6594" y="3713"/>
                    <a:pt x="6538" y="3674"/>
                    <a:pt x="6477" y="3674"/>
                  </a:cubicBezTo>
                  <a:cubicBezTo>
                    <a:pt x="6453" y="3674"/>
                    <a:pt x="6429" y="3680"/>
                    <a:pt x="6406" y="3693"/>
                  </a:cubicBezTo>
                  <a:cubicBezTo>
                    <a:pt x="6334" y="3729"/>
                    <a:pt x="6287" y="3824"/>
                    <a:pt x="6334" y="3908"/>
                  </a:cubicBezTo>
                  <a:cubicBezTo>
                    <a:pt x="6549" y="4348"/>
                    <a:pt x="6763" y="5015"/>
                    <a:pt x="6703" y="5634"/>
                  </a:cubicBezTo>
                  <a:cubicBezTo>
                    <a:pt x="6668" y="5991"/>
                    <a:pt x="6549" y="6146"/>
                    <a:pt x="6549" y="6170"/>
                  </a:cubicBezTo>
                  <a:cubicBezTo>
                    <a:pt x="6489" y="6194"/>
                    <a:pt x="6227" y="6289"/>
                    <a:pt x="6191" y="6301"/>
                  </a:cubicBezTo>
                  <a:cubicBezTo>
                    <a:pt x="6156" y="6015"/>
                    <a:pt x="6072" y="5658"/>
                    <a:pt x="5775" y="5336"/>
                  </a:cubicBezTo>
                  <a:cubicBezTo>
                    <a:pt x="5429" y="4943"/>
                    <a:pt x="4905" y="4705"/>
                    <a:pt x="4227" y="4622"/>
                  </a:cubicBezTo>
                  <a:cubicBezTo>
                    <a:pt x="3060" y="4479"/>
                    <a:pt x="2762" y="4062"/>
                    <a:pt x="2715" y="3979"/>
                  </a:cubicBezTo>
                  <a:cubicBezTo>
                    <a:pt x="3477" y="3324"/>
                    <a:pt x="4191" y="2717"/>
                    <a:pt x="4501" y="2455"/>
                  </a:cubicBezTo>
                  <a:cubicBezTo>
                    <a:pt x="5096" y="1979"/>
                    <a:pt x="5429" y="1860"/>
                    <a:pt x="5548" y="1824"/>
                  </a:cubicBezTo>
                  <a:cubicBezTo>
                    <a:pt x="5584" y="1955"/>
                    <a:pt x="5608" y="2038"/>
                    <a:pt x="5620" y="2038"/>
                  </a:cubicBezTo>
                  <a:cubicBezTo>
                    <a:pt x="5648" y="2105"/>
                    <a:pt x="5707" y="2141"/>
                    <a:pt x="5778" y="2141"/>
                  </a:cubicBezTo>
                  <a:cubicBezTo>
                    <a:pt x="5796" y="2141"/>
                    <a:pt x="5815" y="2138"/>
                    <a:pt x="5834" y="2133"/>
                  </a:cubicBezTo>
                  <a:cubicBezTo>
                    <a:pt x="5906" y="2098"/>
                    <a:pt x="5953" y="2014"/>
                    <a:pt x="5917" y="1919"/>
                  </a:cubicBezTo>
                  <a:cubicBezTo>
                    <a:pt x="5917" y="1907"/>
                    <a:pt x="5644" y="1193"/>
                    <a:pt x="5882" y="312"/>
                  </a:cubicBezTo>
                  <a:close/>
                  <a:moveTo>
                    <a:pt x="1417" y="5098"/>
                  </a:moveTo>
                  <a:cubicBezTo>
                    <a:pt x="1512" y="5336"/>
                    <a:pt x="1786" y="5753"/>
                    <a:pt x="2453" y="5943"/>
                  </a:cubicBezTo>
                  <a:cubicBezTo>
                    <a:pt x="2917" y="6074"/>
                    <a:pt x="3536" y="6313"/>
                    <a:pt x="3870" y="6753"/>
                  </a:cubicBezTo>
                  <a:cubicBezTo>
                    <a:pt x="3989" y="6896"/>
                    <a:pt x="4036" y="7027"/>
                    <a:pt x="4048" y="7110"/>
                  </a:cubicBezTo>
                  <a:cubicBezTo>
                    <a:pt x="4048" y="7134"/>
                    <a:pt x="4036" y="7134"/>
                    <a:pt x="4036" y="7134"/>
                  </a:cubicBezTo>
                  <a:cubicBezTo>
                    <a:pt x="3381" y="7408"/>
                    <a:pt x="2750" y="7658"/>
                    <a:pt x="2346" y="7789"/>
                  </a:cubicBezTo>
                  <a:cubicBezTo>
                    <a:pt x="2324" y="7793"/>
                    <a:pt x="2302" y="7796"/>
                    <a:pt x="2281" y="7796"/>
                  </a:cubicBezTo>
                  <a:cubicBezTo>
                    <a:pt x="2246" y="7796"/>
                    <a:pt x="2213" y="7788"/>
                    <a:pt x="2191" y="7765"/>
                  </a:cubicBezTo>
                  <a:lnTo>
                    <a:pt x="1834" y="7503"/>
                  </a:lnTo>
                  <a:cubicBezTo>
                    <a:pt x="1917" y="7444"/>
                    <a:pt x="2036" y="7384"/>
                    <a:pt x="2155" y="7313"/>
                  </a:cubicBezTo>
                  <a:cubicBezTo>
                    <a:pt x="2488" y="7110"/>
                    <a:pt x="2786" y="6896"/>
                    <a:pt x="2798" y="6884"/>
                  </a:cubicBezTo>
                  <a:cubicBezTo>
                    <a:pt x="2869" y="6836"/>
                    <a:pt x="2881" y="6729"/>
                    <a:pt x="2822" y="6658"/>
                  </a:cubicBezTo>
                  <a:cubicBezTo>
                    <a:pt x="2802" y="6617"/>
                    <a:pt x="2758" y="6596"/>
                    <a:pt x="2712" y="6596"/>
                  </a:cubicBezTo>
                  <a:cubicBezTo>
                    <a:pt x="2676" y="6596"/>
                    <a:pt x="2638" y="6608"/>
                    <a:pt x="2608" y="6634"/>
                  </a:cubicBezTo>
                  <a:cubicBezTo>
                    <a:pt x="2072" y="7015"/>
                    <a:pt x="1393" y="7420"/>
                    <a:pt x="1250" y="7420"/>
                  </a:cubicBezTo>
                  <a:cubicBezTo>
                    <a:pt x="643" y="7360"/>
                    <a:pt x="357" y="6313"/>
                    <a:pt x="310" y="6194"/>
                  </a:cubicBezTo>
                  <a:cubicBezTo>
                    <a:pt x="298" y="6134"/>
                    <a:pt x="310" y="6063"/>
                    <a:pt x="369" y="6015"/>
                  </a:cubicBezTo>
                  <a:cubicBezTo>
                    <a:pt x="583" y="5836"/>
                    <a:pt x="953" y="5503"/>
                    <a:pt x="1417" y="5098"/>
                  </a:cubicBezTo>
                  <a:close/>
                  <a:moveTo>
                    <a:pt x="5797" y="0"/>
                  </a:moveTo>
                  <a:cubicBezTo>
                    <a:pt x="5725" y="0"/>
                    <a:pt x="5665" y="45"/>
                    <a:pt x="5644" y="109"/>
                  </a:cubicBezTo>
                  <a:cubicBezTo>
                    <a:pt x="5620" y="169"/>
                    <a:pt x="5608" y="217"/>
                    <a:pt x="5596" y="276"/>
                  </a:cubicBezTo>
                  <a:cubicBezTo>
                    <a:pt x="4751" y="371"/>
                    <a:pt x="4215" y="693"/>
                    <a:pt x="4179" y="705"/>
                  </a:cubicBezTo>
                  <a:cubicBezTo>
                    <a:pt x="4132" y="729"/>
                    <a:pt x="4120" y="764"/>
                    <a:pt x="4108" y="812"/>
                  </a:cubicBezTo>
                  <a:cubicBezTo>
                    <a:pt x="4096" y="848"/>
                    <a:pt x="4108" y="895"/>
                    <a:pt x="4132" y="931"/>
                  </a:cubicBezTo>
                  <a:lnTo>
                    <a:pt x="4786" y="1907"/>
                  </a:lnTo>
                  <a:cubicBezTo>
                    <a:pt x="4655" y="2003"/>
                    <a:pt x="4513" y="2098"/>
                    <a:pt x="4346" y="2241"/>
                  </a:cubicBezTo>
                  <a:cubicBezTo>
                    <a:pt x="3620" y="2812"/>
                    <a:pt x="893" y="5193"/>
                    <a:pt x="191" y="5813"/>
                  </a:cubicBezTo>
                  <a:cubicBezTo>
                    <a:pt x="60" y="5932"/>
                    <a:pt x="0" y="6122"/>
                    <a:pt x="48" y="6313"/>
                  </a:cubicBezTo>
                  <a:cubicBezTo>
                    <a:pt x="83" y="6467"/>
                    <a:pt x="191" y="6825"/>
                    <a:pt x="405" y="7146"/>
                  </a:cubicBezTo>
                  <a:cubicBezTo>
                    <a:pt x="643" y="7515"/>
                    <a:pt x="917" y="7729"/>
                    <a:pt x="1250" y="7753"/>
                  </a:cubicBezTo>
                  <a:lnTo>
                    <a:pt x="1274" y="7753"/>
                  </a:lnTo>
                  <a:cubicBezTo>
                    <a:pt x="1334" y="7753"/>
                    <a:pt x="1417" y="7741"/>
                    <a:pt x="1536" y="7694"/>
                  </a:cubicBezTo>
                  <a:lnTo>
                    <a:pt x="2024" y="8039"/>
                  </a:lnTo>
                  <a:cubicBezTo>
                    <a:pt x="2107" y="8099"/>
                    <a:pt x="2215" y="8134"/>
                    <a:pt x="2310" y="8134"/>
                  </a:cubicBezTo>
                  <a:cubicBezTo>
                    <a:pt x="2369" y="8134"/>
                    <a:pt x="2405" y="8110"/>
                    <a:pt x="2465" y="8099"/>
                  </a:cubicBezTo>
                  <a:cubicBezTo>
                    <a:pt x="2881" y="7956"/>
                    <a:pt x="3512" y="7694"/>
                    <a:pt x="4167" y="7432"/>
                  </a:cubicBezTo>
                  <a:cubicBezTo>
                    <a:pt x="4953" y="7122"/>
                    <a:pt x="5775" y="6777"/>
                    <a:pt x="6358" y="6586"/>
                  </a:cubicBezTo>
                  <a:cubicBezTo>
                    <a:pt x="6537" y="6979"/>
                    <a:pt x="7251" y="8610"/>
                    <a:pt x="7846" y="10230"/>
                  </a:cubicBezTo>
                  <a:cubicBezTo>
                    <a:pt x="7870" y="10289"/>
                    <a:pt x="7930" y="10337"/>
                    <a:pt x="7989" y="10337"/>
                  </a:cubicBezTo>
                  <a:cubicBezTo>
                    <a:pt x="8001" y="10337"/>
                    <a:pt x="8025" y="10337"/>
                    <a:pt x="8049" y="10313"/>
                  </a:cubicBezTo>
                  <a:cubicBezTo>
                    <a:pt x="8144" y="10289"/>
                    <a:pt x="8168" y="10194"/>
                    <a:pt x="8144" y="10111"/>
                  </a:cubicBezTo>
                  <a:lnTo>
                    <a:pt x="7965" y="9622"/>
                  </a:lnTo>
                  <a:cubicBezTo>
                    <a:pt x="8215" y="9480"/>
                    <a:pt x="9275" y="8944"/>
                    <a:pt x="10120" y="8170"/>
                  </a:cubicBezTo>
                  <a:cubicBezTo>
                    <a:pt x="10180" y="8110"/>
                    <a:pt x="10192" y="8015"/>
                    <a:pt x="10132" y="7956"/>
                  </a:cubicBezTo>
                  <a:cubicBezTo>
                    <a:pt x="10097" y="7920"/>
                    <a:pt x="10044" y="7897"/>
                    <a:pt x="9995" y="7897"/>
                  </a:cubicBezTo>
                  <a:cubicBezTo>
                    <a:pt x="9962" y="7897"/>
                    <a:pt x="9930" y="7908"/>
                    <a:pt x="9906" y="7932"/>
                  </a:cubicBezTo>
                  <a:cubicBezTo>
                    <a:pt x="9120" y="8646"/>
                    <a:pt x="8144" y="9170"/>
                    <a:pt x="7858" y="9301"/>
                  </a:cubicBezTo>
                  <a:cubicBezTo>
                    <a:pt x="7787" y="9122"/>
                    <a:pt x="7727" y="8944"/>
                    <a:pt x="7644" y="8765"/>
                  </a:cubicBezTo>
                  <a:cubicBezTo>
                    <a:pt x="8025" y="8587"/>
                    <a:pt x="9180" y="7991"/>
                    <a:pt x="10049" y="6944"/>
                  </a:cubicBezTo>
                  <a:cubicBezTo>
                    <a:pt x="10108" y="6860"/>
                    <a:pt x="10085" y="6777"/>
                    <a:pt x="10025" y="6717"/>
                  </a:cubicBezTo>
                  <a:cubicBezTo>
                    <a:pt x="9993" y="6691"/>
                    <a:pt x="9958" y="6678"/>
                    <a:pt x="9925" y="6678"/>
                  </a:cubicBezTo>
                  <a:cubicBezTo>
                    <a:pt x="9883" y="6678"/>
                    <a:pt x="9844" y="6697"/>
                    <a:pt x="9811" y="6729"/>
                  </a:cubicBezTo>
                  <a:cubicBezTo>
                    <a:pt x="9001" y="7718"/>
                    <a:pt x="7906" y="8289"/>
                    <a:pt x="7525" y="8468"/>
                  </a:cubicBezTo>
                  <a:cubicBezTo>
                    <a:pt x="7453" y="8289"/>
                    <a:pt x="7382" y="8110"/>
                    <a:pt x="7322" y="7956"/>
                  </a:cubicBezTo>
                  <a:cubicBezTo>
                    <a:pt x="7572" y="7848"/>
                    <a:pt x="8203" y="7551"/>
                    <a:pt x="8835" y="6908"/>
                  </a:cubicBezTo>
                  <a:cubicBezTo>
                    <a:pt x="9311" y="6432"/>
                    <a:pt x="9704" y="5884"/>
                    <a:pt x="9989" y="5253"/>
                  </a:cubicBezTo>
                  <a:cubicBezTo>
                    <a:pt x="10061" y="5098"/>
                    <a:pt x="10120" y="4931"/>
                    <a:pt x="10180" y="4765"/>
                  </a:cubicBezTo>
                  <a:cubicBezTo>
                    <a:pt x="10323" y="4991"/>
                    <a:pt x="10442" y="5193"/>
                    <a:pt x="10561" y="5408"/>
                  </a:cubicBezTo>
                  <a:cubicBezTo>
                    <a:pt x="10478" y="5658"/>
                    <a:pt x="10370" y="5908"/>
                    <a:pt x="10239" y="6146"/>
                  </a:cubicBezTo>
                  <a:cubicBezTo>
                    <a:pt x="10192" y="6229"/>
                    <a:pt x="10228" y="6324"/>
                    <a:pt x="10299" y="6372"/>
                  </a:cubicBezTo>
                  <a:cubicBezTo>
                    <a:pt x="10323" y="6384"/>
                    <a:pt x="10359" y="6384"/>
                    <a:pt x="10370" y="6384"/>
                  </a:cubicBezTo>
                  <a:cubicBezTo>
                    <a:pt x="10430" y="6384"/>
                    <a:pt x="10478" y="6360"/>
                    <a:pt x="10501" y="6313"/>
                  </a:cubicBezTo>
                  <a:cubicBezTo>
                    <a:pt x="10668" y="6027"/>
                    <a:pt x="10799" y="5729"/>
                    <a:pt x="10894" y="5455"/>
                  </a:cubicBezTo>
                  <a:lnTo>
                    <a:pt x="10894" y="5432"/>
                  </a:lnTo>
                  <a:lnTo>
                    <a:pt x="10894" y="5420"/>
                  </a:lnTo>
                  <a:lnTo>
                    <a:pt x="10859" y="5408"/>
                  </a:lnTo>
                  <a:lnTo>
                    <a:pt x="10859" y="5396"/>
                  </a:lnTo>
                  <a:lnTo>
                    <a:pt x="10859" y="5372"/>
                  </a:lnTo>
                  <a:lnTo>
                    <a:pt x="10859" y="5360"/>
                  </a:lnTo>
                  <a:lnTo>
                    <a:pt x="10859" y="5348"/>
                  </a:lnTo>
                  <a:cubicBezTo>
                    <a:pt x="10668" y="5003"/>
                    <a:pt x="10478" y="4693"/>
                    <a:pt x="10299" y="4408"/>
                  </a:cubicBezTo>
                  <a:cubicBezTo>
                    <a:pt x="10418" y="3979"/>
                    <a:pt x="10489" y="3527"/>
                    <a:pt x="10525" y="3050"/>
                  </a:cubicBezTo>
                  <a:cubicBezTo>
                    <a:pt x="10549" y="3086"/>
                    <a:pt x="10561" y="3110"/>
                    <a:pt x="10597" y="3157"/>
                  </a:cubicBezTo>
                  <a:cubicBezTo>
                    <a:pt x="10620" y="3205"/>
                    <a:pt x="10668" y="3217"/>
                    <a:pt x="10716" y="3217"/>
                  </a:cubicBezTo>
                  <a:cubicBezTo>
                    <a:pt x="10740" y="3217"/>
                    <a:pt x="10787" y="3205"/>
                    <a:pt x="10823" y="3193"/>
                  </a:cubicBezTo>
                  <a:cubicBezTo>
                    <a:pt x="10894" y="3134"/>
                    <a:pt x="10894" y="3038"/>
                    <a:pt x="10847" y="2967"/>
                  </a:cubicBezTo>
                  <a:cubicBezTo>
                    <a:pt x="10085" y="1979"/>
                    <a:pt x="9251" y="1264"/>
                    <a:pt x="8394" y="812"/>
                  </a:cubicBezTo>
                  <a:cubicBezTo>
                    <a:pt x="7703" y="455"/>
                    <a:pt x="6989" y="252"/>
                    <a:pt x="6275" y="240"/>
                  </a:cubicBezTo>
                  <a:cubicBezTo>
                    <a:pt x="6037" y="50"/>
                    <a:pt x="5834" y="14"/>
                    <a:pt x="5822" y="2"/>
                  </a:cubicBezTo>
                  <a:cubicBezTo>
                    <a:pt x="5814" y="1"/>
                    <a:pt x="5805" y="0"/>
                    <a:pt x="57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5"/>
            <p:cNvSpPr/>
            <p:nvPr/>
          </p:nvSpPr>
          <p:spPr>
            <a:xfrm>
              <a:off x="3927757" y="1737234"/>
              <a:ext cx="18720" cy="19104"/>
            </a:xfrm>
            <a:custGeom>
              <a:avLst/>
              <a:gdLst/>
              <a:ahLst/>
              <a:cxnLst/>
              <a:rect l="l" t="t" r="r" b="b"/>
              <a:pathLst>
                <a:path w="585" h="597" extrusionOk="0">
                  <a:moveTo>
                    <a:pt x="404" y="0"/>
                  </a:moveTo>
                  <a:cubicBezTo>
                    <a:pt x="349" y="0"/>
                    <a:pt x="294" y="26"/>
                    <a:pt x="263" y="73"/>
                  </a:cubicBezTo>
                  <a:cubicBezTo>
                    <a:pt x="203" y="168"/>
                    <a:pt x="132" y="251"/>
                    <a:pt x="61" y="346"/>
                  </a:cubicBezTo>
                  <a:cubicBezTo>
                    <a:pt x="1" y="418"/>
                    <a:pt x="13" y="501"/>
                    <a:pt x="72" y="561"/>
                  </a:cubicBezTo>
                  <a:cubicBezTo>
                    <a:pt x="108" y="597"/>
                    <a:pt x="132" y="597"/>
                    <a:pt x="180" y="597"/>
                  </a:cubicBezTo>
                  <a:cubicBezTo>
                    <a:pt x="227" y="597"/>
                    <a:pt x="263" y="573"/>
                    <a:pt x="299" y="537"/>
                  </a:cubicBezTo>
                  <a:cubicBezTo>
                    <a:pt x="382" y="430"/>
                    <a:pt x="465" y="346"/>
                    <a:pt x="525" y="239"/>
                  </a:cubicBezTo>
                  <a:cubicBezTo>
                    <a:pt x="584" y="180"/>
                    <a:pt x="561" y="73"/>
                    <a:pt x="489" y="25"/>
                  </a:cubicBezTo>
                  <a:cubicBezTo>
                    <a:pt x="464" y="8"/>
                    <a:pt x="434" y="0"/>
                    <a:pt x="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65"/>
          <p:cNvGrpSpPr/>
          <p:nvPr/>
        </p:nvGrpSpPr>
        <p:grpSpPr>
          <a:xfrm>
            <a:off x="5246797" y="1500658"/>
            <a:ext cx="347872" cy="347488"/>
            <a:chOff x="5246797" y="1500658"/>
            <a:chExt cx="347872" cy="347488"/>
          </a:xfrm>
        </p:grpSpPr>
        <p:sp>
          <p:nvSpPr>
            <p:cNvPr id="7267" name="Google Shape;7267;p65"/>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5"/>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5"/>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5"/>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65"/>
          <p:cNvGrpSpPr/>
          <p:nvPr/>
        </p:nvGrpSpPr>
        <p:grpSpPr>
          <a:xfrm>
            <a:off x="5796589" y="1500658"/>
            <a:ext cx="349024" cy="346752"/>
            <a:chOff x="5796589" y="1500658"/>
            <a:chExt cx="349024" cy="346752"/>
          </a:xfrm>
        </p:grpSpPr>
        <p:sp>
          <p:nvSpPr>
            <p:cNvPr id="7272" name="Google Shape;7272;p65"/>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65"/>
            <p:cNvGrpSpPr/>
            <p:nvPr/>
          </p:nvGrpSpPr>
          <p:grpSpPr>
            <a:xfrm>
              <a:off x="5796589" y="1500658"/>
              <a:ext cx="349024" cy="346752"/>
              <a:chOff x="5796589" y="1500658"/>
              <a:chExt cx="349024" cy="346752"/>
            </a:xfrm>
          </p:grpSpPr>
          <p:sp>
            <p:nvSpPr>
              <p:cNvPr id="7274" name="Google Shape;7274;p65"/>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5"/>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5"/>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5"/>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8" name="Google Shape;7278;p65"/>
          <p:cNvGrpSpPr/>
          <p:nvPr/>
        </p:nvGrpSpPr>
        <p:grpSpPr>
          <a:xfrm>
            <a:off x="6895373" y="1502578"/>
            <a:ext cx="348640" cy="343296"/>
            <a:chOff x="6895373" y="1502578"/>
            <a:chExt cx="348640" cy="343296"/>
          </a:xfrm>
        </p:grpSpPr>
        <p:sp>
          <p:nvSpPr>
            <p:cNvPr id="7279" name="Google Shape;7279;p65"/>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5"/>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5"/>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65"/>
          <p:cNvGrpSpPr/>
          <p:nvPr/>
        </p:nvGrpSpPr>
        <p:grpSpPr>
          <a:xfrm>
            <a:off x="4147597" y="1505458"/>
            <a:ext cx="347904" cy="336992"/>
            <a:chOff x="4147597" y="1505458"/>
            <a:chExt cx="347904" cy="336992"/>
          </a:xfrm>
        </p:grpSpPr>
        <p:sp>
          <p:nvSpPr>
            <p:cNvPr id="7283" name="Google Shape;7283;p65"/>
            <p:cNvSpPr/>
            <p:nvPr/>
          </p:nvSpPr>
          <p:spPr>
            <a:xfrm>
              <a:off x="4293901" y="1707410"/>
              <a:ext cx="22528" cy="15392"/>
            </a:xfrm>
            <a:custGeom>
              <a:avLst/>
              <a:gdLst/>
              <a:ahLst/>
              <a:cxnLst/>
              <a:rect l="l" t="t" r="r" b="b"/>
              <a:pathLst>
                <a:path w="704" h="481" extrusionOk="0">
                  <a:moveTo>
                    <a:pt x="182" y="1"/>
                  </a:moveTo>
                  <a:cubicBezTo>
                    <a:pt x="124" y="1"/>
                    <a:pt x="65" y="32"/>
                    <a:pt x="49" y="100"/>
                  </a:cubicBezTo>
                  <a:cubicBezTo>
                    <a:pt x="1" y="171"/>
                    <a:pt x="37" y="278"/>
                    <a:pt x="120" y="302"/>
                  </a:cubicBezTo>
                  <a:lnTo>
                    <a:pt x="465" y="469"/>
                  </a:lnTo>
                  <a:cubicBezTo>
                    <a:pt x="489" y="481"/>
                    <a:pt x="513" y="481"/>
                    <a:pt x="537" y="481"/>
                  </a:cubicBezTo>
                  <a:cubicBezTo>
                    <a:pt x="596" y="481"/>
                    <a:pt x="656" y="457"/>
                    <a:pt x="691" y="397"/>
                  </a:cubicBezTo>
                  <a:cubicBezTo>
                    <a:pt x="703" y="326"/>
                    <a:pt x="668" y="219"/>
                    <a:pt x="596" y="183"/>
                  </a:cubicBezTo>
                  <a:lnTo>
                    <a:pt x="251" y="16"/>
                  </a:lnTo>
                  <a:cubicBezTo>
                    <a:pt x="230" y="6"/>
                    <a:pt x="206"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5"/>
            <p:cNvSpPr/>
            <p:nvPr/>
          </p:nvSpPr>
          <p:spPr>
            <a:xfrm>
              <a:off x="4326669" y="1707250"/>
              <a:ext cx="22528" cy="15168"/>
            </a:xfrm>
            <a:custGeom>
              <a:avLst/>
              <a:gdLst/>
              <a:ahLst/>
              <a:cxnLst/>
              <a:rect l="l" t="t" r="r" b="b"/>
              <a:pathLst>
                <a:path w="704" h="474" extrusionOk="0">
                  <a:moveTo>
                    <a:pt x="508" y="1"/>
                  </a:moveTo>
                  <a:cubicBezTo>
                    <a:pt x="489" y="1"/>
                    <a:pt x="471" y="4"/>
                    <a:pt x="453" y="10"/>
                  </a:cubicBezTo>
                  <a:lnTo>
                    <a:pt x="108" y="176"/>
                  </a:lnTo>
                  <a:cubicBezTo>
                    <a:pt x="37" y="224"/>
                    <a:pt x="1" y="307"/>
                    <a:pt x="37" y="391"/>
                  </a:cubicBezTo>
                  <a:cubicBezTo>
                    <a:pt x="60" y="438"/>
                    <a:pt x="120" y="474"/>
                    <a:pt x="179" y="474"/>
                  </a:cubicBezTo>
                  <a:cubicBezTo>
                    <a:pt x="215" y="474"/>
                    <a:pt x="227" y="474"/>
                    <a:pt x="263" y="462"/>
                  </a:cubicBezTo>
                  <a:lnTo>
                    <a:pt x="596" y="295"/>
                  </a:lnTo>
                  <a:cubicBezTo>
                    <a:pt x="656" y="271"/>
                    <a:pt x="703" y="164"/>
                    <a:pt x="656" y="93"/>
                  </a:cubicBezTo>
                  <a:cubicBezTo>
                    <a:pt x="629" y="30"/>
                    <a:pt x="567"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5"/>
            <p:cNvSpPr/>
            <p:nvPr/>
          </p:nvSpPr>
          <p:spPr>
            <a:xfrm>
              <a:off x="4147597" y="1505458"/>
              <a:ext cx="347904" cy="336992"/>
            </a:xfrm>
            <a:custGeom>
              <a:avLst/>
              <a:gdLst/>
              <a:ahLst/>
              <a:cxnLst/>
              <a:rect l="l" t="t" r="r" b="b"/>
              <a:pathLst>
                <a:path w="10872" h="10531" extrusionOk="0">
                  <a:moveTo>
                    <a:pt x="1525" y="3387"/>
                  </a:moveTo>
                  <a:cubicBezTo>
                    <a:pt x="1632" y="3387"/>
                    <a:pt x="1727" y="3398"/>
                    <a:pt x="1834" y="3434"/>
                  </a:cubicBezTo>
                  <a:cubicBezTo>
                    <a:pt x="1751" y="3756"/>
                    <a:pt x="1703" y="4089"/>
                    <a:pt x="1703" y="4422"/>
                  </a:cubicBezTo>
                  <a:cubicBezTo>
                    <a:pt x="1703" y="4720"/>
                    <a:pt x="1608" y="5042"/>
                    <a:pt x="1453" y="5315"/>
                  </a:cubicBezTo>
                  <a:cubicBezTo>
                    <a:pt x="1358" y="5470"/>
                    <a:pt x="1299" y="5613"/>
                    <a:pt x="1239" y="5768"/>
                  </a:cubicBezTo>
                  <a:cubicBezTo>
                    <a:pt x="703" y="5637"/>
                    <a:pt x="322" y="5161"/>
                    <a:pt x="322" y="4589"/>
                  </a:cubicBezTo>
                  <a:cubicBezTo>
                    <a:pt x="322" y="3922"/>
                    <a:pt x="858" y="3387"/>
                    <a:pt x="1525" y="3387"/>
                  </a:cubicBezTo>
                  <a:close/>
                  <a:moveTo>
                    <a:pt x="9347" y="3387"/>
                  </a:moveTo>
                  <a:cubicBezTo>
                    <a:pt x="10026" y="3387"/>
                    <a:pt x="10562" y="3922"/>
                    <a:pt x="10562" y="4589"/>
                  </a:cubicBezTo>
                  <a:cubicBezTo>
                    <a:pt x="10538" y="5161"/>
                    <a:pt x="10157" y="5637"/>
                    <a:pt x="9633" y="5768"/>
                  </a:cubicBezTo>
                  <a:cubicBezTo>
                    <a:pt x="9574" y="5625"/>
                    <a:pt x="9502" y="5470"/>
                    <a:pt x="9431" y="5327"/>
                  </a:cubicBezTo>
                  <a:cubicBezTo>
                    <a:pt x="9264" y="5042"/>
                    <a:pt x="9169" y="4732"/>
                    <a:pt x="9169" y="4434"/>
                  </a:cubicBezTo>
                  <a:cubicBezTo>
                    <a:pt x="9169" y="4089"/>
                    <a:pt x="9133" y="3756"/>
                    <a:pt x="9038" y="3434"/>
                  </a:cubicBezTo>
                  <a:cubicBezTo>
                    <a:pt x="9145" y="3398"/>
                    <a:pt x="9252" y="3387"/>
                    <a:pt x="9347" y="3387"/>
                  </a:cubicBezTo>
                  <a:close/>
                  <a:moveTo>
                    <a:pt x="5656" y="386"/>
                  </a:moveTo>
                  <a:lnTo>
                    <a:pt x="5775" y="886"/>
                  </a:lnTo>
                  <a:cubicBezTo>
                    <a:pt x="5799" y="934"/>
                    <a:pt x="5823" y="982"/>
                    <a:pt x="5871" y="993"/>
                  </a:cubicBezTo>
                  <a:cubicBezTo>
                    <a:pt x="5898" y="1000"/>
                    <a:pt x="5922" y="1007"/>
                    <a:pt x="5946" y="1007"/>
                  </a:cubicBezTo>
                  <a:cubicBezTo>
                    <a:pt x="5964" y="1007"/>
                    <a:pt x="5982" y="1003"/>
                    <a:pt x="6002" y="993"/>
                  </a:cubicBezTo>
                  <a:lnTo>
                    <a:pt x="6633" y="743"/>
                  </a:lnTo>
                  <a:lnTo>
                    <a:pt x="6633" y="1112"/>
                  </a:lnTo>
                  <a:cubicBezTo>
                    <a:pt x="6633" y="1172"/>
                    <a:pt x="6668" y="1232"/>
                    <a:pt x="6728" y="1255"/>
                  </a:cubicBezTo>
                  <a:cubicBezTo>
                    <a:pt x="8014" y="1791"/>
                    <a:pt x="8847" y="3029"/>
                    <a:pt x="8847" y="4411"/>
                  </a:cubicBezTo>
                  <a:cubicBezTo>
                    <a:pt x="8847" y="4768"/>
                    <a:pt x="8954" y="5137"/>
                    <a:pt x="9145" y="5470"/>
                  </a:cubicBezTo>
                  <a:cubicBezTo>
                    <a:pt x="9395" y="5923"/>
                    <a:pt x="9526" y="6399"/>
                    <a:pt x="9526" y="6887"/>
                  </a:cubicBezTo>
                  <a:cubicBezTo>
                    <a:pt x="9526" y="8732"/>
                    <a:pt x="7680" y="10221"/>
                    <a:pt x="5442" y="10221"/>
                  </a:cubicBezTo>
                  <a:cubicBezTo>
                    <a:pt x="3180" y="10221"/>
                    <a:pt x="1346" y="8732"/>
                    <a:pt x="1346" y="6887"/>
                  </a:cubicBezTo>
                  <a:cubicBezTo>
                    <a:pt x="1346" y="6399"/>
                    <a:pt x="1477" y="5923"/>
                    <a:pt x="1727" y="5470"/>
                  </a:cubicBezTo>
                  <a:cubicBezTo>
                    <a:pt x="1930" y="5149"/>
                    <a:pt x="2025" y="4768"/>
                    <a:pt x="2025" y="4411"/>
                  </a:cubicBezTo>
                  <a:cubicBezTo>
                    <a:pt x="2025" y="3637"/>
                    <a:pt x="2299" y="2863"/>
                    <a:pt x="2787" y="2267"/>
                  </a:cubicBezTo>
                  <a:cubicBezTo>
                    <a:pt x="3275" y="1672"/>
                    <a:pt x="3954" y="1255"/>
                    <a:pt x="4692" y="1101"/>
                  </a:cubicBezTo>
                  <a:cubicBezTo>
                    <a:pt x="4728" y="1101"/>
                    <a:pt x="4751" y="1065"/>
                    <a:pt x="4763" y="1053"/>
                  </a:cubicBezTo>
                  <a:cubicBezTo>
                    <a:pt x="5061" y="743"/>
                    <a:pt x="5359" y="517"/>
                    <a:pt x="5656" y="386"/>
                  </a:cubicBezTo>
                  <a:close/>
                  <a:moveTo>
                    <a:pt x="5754" y="1"/>
                  </a:moveTo>
                  <a:cubicBezTo>
                    <a:pt x="5741" y="1"/>
                    <a:pt x="5729" y="2"/>
                    <a:pt x="5716" y="5"/>
                  </a:cubicBezTo>
                  <a:cubicBezTo>
                    <a:pt x="5335" y="148"/>
                    <a:pt x="4930" y="398"/>
                    <a:pt x="4573" y="779"/>
                  </a:cubicBezTo>
                  <a:cubicBezTo>
                    <a:pt x="3775" y="982"/>
                    <a:pt x="3061" y="1422"/>
                    <a:pt x="2537" y="2065"/>
                  </a:cubicBezTo>
                  <a:cubicBezTo>
                    <a:pt x="2287" y="2375"/>
                    <a:pt x="2073" y="2732"/>
                    <a:pt x="1942" y="3125"/>
                  </a:cubicBezTo>
                  <a:cubicBezTo>
                    <a:pt x="1811" y="3077"/>
                    <a:pt x="1668" y="3065"/>
                    <a:pt x="1525" y="3065"/>
                  </a:cubicBezTo>
                  <a:cubicBezTo>
                    <a:pt x="691" y="3065"/>
                    <a:pt x="1" y="3744"/>
                    <a:pt x="1" y="4577"/>
                  </a:cubicBezTo>
                  <a:cubicBezTo>
                    <a:pt x="1" y="5280"/>
                    <a:pt x="477" y="5875"/>
                    <a:pt x="1132" y="6054"/>
                  </a:cubicBezTo>
                  <a:cubicBezTo>
                    <a:pt x="1061" y="6316"/>
                    <a:pt x="1013" y="6601"/>
                    <a:pt x="1013" y="6887"/>
                  </a:cubicBezTo>
                  <a:cubicBezTo>
                    <a:pt x="1013" y="7863"/>
                    <a:pt x="1477" y="8792"/>
                    <a:pt x="2323" y="9471"/>
                  </a:cubicBezTo>
                  <a:cubicBezTo>
                    <a:pt x="3156" y="10161"/>
                    <a:pt x="4263" y="10530"/>
                    <a:pt x="5442" y="10530"/>
                  </a:cubicBezTo>
                  <a:cubicBezTo>
                    <a:pt x="6609" y="10530"/>
                    <a:pt x="7716" y="10161"/>
                    <a:pt x="8550" y="9471"/>
                  </a:cubicBezTo>
                  <a:cubicBezTo>
                    <a:pt x="9383" y="8792"/>
                    <a:pt x="9859" y="7863"/>
                    <a:pt x="9859" y="6887"/>
                  </a:cubicBezTo>
                  <a:cubicBezTo>
                    <a:pt x="9859" y="6601"/>
                    <a:pt x="9812" y="6339"/>
                    <a:pt x="9740" y="6054"/>
                  </a:cubicBezTo>
                  <a:cubicBezTo>
                    <a:pt x="10395" y="5887"/>
                    <a:pt x="10871" y="5292"/>
                    <a:pt x="10871" y="4589"/>
                  </a:cubicBezTo>
                  <a:cubicBezTo>
                    <a:pt x="10871" y="3756"/>
                    <a:pt x="10181" y="3077"/>
                    <a:pt x="9347" y="3077"/>
                  </a:cubicBezTo>
                  <a:cubicBezTo>
                    <a:pt x="9216" y="3077"/>
                    <a:pt x="9073" y="3089"/>
                    <a:pt x="8931" y="3137"/>
                  </a:cubicBezTo>
                  <a:cubicBezTo>
                    <a:pt x="8835" y="2851"/>
                    <a:pt x="8692" y="2577"/>
                    <a:pt x="8514" y="2327"/>
                  </a:cubicBezTo>
                  <a:cubicBezTo>
                    <a:pt x="8133" y="1755"/>
                    <a:pt x="7585" y="1303"/>
                    <a:pt x="6954" y="1017"/>
                  </a:cubicBezTo>
                  <a:lnTo>
                    <a:pt x="6954" y="517"/>
                  </a:lnTo>
                  <a:cubicBezTo>
                    <a:pt x="6954" y="458"/>
                    <a:pt x="6930" y="410"/>
                    <a:pt x="6883" y="374"/>
                  </a:cubicBezTo>
                  <a:cubicBezTo>
                    <a:pt x="6855" y="360"/>
                    <a:pt x="6823" y="355"/>
                    <a:pt x="6792" y="355"/>
                  </a:cubicBezTo>
                  <a:cubicBezTo>
                    <a:pt x="6769" y="355"/>
                    <a:pt x="6748" y="357"/>
                    <a:pt x="6728" y="362"/>
                  </a:cubicBezTo>
                  <a:lnTo>
                    <a:pt x="6049" y="636"/>
                  </a:lnTo>
                  <a:lnTo>
                    <a:pt x="5930" y="124"/>
                  </a:lnTo>
                  <a:cubicBezTo>
                    <a:pt x="5918" y="77"/>
                    <a:pt x="5883" y="53"/>
                    <a:pt x="5859" y="29"/>
                  </a:cubicBezTo>
                  <a:cubicBezTo>
                    <a:pt x="5824" y="12"/>
                    <a:pt x="5789" y="1"/>
                    <a:pt x="57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5"/>
            <p:cNvSpPr/>
            <p:nvPr/>
          </p:nvSpPr>
          <p:spPr>
            <a:xfrm>
              <a:off x="4250477" y="1641618"/>
              <a:ext cx="43456" cy="48032"/>
            </a:xfrm>
            <a:custGeom>
              <a:avLst/>
              <a:gdLst/>
              <a:ahLst/>
              <a:cxnLst/>
              <a:rect l="l" t="t" r="r" b="b"/>
              <a:pathLst>
                <a:path w="1358" h="1501" extrusionOk="0">
                  <a:moveTo>
                    <a:pt x="679" y="1"/>
                  </a:moveTo>
                  <a:cubicBezTo>
                    <a:pt x="298" y="1"/>
                    <a:pt x="1" y="298"/>
                    <a:pt x="1" y="667"/>
                  </a:cubicBezTo>
                  <a:lnTo>
                    <a:pt x="1" y="834"/>
                  </a:lnTo>
                  <a:cubicBezTo>
                    <a:pt x="1" y="1203"/>
                    <a:pt x="298" y="1501"/>
                    <a:pt x="679" y="1501"/>
                  </a:cubicBezTo>
                  <a:cubicBezTo>
                    <a:pt x="1048" y="1501"/>
                    <a:pt x="1346" y="1203"/>
                    <a:pt x="1346" y="834"/>
                  </a:cubicBezTo>
                  <a:lnTo>
                    <a:pt x="1346" y="667"/>
                  </a:lnTo>
                  <a:cubicBezTo>
                    <a:pt x="1358" y="596"/>
                    <a:pt x="1286" y="513"/>
                    <a:pt x="1191" y="513"/>
                  </a:cubicBezTo>
                  <a:cubicBezTo>
                    <a:pt x="1108" y="513"/>
                    <a:pt x="1036" y="596"/>
                    <a:pt x="1036" y="679"/>
                  </a:cubicBezTo>
                  <a:lnTo>
                    <a:pt x="1036" y="846"/>
                  </a:lnTo>
                  <a:cubicBezTo>
                    <a:pt x="1036" y="1037"/>
                    <a:pt x="870" y="1203"/>
                    <a:pt x="679" y="1203"/>
                  </a:cubicBezTo>
                  <a:cubicBezTo>
                    <a:pt x="477" y="1203"/>
                    <a:pt x="322" y="1037"/>
                    <a:pt x="322" y="846"/>
                  </a:cubicBezTo>
                  <a:lnTo>
                    <a:pt x="322" y="679"/>
                  </a:lnTo>
                  <a:cubicBezTo>
                    <a:pt x="322" y="489"/>
                    <a:pt x="477" y="322"/>
                    <a:pt x="679" y="322"/>
                  </a:cubicBezTo>
                  <a:cubicBezTo>
                    <a:pt x="763" y="322"/>
                    <a:pt x="834" y="251"/>
                    <a:pt x="834" y="156"/>
                  </a:cubicBezTo>
                  <a:cubicBezTo>
                    <a:pt x="834" y="72"/>
                    <a:pt x="763"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5"/>
            <p:cNvSpPr/>
            <p:nvPr/>
          </p:nvSpPr>
          <p:spPr>
            <a:xfrm>
              <a:off x="4348781" y="1641618"/>
              <a:ext cx="43456" cy="48032"/>
            </a:xfrm>
            <a:custGeom>
              <a:avLst/>
              <a:gdLst/>
              <a:ahLst/>
              <a:cxnLst/>
              <a:rect l="l" t="t" r="r" b="b"/>
              <a:pathLst>
                <a:path w="1358" h="1501" extrusionOk="0">
                  <a:moveTo>
                    <a:pt x="667" y="1"/>
                  </a:moveTo>
                  <a:cubicBezTo>
                    <a:pt x="298" y="1"/>
                    <a:pt x="0" y="298"/>
                    <a:pt x="0" y="667"/>
                  </a:cubicBezTo>
                  <a:lnTo>
                    <a:pt x="0" y="834"/>
                  </a:lnTo>
                  <a:cubicBezTo>
                    <a:pt x="0" y="1203"/>
                    <a:pt x="298" y="1501"/>
                    <a:pt x="667" y="1501"/>
                  </a:cubicBezTo>
                  <a:cubicBezTo>
                    <a:pt x="1036" y="1501"/>
                    <a:pt x="1334" y="1203"/>
                    <a:pt x="1334" y="834"/>
                  </a:cubicBezTo>
                  <a:lnTo>
                    <a:pt x="1334" y="667"/>
                  </a:lnTo>
                  <a:cubicBezTo>
                    <a:pt x="1358" y="596"/>
                    <a:pt x="1274" y="513"/>
                    <a:pt x="1191" y="513"/>
                  </a:cubicBezTo>
                  <a:cubicBezTo>
                    <a:pt x="1096" y="513"/>
                    <a:pt x="1024" y="596"/>
                    <a:pt x="1024" y="679"/>
                  </a:cubicBezTo>
                  <a:lnTo>
                    <a:pt x="1024" y="846"/>
                  </a:lnTo>
                  <a:cubicBezTo>
                    <a:pt x="1024" y="1037"/>
                    <a:pt x="858" y="1203"/>
                    <a:pt x="667" y="1203"/>
                  </a:cubicBezTo>
                  <a:cubicBezTo>
                    <a:pt x="477" y="1203"/>
                    <a:pt x="310" y="1037"/>
                    <a:pt x="310" y="846"/>
                  </a:cubicBezTo>
                  <a:lnTo>
                    <a:pt x="310" y="679"/>
                  </a:lnTo>
                  <a:cubicBezTo>
                    <a:pt x="310" y="489"/>
                    <a:pt x="477" y="322"/>
                    <a:pt x="667" y="322"/>
                  </a:cubicBezTo>
                  <a:cubicBezTo>
                    <a:pt x="762" y="322"/>
                    <a:pt x="834" y="251"/>
                    <a:pt x="834" y="156"/>
                  </a:cubicBezTo>
                  <a:cubicBezTo>
                    <a:pt x="834" y="72"/>
                    <a:pt x="762"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5"/>
            <p:cNvSpPr/>
            <p:nvPr/>
          </p:nvSpPr>
          <p:spPr>
            <a:xfrm>
              <a:off x="4261517" y="1739922"/>
              <a:ext cx="119680" cy="59840"/>
            </a:xfrm>
            <a:custGeom>
              <a:avLst/>
              <a:gdLst/>
              <a:ahLst/>
              <a:cxnLst/>
              <a:rect l="l" t="t" r="r" b="b"/>
              <a:pathLst>
                <a:path w="3740" h="1870" extrusionOk="0">
                  <a:moveTo>
                    <a:pt x="3394" y="322"/>
                  </a:moveTo>
                  <a:cubicBezTo>
                    <a:pt x="3370" y="643"/>
                    <a:pt x="3192" y="941"/>
                    <a:pt x="2918" y="1167"/>
                  </a:cubicBezTo>
                  <a:cubicBezTo>
                    <a:pt x="2727" y="774"/>
                    <a:pt x="2323" y="513"/>
                    <a:pt x="1858" y="513"/>
                  </a:cubicBezTo>
                  <a:cubicBezTo>
                    <a:pt x="1418" y="513"/>
                    <a:pt x="1013" y="763"/>
                    <a:pt x="810" y="1167"/>
                  </a:cubicBezTo>
                  <a:cubicBezTo>
                    <a:pt x="549" y="941"/>
                    <a:pt x="370" y="655"/>
                    <a:pt x="334" y="322"/>
                  </a:cubicBezTo>
                  <a:close/>
                  <a:moveTo>
                    <a:pt x="1858" y="834"/>
                  </a:moveTo>
                  <a:cubicBezTo>
                    <a:pt x="2204" y="834"/>
                    <a:pt x="2513" y="1048"/>
                    <a:pt x="2644" y="1346"/>
                  </a:cubicBezTo>
                  <a:cubicBezTo>
                    <a:pt x="2477" y="1429"/>
                    <a:pt x="2263" y="1501"/>
                    <a:pt x="2025" y="1525"/>
                  </a:cubicBezTo>
                  <a:lnTo>
                    <a:pt x="2025" y="1346"/>
                  </a:lnTo>
                  <a:cubicBezTo>
                    <a:pt x="2025" y="1251"/>
                    <a:pt x="1953" y="1179"/>
                    <a:pt x="1858" y="1179"/>
                  </a:cubicBezTo>
                  <a:cubicBezTo>
                    <a:pt x="1775" y="1179"/>
                    <a:pt x="1703" y="1251"/>
                    <a:pt x="1703" y="1346"/>
                  </a:cubicBezTo>
                  <a:lnTo>
                    <a:pt x="1703" y="1525"/>
                  </a:lnTo>
                  <a:cubicBezTo>
                    <a:pt x="1477" y="1501"/>
                    <a:pt x="1251" y="1429"/>
                    <a:pt x="1072" y="1346"/>
                  </a:cubicBezTo>
                  <a:cubicBezTo>
                    <a:pt x="1203" y="1036"/>
                    <a:pt x="1525" y="834"/>
                    <a:pt x="1858" y="834"/>
                  </a:cubicBezTo>
                  <a:close/>
                  <a:moveTo>
                    <a:pt x="168" y="1"/>
                  </a:moveTo>
                  <a:cubicBezTo>
                    <a:pt x="72" y="1"/>
                    <a:pt x="1" y="84"/>
                    <a:pt x="1" y="167"/>
                  </a:cubicBezTo>
                  <a:cubicBezTo>
                    <a:pt x="1" y="1108"/>
                    <a:pt x="834" y="1870"/>
                    <a:pt x="1858" y="1870"/>
                  </a:cubicBezTo>
                  <a:cubicBezTo>
                    <a:pt x="2894" y="1870"/>
                    <a:pt x="3728" y="1108"/>
                    <a:pt x="3728" y="167"/>
                  </a:cubicBezTo>
                  <a:cubicBezTo>
                    <a:pt x="3739" y="84"/>
                    <a:pt x="3668" y="1"/>
                    <a:pt x="3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5"/>
            <p:cNvSpPr/>
            <p:nvPr/>
          </p:nvSpPr>
          <p:spPr>
            <a:xfrm>
              <a:off x="4221517" y="1614482"/>
              <a:ext cx="199296" cy="206624"/>
            </a:xfrm>
            <a:custGeom>
              <a:avLst/>
              <a:gdLst/>
              <a:ahLst/>
              <a:cxnLst/>
              <a:rect l="l" t="t" r="r" b="b"/>
              <a:pathLst>
                <a:path w="6228" h="6457" extrusionOk="0">
                  <a:moveTo>
                    <a:pt x="1764" y="1"/>
                  </a:moveTo>
                  <a:cubicBezTo>
                    <a:pt x="1669" y="1"/>
                    <a:pt x="1573" y="9"/>
                    <a:pt x="1477" y="27"/>
                  </a:cubicBezTo>
                  <a:cubicBezTo>
                    <a:pt x="763" y="134"/>
                    <a:pt x="191" y="706"/>
                    <a:pt x="72" y="1420"/>
                  </a:cubicBezTo>
                  <a:cubicBezTo>
                    <a:pt x="1" y="1920"/>
                    <a:pt x="132" y="2408"/>
                    <a:pt x="453" y="2778"/>
                  </a:cubicBezTo>
                  <a:cubicBezTo>
                    <a:pt x="632" y="2992"/>
                    <a:pt x="656" y="3266"/>
                    <a:pt x="548" y="3528"/>
                  </a:cubicBezTo>
                  <a:cubicBezTo>
                    <a:pt x="453" y="3766"/>
                    <a:pt x="406" y="4004"/>
                    <a:pt x="406" y="4254"/>
                  </a:cubicBezTo>
                  <a:cubicBezTo>
                    <a:pt x="406" y="5468"/>
                    <a:pt x="1620" y="6457"/>
                    <a:pt x="3108" y="6457"/>
                  </a:cubicBezTo>
                  <a:cubicBezTo>
                    <a:pt x="4597" y="6457"/>
                    <a:pt x="5823" y="5468"/>
                    <a:pt x="5823" y="4254"/>
                  </a:cubicBezTo>
                  <a:cubicBezTo>
                    <a:pt x="5823" y="4004"/>
                    <a:pt x="5775" y="3766"/>
                    <a:pt x="5668" y="3528"/>
                  </a:cubicBezTo>
                  <a:cubicBezTo>
                    <a:pt x="5573" y="3266"/>
                    <a:pt x="5609" y="2992"/>
                    <a:pt x="5775" y="2778"/>
                  </a:cubicBezTo>
                  <a:cubicBezTo>
                    <a:pt x="6085" y="2408"/>
                    <a:pt x="6228" y="1920"/>
                    <a:pt x="6144" y="1420"/>
                  </a:cubicBezTo>
                  <a:cubicBezTo>
                    <a:pt x="6109" y="1146"/>
                    <a:pt x="5990" y="861"/>
                    <a:pt x="5787" y="634"/>
                  </a:cubicBezTo>
                  <a:cubicBezTo>
                    <a:pt x="5754" y="595"/>
                    <a:pt x="5714" y="577"/>
                    <a:pt x="5673" y="577"/>
                  </a:cubicBezTo>
                  <a:cubicBezTo>
                    <a:pt x="5639" y="577"/>
                    <a:pt x="5605" y="589"/>
                    <a:pt x="5573" y="611"/>
                  </a:cubicBezTo>
                  <a:cubicBezTo>
                    <a:pt x="5489" y="658"/>
                    <a:pt x="5489" y="753"/>
                    <a:pt x="5537" y="825"/>
                  </a:cubicBezTo>
                  <a:cubicBezTo>
                    <a:pt x="5692" y="1027"/>
                    <a:pt x="5787" y="1230"/>
                    <a:pt x="5823" y="1468"/>
                  </a:cubicBezTo>
                  <a:cubicBezTo>
                    <a:pt x="5882" y="1873"/>
                    <a:pt x="5775" y="2254"/>
                    <a:pt x="5525" y="2575"/>
                  </a:cubicBezTo>
                  <a:cubicBezTo>
                    <a:pt x="5263" y="2873"/>
                    <a:pt x="5216" y="3290"/>
                    <a:pt x="5370" y="3635"/>
                  </a:cubicBezTo>
                  <a:cubicBezTo>
                    <a:pt x="5466" y="3837"/>
                    <a:pt x="5513" y="4040"/>
                    <a:pt x="5513" y="4254"/>
                  </a:cubicBezTo>
                  <a:cubicBezTo>
                    <a:pt x="5513" y="5290"/>
                    <a:pt x="4430" y="6123"/>
                    <a:pt x="3108" y="6123"/>
                  </a:cubicBezTo>
                  <a:cubicBezTo>
                    <a:pt x="1787" y="6123"/>
                    <a:pt x="715" y="5278"/>
                    <a:pt x="715" y="4254"/>
                  </a:cubicBezTo>
                  <a:cubicBezTo>
                    <a:pt x="715" y="4040"/>
                    <a:pt x="763" y="3837"/>
                    <a:pt x="846" y="3635"/>
                  </a:cubicBezTo>
                  <a:cubicBezTo>
                    <a:pt x="1013" y="3290"/>
                    <a:pt x="953" y="2873"/>
                    <a:pt x="703" y="2575"/>
                  </a:cubicBezTo>
                  <a:cubicBezTo>
                    <a:pt x="441" y="2254"/>
                    <a:pt x="346" y="1873"/>
                    <a:pt x="406" y="1468"/>
                  </a:cubicBezTo>
                  <a:cubicBezTo>
                    <a:pt x="489" y="884"/>
                    <a:pt x="953" y="432"/>
                    <a:pt x="1537" y="337"/>
                  </a:cubicBezTo>
                  <a:cubicBezTo>
                    <a:pt x="1606" y="327"/>
                    <a:pt x="1676" y="322"/>
                    <a:pt x="1746" y="322"/>
                  </a:cubicBezTo>
                  <a:cubicBezTo>
                    <a:pt x="2090" y="322"/>
                    <a:pt x="2422" y="444"/>
                    <a:pt x="2680" y="682"/>
                  </a:cubicBezTo>
                  <a:cubicBezTo>
                    <a:pt x="2805" y="795"/>
                    <a:pt x="2962" y="852"/>
                    <a:pt x="3120" y="852"/>
                  </a:cubicBezTo>
                  <a:cubicBezTo>
                    <a:pt x="3278" y="852"/>
                    <a:pt x="3436" y="795"/>
                    <a:pt x="3561" y="682"/>
                  </a:cubicBezTo>
                  <a:cubicBezTo>
                    <a:pt x="3818" y="444"/>
                    <a:pt x="4150" y="322"/>
                    <a:pt x="4495" y="322"/>
                  </a:cubicBezTo>
                  <a:cubicBezTo>
                    <a:pt x="4564" y="322"/>
                    <a:pt x="4634" y="327"/>
                    <a:pt x="4704" y="337"/>
                  </a:cubicBezTo>
                  <a:cubicBezTo>
                    <a:pt x="4835" y="349"/>
                    <a:pt x="4966" y="396"/>
                    <a:pt x="5097" y="456"/>
                  </a:cubicBezTo>
                  <a:cubicBezTo>
                    <a:pt x="5117" y="469"/>
                    <a:pt x="5139" y="475"/>
                    <a:pt x="5162" y="475"/>
                  </a:cubicBezTo>
                  <a:cubicBezTo>
                    <a:pt x="5221" y="475"/>
                    <a:pt x="5282" y="436"/>
                    <a:pt x="5299" y="384"/>
                  </a:cubicBezTo>
                  <a:cubicBezTo>
                    <a:pt x="5323" y="313"/>
                    <a:pt x="5299" y="206"/>
                    <a:pt x="5228" y="170"/>
                  </a:cubicBezTo>
                  <a:cubicBezTo>
                    <a:pt x="5073" y="99"/>
                    <a:pt x="4918" y="39"/>
                    <a:pt x="4751" y="27"/>
                  </a:cubicBezTo>
                  <a:cubicBezTo>
                    <a:pt x="4664" y="15"/>
                    <a:pt x="4577" y="9"/>
                    <a:pt x="4491" y="9"/>
                  </a:cubicBezTo>
                  <a:cubicBezTo>
                    <a:pt x="4063" y="9"/>
                    <a:pt x="3662" y="156"/>
                    <a:pt x="3334" y="444"/>
                  </a:cubicBezTo>
                  <a:cubicBezTo>
                    <a:pt x="3275" y="503"/>
                    <a:pt x="3192" y="533"/>
                    <a:pt x="3108" y="533"/>
                  </a:cubicBezTo>
                  <a:cubicBezTo>
                    <a:pt x="3025" y="533"/>
                    <a:pt x="2942" y="503"/>
                    <a:pt x="2882" y="444"/>
                  </a:cubicBezTo>
                  <a:cubicBezTo>
                    <a:pt x="2572" y="163"/>
                    <a:pt x="2176" y="1"/>
                    <a:pt x="17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65"/>
          <p:cNvGrpSpPr/>
          <p:nvPr/>
        </p:nvGrpSpPr>
        <p:grpSpPr>
          <a:xfrm>
            <a:off x="2499405" y="1499890"/>
            <a:ext cx="347488" cy="348256"/>
            <a:chOff x="2499405" y="1499890"/>
            <a:chExt cx="347488" cy="348256"/>
          </a:xfrm>
        </p:grpSpPr>
        <p:sp>
          <p:nvSpPr>
            <p:cNvPr id="7291" name="Google Shape;7291;p65"/>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5"/>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5"/>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5"/>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5"/>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5"/>
          <p:cNvGrpSpPr/>
          <p:nvPr/>
        </p:nvGrpSpPr>
        <p:grpSpPr>
          <a:xfrm>
            <a:off x="1956845" y="1500498"/>
            <a:ext cx="331520" cy="348032"/>
            <a:chOff x="1956845" y="1500498"/>
            <a:chExt cx="331520" cy="348032"/>
          </a:xfrm>
        </p:grpSpPr>
        <p:sp>
          <p:nvSpPr>
            <p:cNvPr id="7297" name="Google Shape;7297;p65"/>
            <p:cNvSpPr/>
            <p:nvPr/>
          </p:nvSpPr>
          <p:spPr>
            <a:xfrm>
              <a:off x="2078413" y="1736882"/>
              <a:ext cx="88800" cy="44608"/>
            </a:xfrm>
            <a:custGeom>
              <a:avLst/>
              <a:gdLst/>
              <a:ahLst/>
              <a:cxnLst/>
              <a:rect l="l" t="t" r="r" b="b"/>
              <a:pathLst>
                <a:path w="2775" h="1394" extrusionOk="0">
                  <a:moveTo>
                    <a:pt x="2322" y="310"/>
                  </a:moveTo>
                  <a:cubicBezTo>
                    <a:pt x="2381" y="310"/>
                    <a:pt x="2417" y="357"/>
                    <a:pt x="2429" y="381"/>
                  </a:cubicBezTo>
                  <a:cubicBezTo>
                    <a:pt x="2429" y="405"/>
                    <a:pt x="2429" y="477"/>
                    <a:pt x="2381" y="500"/>
                  </a:cubicBezTo>
                  <a:lnTo>
                    <a:pt x="1953" y="858"/>
                  </a:lnTo>
                  <a:cubicBezTo>
                    <a:pt x="1786" y="994"/>
                    <a:pt x="1584" y="1063"/>
                    <a:pt x="1384" y="1063"/>
                  </a:cubicBezTo>
                  <a:cubicBezTo>
                    <a:pt x="1185" y="1063"/>
                    <a:pt x="988" y="994"/>
                    <a:pt x="833" y="858"/>
                  </a:cubicBezTo>
                  <a:lnTo>
                    <a:pt x="405" y="500"/>
                  </a:lnTo>
                  <a:cubicBezTo>
                    <a:pt x="345" y="453"/>
                    <a:pt x="357" y="393"/>
                    <a:pt x="369" y="381"/>
                  </a:cubicBezTo>
                  <a:cubicBezTo>
                    <a:pt x="393" y="369"/>
                    <a:pt x="405" y="310"/>
                    <a:pt x="476" y="310"/>
                  </a:cubicBezTo>
                  <a:close/>
                  <a:moveTo>
                    <a:pt x="464" y="0"/>
                  </a:moveTo>
                  <a:cubicBezTo>
                    <a:pt x="286" y="0"/>
                    <a:pt x="119" y="96"/>
                    <a:pt x="60" y="274"/>
                  </a:cubicBezTo>
                  <a:cubicBezTo>
                    <a:pt x="0" y="441"/>
                    <a:pt x="48" y="631"/>
                    <a:pt x="191" y="750"/>
                  </a:cubicBezTo>
                  <a:lnTo>
                    <a:pt x="631" y="1108"/>
                  </a:lnTo>
                  <a:cubicBezTo>
                    <a:pt x="845" y="1286"/>
                    <a:pt x="1119" y="1393"/>
                    <a:pt x="1381" y="1393"/>
                  </a:cubicBezTo>
                  <a:cubicBezTo>
                    <a:pt x="1655" y="1393"/>
                    <a:pt x="1941" y="1298"/>
                    <a:pt x="2143" y="1108"/>
                  </a:cubicBezTo>
                  <a:lnTo>
                    <a:pt x="2572" y="750"/>
                  </a:lnTo>
                  <a:cubicBezTo>
                    <a:pt x="2727" y="631"/>
                    <a:pt x="2774" y="453"/>
                    <a:pt x="2715" y="274"/>
                  </a:cubicBezTo>
                  <a:cubicBezTo>
                    <a:pt x="2655" y="107"/>
                    <a:pt x="2488"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5"/>
            <p:cNvSpPr/>
            <p:nvPr/>
          </p:nvSpPr>
          <p:spPr>
            <a:xfrm>
              <a:off x="1956845" y="1500498"/>
              <a:ext cx="331520" cy="348032"/>
            </a:xfrm>
            <a:custGeom>
              <a:avLst/>
              <a:gdLst/>
              <a:ahLst/>
              <a:cxnLst/>
              <a:rect l="l" t="t" r="r" b="b"/>
              <a:pathLst>
                <a:path w="10360" h="10876" extrusionOk="0">
                  <a:moveTo>
                    <a:pt x="1205" y="326"/>
                  </a:moveTo>
                  <a:cubicBezTo>
                    <a:pt x="1252" y="326"/>
                    <a:pt x="1300" y="330"/>
                    <a:pt x="1346" y="339"/>
                  </a:cubicBezTo>
                  <a:cubicBezTo>
                    <a:pt x="1942" y="494"/>
                    <a:pt x="2525" y="791"/>
                    <a:pt x="3061" y="1232"/>
                  </a:cubicBezTo>
                  <a:cubicBezTo>
                    <a:pt x="2894" y="1315"/>
                    <a:pt x="2727" y="1387"/>
                    <a:pt x="2585" y="1458"/>
                  </a:cubicBezTo>
                  <a:cubicBezTo>
                    <a:pt x="2108" y="922"/>
                    <a:pt x="1489" y="565"/>
                    <a:pt x="1108" y="470"/>
                  </a:cubicBezTo>
                  <a:cubicBezTo>
                    <a:pt x="989" y="458"/>
                    <a:pt x="882" y="458"/>
                    <a:pt x="811" y="458"/>
                  </a:cubicBezTo>
                  <a:cubicBezTo>
                    <a:pt x="918" y="368"/>
                    <a:pt x="1060" y="326"/>
                    <a:pt x="1205" y="326"/>
                  </a:cubicBezTo>
                  <a:close/>
                  <a:moveTo>
                    <a:pt x="9179" y="326"/>
                  </a:moveTo>
                  <a:cubicBezTo>
                    <a:pt x="9324" y="326"/>
                    <a:pt x="9466" y="368"/>
                    <a:pt x="9574" y="458"/>
                  </a:cubicBezTo>
                  <a:lnTo>
                    <a:pt x="9585" y="482"/>
                  </a:lnTo>
                  <a:cubicBezTo>
                    <a:pt x="9548" y="471"/>
                    <a:pt x="9506" y="465"/>
                    <a:pt x="9459" y="465"/>
                  </a:cubicBezTo>
                  <a:cubicBezTo>
                    <a:pt x="9401" y="465"/>
                    <a:pt x="9336" y="474"/>
                    <a:pt x="9264" y="494"/>
                  </a:cubicBezTo>
                  <a:cubicBezTo>
                    <a:pt x="9085" y="541"/>
                    <a:pt x="8847" y="636"/>
                    <a:pt x="8609" y="779"/>
                  </a:cubicBezTo>
                  <a:cubicBezTo>
                    <a:pt x="8538" y="815"/>
                    <a:pt x="8502" y="922"/>
                    <a:pt x="8562" y="994"/>
                  </a:cubicBezTo>
                  <a:cubicBezTo>
                    <a:pt x="8591" y="1046"/>
                    <a:pt x="8644" y="1074"/>
                    <a:pt x="8697" y="1074"/>
                  </a:cubicBezTo>
                  <a:cubicBezTo>
                    <a:pt x="8729" y="1074"/>
                    <a:pt x="8761" y="1064"/>
                    <a:pt x="8788" y="1041"/>
                  </a:cubicBezTo>
                  <a:cubicBezTo>
                    <a:pt x="8990" y="922"/>
                    <a:pt x="9193" y="815"/>
                    <a:pt x="9335" y="791"/>
                  </a:cubicBezTo>
                  <a:cubicBezTo>
                    <a:pt x="9389" y="780"/>
                    <a:pt x="9439" y="774"/>
                    <a:pt x="9484" y="774"/>
                  </a:cubicBezTo>
                  <a:cubicBezTo>
                    <a:pt x="9580" y="774"/>
                    <a:pt x="9656" y="798"/>
                    <a:pt x="9705" y="839"/>
                  </a:cubicBezTo>
                  <a:cubicBezTo>
                    <a:pt x="9788" y="898"/>
                    <a:pt x="9800" y="994"/>
                    <a:pt x="9800" y="1053"/>
                  </a:cubicBezTo>
                  <a:cubicBezTo>
                    <a:pt x="9764" y="1577"/>
                    <a:pt x="9633" y="2244"/>
                    <a:pt x="9228" y="2756"/>
                  </a:cubicBezTo>
                  <a:cubicBezTo>
                    <a:pt x="9133" y="2601"/>
                    <a:pt x="9014" y="2446"/>
                    <a:pt x="8871" y="2303"/>
                  </a:cubicBezTo>
                  <a:cubicBezTo>
                    <a:pt x="8633" y="2041"/>
                    <a:pt x="8371" y="1815"/>
                    <a:pt x="8085" y="1625"/>
                  </a:cubicBezTo>
                  <a:cubicBezTo>
                    <a:pt x="8133" y="1565"/>
                    <a:pt x="8192" y="1518"/>
                    <a:pt x="8252" y="1458"/>
                  </a:cubicBezTo>
                  <a:cubicBezTo>
                    <a:pt x="8312" y="1398"/>
                    <a:pt x="8312" y="1291"/>
                    <a:pt x="8252" y="1232"/>
                  </a:cubicBezTo>
                  <a:cubicBezTo>
                    <a:pt x="8222" y="1202"/>
                    <a:pt x="8181" y="1187"/>
                    <a:pt x="8139" y="1187"/>
                  </a:cubicBezTo>
                  <a:cubicBezTo>
                    <a:pt x="8097" y="1187"/>
                    <a:pt x="8056" y="1202"/>
                    <a:pt x="8026" y="1232"/>
                  </a:cubicBezTo>
                  <a:lnTo>
                    <a:pt x="7800" y="1458"/>
                  </a:lnTo>
                  <a:cubicBezTo>
                    <a:pt x="7657" y="1375"/>
                    <a:pt x="7490" y="1291"/>
                    <a:pt x="7323" y="1232"/>
                  </a:cubicBezTo>
                  <a:cubicBezTo>
                    <a:pt x="7859" y="791"/>
                    <a:pt x="8442" y="494"/>
                    <a:pt x="9038" y="339"/>
                  </a:cubicBezTo>
                  <a:cubicBezTo>
                    <a:pt x="9084" y="330"/>
                    <a:pt x="9132" y="326"/>
                    <a:pt x="9179" y="326"/>
                  </a:cubicBezTo>
                  <a:close/>
                  <a:moveTo>
                    <a:pt x="902" y="792"/>
                  </a:moveTo>
                  <a:cubicBezTo>
                    <a:pt x="947" y="792"/>
                    <a:pt x="996" y="796"/>
                    <a:pt x="1049" y="803"/>
                  </a:cubicBezTo>
                  <a:cubicBezTo>
                    <a:pt x="1489" y="886"/>
                    <a:pt x="2013" y="1327"/>
                    <a:pt x="2299" y="1637"/>
                  </a:cubicBezTo>
                  <a:cubicBezTo>
                    <a:pt x="2013" y="1827"/>
                    <a:pt x="1751" y="2053"/>
                    <a:pt x="1513" y="2327"/>
                  </a:cubicBezTo>
                  <a:cubicBezTo>
                    <a:pt x="1370" y="2470"/>
                    <a:pt x="1251" y="2625"/>
                    <a:pt x="1156" y="2768"/>
                  </a:cubicBezTo>
                  <a:cubicBezTo>
                    <a:pt x="763" y="2244"/>
                    <a:pt x="632" y="1589"/>
                    <a:pt x="584" y="1077"/>
                  </a:cubicBezTo>
                  <a:cubicBezTo>
                    <a:pt x="584" y="994"/>
                    <a:pt x="596" y="910"/>
                    <a:pt x="680" y="851"/>
                  </a:cubicBezTo>
                  <a:cubicBezTo>
                    <a:pt x="728" y="810"/>
                    <a:pt x="805" y="792"/>
                    <a:pt x="902" y="792"/>
                  </a:cubicBezTo>
                  <a:close/>
                  <a:moveTo>
                    <a:pt x="5192" y="1160"/>
                  </a:moveTo>
                  <a:cubicBezTo>
                    <a:pt x="6668" y="1160"/>
                    <a:pt x="7811" y="1625"/>
                    <a:pt x="8633" y="2518"/>
                  </a:cubicBezTo>
                  <a:cubicBezTo>
                    <a:pt x="9478" y="3470"/>
                    <a:pt x="9812" y="4744"/>
                    <a:pt x="9931" y="5661"/>
                  </a:cubicBezTo>
                  <a:cubicBezTo>
                    <a:pt x="10002" y="6375"/>
                    <a:pt x="9990" y="6947"/>
                    <a:pt x="9978" y="7244"/>
                  </a:cubicBezTo>
                  <a:lnTo>
                    <a:pt x="9526" y="7078"/>
                  </a:lnTo>
                  <a:cubicBezTo>
                    <a:pt x="9513" y="7073"/>
                    <a:pt x="9497" y="7071"/>
                    <a:pt x="9479" y="7071"/>
                  </a:cubicBezTo>
                  <a:cubicBezTo>
                    <a:pt x="9448" y="7071"/>
                    <a:pt x="9413" y="7079"/>
                    <a:pt x="9383" y="7102"/>
                  </a:cubicBezTo>
                  <a:cubicBezTo>
                    <a:pt x="9335" y="7125"/>
                    <a:pt x="9312" y="7173"/>
                    <a:pt x="9312" y="7233"/>
                  </a:cubicBezTo>
                  <a:cubicBezTo>
                    <a:pt x="9312" y="7244"/>
                    <a:pt x="9276" y="8256"/>
                    <a:pt x="8871" y="9376"/>
                  </a:cubicBezTo>
                  <a:lnTo>
                    <a:pt x="8562" y="9007"/>
                  </a:lnTo>
                  <a:cubicBezTo>
                    <a:pt x="8538" y="8959"/>
                    <a:pt x="8478" y="8947"/>
                    <a:pt x="8431" y="8947"/>
                  </a:cubicBezTo>
                  <a:cubicBezTo>
                    <a:pt x="8371" y="8947"/>
                    <a:pt x="8323" y="8971"/>
                    <a:pt x="8312" y="9030"/>
                  </a:cubicBezTo>
                  <a:cubicBezTo>
                    <a:pt x="8061" y="9507"/>
                    <a:pt x="7645" y="9923"/>
                    <a:pt x="7430" y="10138"/>
                  </a:cubicBezTo>
                  <a:lnTo>
                    <a:pt x="7049" y="9614"/>
                  </a:lnTo>
                  <a:cubicBezTo>
                    <a:pt x="7466" y="9340"/>
                    <a:pt x="7740" y="8864"/>
                    <a:pt x="7740" y="8328"/>
                  </a:cubicBezTo>
                  <a:cubicBezTo>
                    <a:pt x="7740" y="8245"/>
                    <a:pt x="7669" y="8173"/>
                    <a:pt x="7585" y="8173"/>
                  </a:cubicBezTo>
                  <a:cubicBezTo>
                    <a:pt x="7490" y="8173"/>
                    <a:pt x="7419" y="8245"/>
                    <a:pt x="7419" y="8328"/>
                  </a:cubicBezTo>
                  <a:cubicBezTo>
                    <a:pt x="7419" y="9007"/>
                    <a:pt x="6883" y="9542"/>
                    <a:pt x="6228" y="9542"/>
                  </a:cubicBezTo>
                  <a:cubicBezTo>
                    <a:pt x="5954" y="9542"/>
                    <a:pt x="5704" y="9447"/>
                    <a:pt x="5478" y="9280"/>
                  </a:cubicBezTo>
                  <a:cubicBezTo>
                    <a:pt x="5389" y="9215"/>
                    <a:pt x="5284" y="9182"/>
                    <a:pt x="5183" y="9182"/>
                  </a:cubicBezTo>
                  <a:cubicBezTo>
                    <a:pt x="5082" y="9182"/>
                    <a:pt x="4984" y="9215"/>
                    <a:pt x="4906" y="9280"/>
                  </a:cubicBezTo>
                  <a:cubicBezTo>
                    <a:pt x="4692" y="9447"/>
                    <a:pt x="4442" y="9542"/>
                    <a:pt x="4156" y="9542"/>
                  </a:cubicBezTo>
                  <a:cubicBezTo>
                    <a:pt x="3501" y="9542"/>
                    <a:pt x="2966" y="9007"/>
                    <a:pt x="2966" y="8328"/>
                  </a:cubicBezTo>
                  <a:cubicBezTo>
                    <a:pt x="2966" y="8245"/>
                    <a:pt x="2894" y="8173"/>
                    <a:pt x="2799" y="8173"/>
                  </a:cubicBezTo>
                  <a:cubicBezTo>
                    <a:pt x="2716" y="8173"/>
                    <a:pt x="2632" y="8245"/>
                    <a:pt x="2632" y="8328"/>
                  </a:cubicBezTo>
                  <a:cubicBezTo>
                    <a:pt x="2632" y="8864"/>
                    <a:pt x="2918" y="9340"/>
                    <a:pt x="3335" y="9614"/>
                  </a:cubicBezTo>
                  <a:lnTo>
                    <a:pt x="2954" y="10138"/>
                  </a:lnTo>
                  <a:cubicBezTo>
                    <a:pt x="2739" y="9935"/>
                    <a:pt x="2323" y="9507"/>
                    <a:pt x="2073" y="9030"/>
                  </a:cubicBezTo>
                  <a:cubicBezTo>
                    <a:pt x="2037" y="8983"/>
                    <a:pt x="2001" y="8959"/>
                    <a:pt x="1954" y="8947"/>
                  </a:cubicBezTo>
                  <a:cubicBezTo>
                    <a:pt x="1894" y="8947"/>
                    <a:pt x="1846" y="8959"/>
                    <a:pt x="1823" y="9007"/>
                  </a:cubicBezTo>
                  <a:lnTo>
                    <a:pt x="1501" y="9376"/>
                  </a:lnTo>
                  <a:cubicBezTo>
                    <a:pt x="1108" y="8256"/>
                    <a:pt x="1073" y="7233"/>
                    <a:pt x="1073" y="7233"/>
                  </a:cubicBezTo>
                  <a:cubicBezTo>
                    <a:pt x="1073" y="7185"/>
                    <a:pt x="1049" y="7125"/>
                    <a:pt x="1001" y="7102"/>
                  </a:cubicBezTo>
                  <a:cubicBezTo>
                    <a:pt x="971" y="7079"/>
                    <a:pt x="941" y="7071"/>
                    <a:pt x="907" y="7071"/>
                  </a:cubicBezTo>
                  <a:cubicBezTo>
                    <a:pt x="888" y="7071"/>
                    <a:pt x="868" y="7073"/>
                    <a:pt x="846" y="7078"/>
                  </a:cubicBezTo>
                  <a:lnTo>
                    <a:pt x="406" y="7244"/>
                  </a:lnTo>
                  <a:cubicBezTo>
                    <a:pt x="394" y="6947"/>
                    <a:pt x="370" y="6375"/>
                    <a:pt x="465" y="5673"/>
                  </a:cubicBezTo>
                  <a:cubicBezTo>
                    <a:pt x="584" y="4756"/>
                    <a:pt x="894" y="3470"/>
                    <a:pt x="1763" y="2518"/>
                  </a:cubicBezTo>
                  <a:cubicBezTo>
                    <a:pt x="2561" y="1625"/>
                    <a:pt x="3728" y="1160"/>
                    <a:pt x="5192" y="1160"/>
                  </a:cubicBezTo>
                  <a:close/>
                  <a:moveTo>
                    <a:pt x="5192" y="9492"/>
                  </a:moveTo>
                  <a:cubicBezTo>
                    <a:pt x="5225" y="9492"/>
                    <a:pt x="5258" y="9501"/>
                    <a:pt x="5287" y="9518"/>
                  </a:cubicBezTo>
                  <a:cubicBezTo>
                    <a:pt x="5561" y="9745"/>
                    <a:pt x="5883" y="9852"/>
                    <a:pt x="6228" y="9852"/>
                  </a:cubicBezTo>
                  <a:cubicBezTo>
                    <a:pt x="6371" y="9852"/>
                    <a:pt x="6526" y="9840"/>
                    <a:pt x="6657" y="9792"/>
                  </a:cubicBezTo>
                  <a:lnTo>
                    <a:pt x="6657" y="9792"/>
                  </a:lnTo>
                  <a:cubicBezTo>
                    <a:pt x="6466" y="10245"/>
                    <a:pt x="6037" y="10554"/>
                    <a:pt x="5525" y="10554"/>
                  </a:cubicBezTo>
                  <a:lnTo>
                    <a:pt x="4847" y="10554"/>
                  </a:lnTo>
                  <a:cubicBezTo>
                    <a:pt x="4335" y="10554"/>
                    <a:pt x="3906" y="10233"/>
                    <a:pt x="3728" y="9792"/>
                  </a:cubicBezTo>
                  <a:lnTo>
                    <a:pt x="3728" y="9792"/>
                  </a:lnTo>
                  <a:cubicBezTo>
                    <a:pt x="3859" y="9840"/>
                    <a:pt x="4013" y="9852"/>
                    <a:pt x="4156" y="9852"/>
                  </a:cubicBezTo>
                  <a:cubicBezTo>
                    <a:pt x="4502" y="9852"/>
                    <a:pt x="4823" y="9733"/>
                    <a:pt x="5097" y="9518"/>
                  </a:cubicBezTo>
                  <a:cubicBezTo>
                    <a:pt x="5127" y="9501"/>
                    <a:pt x="5159" y="9492"/>
                    <a:pt x="5192" y="9492"/>
                  </a:cubicBezTo>
                  <a:close/>
                  <a:moveTo>
                    <a:pt x="9185" y="0"/>
                  </a:moveTo>
                  <a:cubicBezTo>
                    <a:pt x="9105" y="0"/>
                    <a:pt x="9024" y="10"/>
                    <a:pt x="8943" y="29"/>
                  </a:cubicBezTo>
                  <a:cubicBezTo>
                    <a:pt x="8252" y="208"/>
                    <a:pt x="7597" y="565"/>
                    <a:pt x="6966" y="1101"/>
                  </a:cubicBezTo>
                  <a:cubicBezTo>
                    <a:pt x="6430" y="934"/>
                    <a:pt x="5835" y="851"/>
                    <a:pt x="5180" y="851"/>
                  </a:cubicBezTo>
                  <a:cubicBezTo>
                    <a:pt x="4525" y="851"/>
                    <a:pt x="3930" y="934"/>
                    <a:pt x="3394" y="1101"/>
                  </a:cubicBezTo>
                  <a:cubicBezTo>
                    <a:pt x="2775" y="565"/>
                    <a:pt x="2096" y="196"/>
                    <a:pt x="1418" y="29"/>
                  </a:cubicBezTo>
                  <a:cubicBezTo>
                    <a:pt x="1344" y="11"/>
                    <a:pt x="1269" y="2"/>
                    <a:pt x="1195" y="2"/>
                  </a:cubicBezTo>
                  <a:cubicBezTo>
                    <a:pt x="982" y="2"/>
                    <a:pt x="773" y="75"/>
                    <a:pt x="596" y="208"/>
                  </a:cubicBezTo>
                  <a:cubicBezTo>
                    <a:pt x="370" y="386"/>
                    <a:pt x="239" y="672"/>
                    <a:pt x="251" y="946"/>
                  </a:cubicBezTo>
                  <a:cubicBezTo>
                    <a:pt x="287" y="1565"/>
                    <a:pt x="418" y="2410"/>
                    <a:pt x="965" y="3030"/>
                  </a:cubicBezTo>
                  <a:cubicBezTo>
                    <a:pt x="453" y="3911"/>
                    <a:pt x="227" y="4899"/>
                    <a:pt x="132" y="5637"/>
                  </a:cubicBezTo>
                  <a:cubicBezTo>
                    <a:pt x="1" y="6661"/>
                    <a:pt x="96" y="7459"/>
                    <a:pt x="96" y="7483"/>
                  </a:cubicBezTo>
                  <a:cubicBezTo>
                    <a:pt x="96" y="7530"/>
                    <a:pt x="120" y="7578"/>
                    <a:pt x="168" y="7602"/>
                  </a:cubicBezTo>
                  <a:cubicBezTo>
                    <a:pt x="198" y="7624"/>
                    <a:pt x="223" y="7633"/>
                    <a:pt x="250" y="7633"/>
                  </a:cubicBezTo>
                  <a:cubicBezTo>
                    <a:pt x="265" y="7633"/>
                    <a:pt x="281" y="7630"/>
                    <a:pt x="299" y="7625"/>
                  </a:cubicBezTo>
                  <a:lnTo>
                    <a:pt x="751" y="7459"/>
                  </a:lnTo>
                  <a:cubicBezTo>
                    <a:pt x="775" y="7852"/>
                    <a:pt x="894" y="8780"/>
                    <a:pt x="1299" y="9745"/>
                  </a:cubicBezTo>
                  <a:cubicBezTo>
                    <a:pt x="1311" y="9792"/>
                    <a:pt x="1370" y="9840"/>
                    <a:pt x="1418" y="9852"/>
                  </a:cubicBezTo>
                  <a:cubicBezTo>
                    <a:pt x="1428" y="9854"/>
                    <a:pt x="1438" y="9855"/>
                    <a:pt x="1447" y="9855"/>
                  </a:cubicBezTo>
                  <a:cubicBezTo>
                    <a:pt x="1493" y="9855"/>
                    <a:pt x="1531" y="9832"/>
                    <a:pt x="1561" y="9792"/>
                  </a:cubicBezTo>
                  <a:lnTo>
                    <a:pt x="1906" y="9388"/>
                  </a:lnTo>
                  <a:cubicBezTo>
                    <a:pt x="2299" y="10007"/>
                    <a:pt x="2847" y="10471"/>
                    <a:pt x="2870" y="10495"/>
                  </a:cubicBezTo>
                  <a:cubicBezTo>
                    <a:pt x="2896" y="10512"/>
                    <a:pt x="2929" y="10523"/>
                    <a:pt x="2959" y="10523"/>
                  </a:cubicBezTo>
                  <a:cubicBezTo>
                    <a:pt x="2969" y="10523"/>
                    <a:pt x="2980" y="10522"/>
                    <a:pt x="2989" y="10519"/>
                  </a:cubicBezTo>
                  <a:cubicBezTo>
                    <a:pt x="3037" y="10519"/>
                    <a:pt x="3085" y="10495"/>
                    <a:pt x="3097" y="10459"/>
                  </a:cubicBezTo>
                  <a:lnTo>
                    <a:pt x="3454" y="9983"/>
                  </a:lnTo>
                  <a:cubicBezTo>
                    <a:pt x="3549" y="10173"/>
                    <a:pt x="3680" y="10352"/>
                    <a:pt x="3847" y="10507"/>
                  </a:cubicBezTo>
                  <a:cubicBezTo>
                    <a:pt x="4109" y="10745"/>
                    <a:pt x="4466" y="10876"/>
                    <a:pt x="4823" y="10876"/>
                  </a:cubicBezTo>
                  <a:lnTo>
                    <a:pt x="5514" y="10876"/>
                  </a:lnTo>
                  <a:cubicBezTo>
                    <a:pt x="6121" y="10876"/>
                    <a:pt x="6657" y="10519"/>
                    <a:pt x="6895" y="9983"/>
                  </a:cubicBezTo>
                  <a:lnTo>
                    <a:pt x="7252" y="10459"/>
                  </a:lnTo>
                  <a:cubicBezTo>
                    <a:pt x="7276" y="10495"/>
                    <a:pt x="7311" y="10519"/>
                    <a:pt x="7359" y="10519"/>
                  </a:cubicBezTo>
                  <a:lnTo>
                    <a:pt x="7371" y="10519"/>
                  </a:lnTo>
                  <a:cubicBezTo>
                    <a:pt x="7419" y="10519"/>
                    <a:pt x="7442" y="10507"/>
                    <a:pt x="7478" y="10471"/>
                  </a:cubicBezTo>
                  <a:cubicBezTo>
                    <a:pt x="7502" y="10459"/>
                    <a:pt x="8050" y="9983"/>
                    <a:pt x="8442" y="9376"/>
                  </a:cubicBezTo>
                  <a:lnTo>
                    <a:pt x="8788" y="9780"/>
                  </a:lnTo>
                  <a:cubicBezTo>
                    <a:pt x="8812" y="9816"/>
                    <a:pt x="8871" y="9840"/>
                    <a:pt x="8931" y="9840"/>
                  </a:cubicBezTo>
                  <a:cubicBezTo>
                    <a:pt x="8990" y="9816"/>
                    <a:pt x="9038" y="9792"/>
                    <a:pt x="9050" y="9733"/>
                  </a:cubicBezTo>
                  <a:cubicBezTo>
                    <a:pt x="9443" y="8780"/>
                    <a:pt x="9562" y="7852"/>
                    <a:pt x="9597" y="7435"/>
                  </a:cubicBezTo>
                  <a:lnTo>
                    <a:pt x="10050" y="7602"/>
                  </a:lnTo>
                  <a:cubicBezTo>
                    <a:pt x="10071" y="7612"/>
                    <a:pt x="10095" y="7618"/>
                    <a:pt x="10117" y="7618"/>
                  </a:cubicBezTo>
                  <a:cubicBezTo>
                    <a:pt x="10144" y="7618"/>
                    <a:pt x="10168" y="7609"/>
                    <a:pt x="10181" y="7590"/>
                  </a:cubicBezTo>
                  <a:cubicBezTo>
                    <a:pt x="10228" y="7554"/>
                    <a:pt x="10252" y="7518"/>
                    <a:pt x="10252" y="7471"/>
                  </a:cubicBezTo>
                  <a:cubicBezTo>
                    <a:pt x="10276" y="7459"/>
                    <a:pt x="10359" y="6673"/>
                    <a:pt x="10228" y="5637"/>
                  </a:cubicBezTo>
                  <a:cubicBezTo>
                    <a:pt x="10133" y="4899"/>
                    <a:pt x="9919" y="3911"/>
                    <a:pt x="9395" y="3030"/>
                  </a:cubicBezTo>
                  <a:cubicBezTo>
                    <a:pt x="9943" y="2410"/>
                    <a:pt x="10097" y="1565"/>
                    <a:pt x="10109" y="946"/>
                  </a:cubicBezTo>
                  <a:cubicBezTo>
                    <a:pt x="10121" y="648"/>
                    <a:pt x="9990" y="386"/>
                    <a:pt x="9764" y="208"/>
                  </a:cubicBezTo>
                  <a:cubicBezTo>
                    <a:pt x="9600" y="69"/>
                    <a:pt x="9397" y="0"/>
                    <a:pt x="9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5"/>
            <p:cNvSpPr/>
            <p:nvPr/>
          </p:nvSpPr>
          <p:spPr>
            <a:xfrm>
              <a:off x="2030765" y="1652690"/>
              <a:ext cx="48800" cy="59840"/>
            </a:xfrm>
            <a:custGeom>
              <a:avLst/>
              <a:gdLst/>
              <a:ahLst/>
              <a:cxnLst/>
              <a:rect l="l" t="t" r="r" b="b"/>
              <a:pathLst>
                <a:path w="1525" h="1870" extrusionOk="0">
                  <a:moveTo>
                    <a:pt x="763" y="0"/>
                  </a:moveTo>
                  <a:cubicBezTo>
                    <a:pt x="346" y="0"/>
                    <a:pt x="1" y="345"/>
                    <a:pt x="1" y="762"/>
                  </a:cubicBezTo>
                  <a:lnTo>
                    <a:pt x="1" y="1107"/>
                  </a:lnTo>
                  <a:cubicBezTo>
                    <a:pt x="1" y="1524"/>
                    <a:pt x="346" y="1869"/>
                    <a:pt x="763" y="1869"/>
                  </a:cubicBezTo>
                  <a:cubicBezTo>
                    <a:pt x="1179" y="1869"/>
                    <a:pt x="1525" y="1524"/>
                    <a:pt x="1525" y="1107"/>
                  </a:cubicBezTo>
                  <a:lnTo>
                    <a:pt x="1525" y="762"/>
                  </a:lnTo>
                  <a:cubicBezTo>
                    <a:pt x="1501" y="643"/>
                    <a:pt x="1477" y="548"/>
                    <a:pt x="1430" y="441"/>
                  </a:cubicBezTo>
                  <a:cubicBezTo>
                    <a:pt x="1394" y="379"/>
                    <a:pt x="1340" y="343"/>
                    <a:pt x="1285" y="343"/>
                  </a:cubicBezTo>
                  <a:cubicBezTo>
                    <a:pt x="1265" y="343"/>
                    <a:pt x="1246" y="348"/>
                    <a:pt x="1227" y="357"/>
                  </a:cubicBezTo>
                  <a:cubicBezTo>
                    <a:pt x="1144" y="405"/>
                    <a:pt x="1108" y="500"/>
                    <a:pt x="1144" y="572"/>
                  </a:cubicBezTo>
                  <a:cubicBezTo>
                    <a:pt x="1179" y="631"/>
                    <a:pt x="1191" y="691"/>
                    <a:pt x="1191" y="762"/>
                  </a:cubicBezTo>
                  <a:lnTo>
                    <a:pt x="1191" y="1107"/>
                  </a:lnTo>
                  <a:cubicBezTo>
                    <a:pt x="1191" y="1345"/>
                    <a:pt x="1001" y="1536"/>
                    <a:pt x="763" y="1536"/>
                  </a:cubicBezTo>
                  <a:cubicBezTo>
                    <a:pt x="525" y="1536"/>
                    <a:pt x="334" y="1345"/>
                    <a:pt x="334" y="1107"/>
                  </a:cubicBezTo>
                  <a:lnTo>
                    <a:pt x="334" y="762"/>
                  </a:lnTo>
                  <a:cubicBezTo>
                    <a:pt x="334" y="524"/>
                    <a:pt x="525" y="333"/>
                    <a:pt x="763" y="333"/>
                  </a:cubicBezTo>
                  <a:cubicBezTo>
                    <a:pt x="846" y="333"/>
                    <a:pt x="929" y="262"/>
                    <a:pt x="929" y="167"/>
                  </a:cubicBezTo>
                  <a:cubicBezTo>
                    <a:pt x="929"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5"/>
            <p:cNvSpPr/>
            <p:nvPr/>
          </p:nvSpPr>
          <p:spPr>
            <a:xfrm>
              <a:off x="2167181" y="1652690"/>
              <a:ext cx="48416" cy="59840"/>
            </a:xfrm>
            <a:custGeom>
              <a:avLst/>
              <a:gdLst/>
              <a:ahLst/>
              <a:cxnLst/>
              <a:rect l="l" t="t" r="r" b="b"/>
              <a:pathLst>
                <a:path w="1513" h="1870" extrusionOk="0">
                  <a:moveTo>
                    <a:pt x="750" y="0"/>
                  </a:moveTo>
                  <a:cubicBezTo>
                    <a:pt x="334" y="0"/>
                    <a:pt x="0" y="345"/>
                    <a:pt x="0" y="762"/>
                  </a:cubicBezTo>
                  <a:lnTo>
                    <a:pt x="0" y="1107"/>
                  </a:lnTo>
                  <a:cubicBezTo>
                    <a:pt x="0" y="1524"/>
                    <a:pt x="334" y="1869"/>
                    <a:pt x="750" y="1869"/>
                  </a:cubicBezTo>
                  <a:cubicBezTo>
                    <a:pt x="1167" y="1869"/>
                    <a:pt x="1512" y="1524"/>
                    <a:pt x="1512" y="1107"/>
                  </a:cubicBezTo>
                  <a:lnTo>
                    <a:pt x="1512" y="762"/>
                  </a:lnTo>
                  <a:cubicBezTo>
                    <a:pt x="1500" y="643"/>
                    <a:pt x="1465" y="548"/>
                    <a:pt x="1429" y="441"/>
                  </a:cubicBezTo>
                  <a:cubicBezTo>
                    <a:pt x="1394" y="379"/>
                    <a:pt x="1333" y="343"/>
                    <a:pt x="1274" y="343"/>
                  </a:cubicBezTo>
                  <a:cubicBezTo>
                    <a:pt x="1254" y="343"/>
                    <a:pt x="1233" y="348"/>
                    <a:pt x="1215" y="357"/>
                  </a:cubicBezTo>
                  <a:cubicBezTo>
                    <a:pt x="1143" y="405"/>
                    <a:pt x="1096" y="500"/>
                    <a:pt x="1143" y="572"/>
                  </a:cubicBezTo>
                  <a:cubicBezTo>
                    <a:pt x="1167" y="631"/>
                    <a:pt x="1191" y="691"/>
                    <a:pt x="1191" y="762"/>
                  </a:cubicBezTo>
                  <a:lnTo>
                    <a:pt x="1191" y="1107"/>
                  </a:lnTo>
                  <a:cubicBezTo>
                    <a:pt x="1191" y="1345"/>
                    <a:pt x="988" y="1536"/>
                    <a:pt x="750" y="1536"/>
                  </a:cubicBezTo>
                  <a:cubicBezTo>
                    <a:pt x="512" y="1536"/>
                    <a:pt x="322" y="1345"/>
                    <a:pt x="322" y="1107"/>
                  </a:cubicBezTo>
                  <a:lnTo>
                    <a:pt x="322" y="762"/>
                  </a:lnTo>
                  <a:cubicBezTo>
                    <a:pt x="322" y="524"/>
                    <a:pt x="512" y="333"/>
                    <a:pt x="750" y="333"/>
                  </a:cubicBezTo>
                  <a:cubicBezTo>
                    <a:pt x="846" y="333"/>
                    <a:pt x="917" y="262"/>
                    <a:pt x="917" y="167"/>
                  </a:cubicBezTo>
                  <a:cubicBezTo>
                    <a:pt x="917" y="83"/>
                    <a:pt x="846"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5"/>
            <p:cNvSpPr/>
            <p:nvPr/>
          </p:nvSpPr>
          <p:spPr>
            <a:xfrm>
              <a:off x="2020877" y="1729234"/>
              <a:ext cx="20608" cy="15680"/>
            </a:xfrm>
            <a:custGeom>
              <a:avLst/>
              <a:gdLst/>
              <a:ahLst/>
              <a:cxnLst/>
              <a:rect l="l" t="t" r="r" b="b"/>
              <a:pathLst>
                <a:path w="644" h="490" extrusionOk="0">
                  <a:moveTo>
                    <a:pt x="178" y="0"/>
                  </a:moveTo>
                  <a:cubicBezTo>
                    <a:pt x="124" y="0"/>
                    <a:pt x="71" y="26"/>
                    <a:pt x="48" y="73"/>
                  </a:cubicBezTo>
                  <a:cubicBezTo>
                    <a:pt x="0" y="144"/>
                    <a:pt x="12" y="251"/>
                    <a:pt x="84" y="299"/>
                  </a:cubicBezTo>
                  <a:cubicBezTo>
                    <a:pt x="191" y="346"/>
                    <a:pt x="298" y="430"/>
                    <a:pt x="405" y="477"/>
                  </a:cubicBezTo>
                  <a:cubicBezTo>
                    <a:pt x="429" y="489"/>
                    <a:pt x="441" y="489"/>
                    <a:pt x="476" y="489"/>
                  </a:cubicBezTo>
                  <a:cubicBezTo>
                    <a:pt x="536" y="489"/>
                    <a:pt x="596" y="454"/>
                    <a:pt x="619" y="394"/>
                  </a:cubicBezTo>
                  <a:cubicBezTo>
                    <a:pt x="643" y="323"/>
                    <a:pt x="607" y="215"/>
                    <a:pt x="536" y="192"/>
                  </a:cubicBezTo>
                  <a:cubicBezTo>
                    <a:pt x="441" y="144"/>
                    <a:pt x="357" y="85"/>
                    <a:pt x="262" y="25"/>
                  </a:cubicBezTo>
                  <a:cubicBezTo>
                    <a:pt x="237" y="8"/>
                    <a:pt x="207"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5"/>
            <p:cNvSpPr/>
            <p:nvPr/>
          </p:nvSpPr>
          <p:spPr>
            <a:xfrm>
              <a:off x="1986189" y="1685426"/>
              <a:ext cx="27840" cy="38144"/>
            </a:xfrm>
            <a:custGeom>
              <a:avLst/>
              <a:gdLst/>
              <a:ahLst/>
              <a:cxnLst/>
              <a:rect l="l" t="t" r="r" b="b"/>
              <a:pathLst>
                <a:path w="870" h="1192" extrusionOk="0">
                  <a:moveTo>
                    <a:pt x="189" y="1"/>
                  </a:moveTo>
                  <a:cubicBezTo>
                    <a:pt x="170" y="1"/>
                    <a:pt x="150" y="5"/>
                    <a:pt x="132" y="13"/>
                  </a:cubicBezTo>
                  <a:cubicBezTo>
                    <a:pt x="36" y="37"/>
                    <a:pt x="1" y="132"/>
                    <a:pt x="25" y="215"/>
                  </a:cubicBezTo>
                  <a:cubicBezTo>
                    <a:pt x="25" y="239"/>
                    <a:pt x="179" y="680"/>
                    <a:pt x="560" y="1132"/>
                  </a:cubicBezTo>
                  <a:cubicBezTo>
                    <a:pt x="596" y="1156"/>
                    <a:pt x="632" y="1192"/>
                    <a:pt x="679" y="1192"/>
                  </a:cubicBezTo>
                  <a:cubicBezTo>
                    <a:pt x="715" y="1192"/>
                    <a:pt x="751" y="1168"/>
                    <a:pt x="787" y="1144"/>
                  </a:cubicBezTo>
                  <a:cubicBezTo>
                    <a:pt x="870" y="1084"/>
                    <a:pt x="870" y="977"/>
                    <a:pt x="810" y="918"/>
                  </a:cubicBezTo>
                  <a:cubicBezTo>
                    <a:pt x="477" y="513"/>
                    <a:pt x="334" y="120"/>
                    <a:pt x="334" y="120"/>
                  </a:cubicBezTo>
                  <a:cubicBezTo>
                    <a:pt x="316" y="46"/>
                    <a:pt x="254"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5"/>
            <p:cNvSpPr/>
            <p:nvPr/>
          </p:nvSpPr>
          <p:spPr>
            <a:xfrm>
              <a:off x="2198797" y="1729234"/>
              <a:ext cx="20608" cy="15680"/>
            </a:xfrm>
            <a:custGeom>
              <a:avLst/>
              <a:gdLst/>
              <a:ahLst/>
              <a:cxnLst/>
              <a:rect l="l" t="t" r="r" b="b"/>
              <a:pathLst>
                <a:path w="644" h="490" extrusionOk="0">
                  <a:moveTo>
                    <a:pt x="466" y="0"/>
                  </a:moveTo>
                  <a:cubicBezTo>
                    <a:pt x="437" y="0"/>
                    <a:pt x="407" y="8"/>
                    <a:pt x="381" y="25"/>
                  </a:cubicBezTo>
                  <a:cubicBezTo>
                    <a:pt x="286" y="85"/>
                    <a:pt x="203" y="144"/>
                    <a:pt x="108" y="192"/>
                  </a:cubicBezTo>
                  <a:cubicBezTo>
                    <a:pt x="36" y="239"/>
                    <a:pt x="0" y="323"/>
                    <a:pt x="36" y="394"/>
                  </a:cubicBezTo>
                  <a:cubicBezTo>
                    <a:pt x="60" y="454"/>
                    <a:pt x="119" y="489"/>
                    <a:pt x="179" y="489"/>
                  </a:cubicBezTo>
                  <a:cubicBezTo>
                    <a:pt x="215" y="489"/>
                    <a:pt x="227" y="489"/>
                    <a:pt x="262" y="477"/>
                  </a:cubicBezTo>
                  <a:lnTo>
                    <a:pt x="572" y="299"/>
                  </a:lnTo>
                  <a:cubicBezTo>
                    <a:pt x="631" y="239"/>
                    <a:pt x="643" y="144"/>
                    <a:pt x="596" y="73"/>
                  </a:cubicBezTo>
                  <a:cubicBezTo>
                    <a:pt x="573" y="26"/>
                    <a:pt x="520"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5"/>
            <p:cNvSpPr/>
            <p:nvPr/>
          </p:nvSpPr>
          <p:spPr>
            <a:xfrm>
              <a:off x="2225453" y="1685426"/>
              <a:ext cx="28224" cy="37760"/>
            </a:xfrm>
            <a:custGeom>
              <a:avLst/>
              <a:gdLst/>
              <a:ahLst/>
              <a:cxnLst/>
              <a:rect l="l" t="t" r="r" b="b"/>
              <a:pathLst>
                <a:path w="882" h="1180" extrusionOk="0">
                  <a:moveTo>
                    <a:pt x="688" y="1"/>
                  </a:moveTo>
                  <a:cubicBezTo>
                    <a:pt x="620" y="1"/>
                    <a:pt x="564" y="44"/>
                    <a:pt x="537" y="108"/>
                  </a:cubicBezTo>
                  <a:cubicBezTo>
                    <a:pt x="537" y="108"/>
                    <a:pt x="406" y="513"/>
                    <a:pt x="60" y="918"/>
                  </a:cubicBezTo>
                  <a:cubicBezTo>
                    <a:pt x="1" y="989"/>
                    <a:pt x="25" y="1084"/>
                    <a:pt x="84" y="1144"/>
                  </a:cubicBezTo>
                  <a:cubicBezTo>
                    <a:pt x="108" y="1168"/>
                    <a:pt x="144" y="1180"/>
                    <a:pt x="179" y="1180"/>
                  </a:cubicBezTo>
                  <a:cubicBezTo>
                    <a:pt x="227" y="1180"/>
                    <a:pt x="275" y="1168"/>
                    <a:pt x="299" y="1120"/>
                  </a:cubicBezTo>
                  <a:cubicBezTo>
                    <a:pt x="691" y="668"/>
                    <a:pt x="834" y="227"/>
                    <a:pt x="834" y="215"/>
                  </a:cubicBezTo>
                  <a:cubicBezTo>
                    <a:pt x="882" y="132"/>
                    <a:pt x="834" y="37"/>
                    <a:pt x="751" y="13"/>
                  </a:cubicBezTo>
                  <a:cubicBezTo>
                    <a:pt x="729" y="5"/>
                    <a:pt x="708" y="1"/>
                    <a:pt x="6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5"/>
            <p:cNvSpPr/>
            <p:nvPr/>
          </p:nvSpPr>
          <p:spPr>
            <a:xfrm>
              <a:off x="2046381" y="1573906"/>
              <a:ext cx="22528" cy="16320"/>
            </a:xfrm>
            <a:custGeom>
              <a:avLst/>
              <a:gdLst/>
              <a:ahLst/>
              <a:cxnLst/>
              <a:rect l="l" t="t" r="r" b="b"/>
              <a:pathLst>
                <a:path w="704" h="510" extrusionOk="0">
                  <a:moveTo>
                    <a:pt x="508" y="1"/>
                  </a:moveTo>
                  <a:cubicBezTo>
                    <a:pt x="489" y="1"/>
                    <a:pt x="471" y="4"/>
                    <a:pt x="453" y="9"/>
                  </a:cubicBezTo>
                  <a:cubicBezTo>
                    <a:pt x="334" y="69"/>
                    <a:pt x="215" y="140"/>
                    <a:pt x="96" y="212"/>
                  </a:cubicBezTo>
                  <a:cubicBezTo>
                    <a:pt x="25" y="247"/>
                    <a:pt x="1" y="355"/>
                    <a:pt x="49" y="426"/>
                  </a:cubicBezTo>
                  <a:cubicBezTo>
                    <a:pt x="84" y="474"/>
                    <a:pt x="120" y="509"/>
                    <a:pt x="180" y="509"/>
                  </a:cubicBezTo>
                  <a:cubicBezTo>
                    <a:pt x="215" y="509"/>
                    <a:pt x="239" y="486"/>
                    <a:pt x="275" y="474"/>
                  </a:cubicBezTo>
                  <a:cubicBezTo>
                    <a:pt x="382" y="414"/>
                    <a:pt x="477" y="343"/>
                    <a:pt x="596" y="295"/>
                  </a:cubicBezTo>
                  <a:cubicBezTo>
                    <a:pt x="656" y="271"/>
                    <a:pt x="703" y="176"/>
                    <a:pt x="656" y="93"/>
                  </a:cubicBezTo>
                  <a:cubicBezTo>
                    <a:pt x="629" y="30"/>
                    <a:pt x="568"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5"/>
            <p:cNvSpPr/>
            <p:nvPr/>
          </p:nvSpPr>
          <p:spPr>
            <a:xfrm>
              <a:off x="2078765" y="1587538"/>
              <a:ext cx="87680" cy="18304"/>
            </a:xfrm>
            <a:custGeom>
              <a:avLst/>
              <a:gdLst/>
              <a:ahLst/>
              <a:cxnLst/>
              <a:rect l="l" t="t" r="r" b="b"/>
              <a:pathLst>
                <a:path w="2740" h="572" extrusionOk="0">
                  <a:moveTo>
                    <a:pt x="1370" y="0"/>
                  </a:moveTo>
                  <a:cubicBezTo>
                    <a:pt x="942" y="0"/>
                    <a:pt x="513" y="95"/>
                    <a:pt x="120" y="262"/>
                  </a:cubicBezTo>
                  <a:cubicBezTo>
                    <a:pt x="49" y="286"/>
                    <a:pt x="1" y="393"/>
                    <a:pt x="37" y="464"/>
                  </a:cubicBezTo>
                  <a:cubicBezTo>
                    <a:pt x="56" y="523"/>
                    <a:pt x="132" y="566"/>
                    <a:pt x="198" y="566"/>
                  </a:cubicBezTo>
                  <a:cubicBezTo>
                    <a:pt x="213" y="566"/>
                    <a:pt x="226" y="564"/>
                    <a:pt x="239" y="560"/>
                  </a:cubicBezTo>
                  <a:cubicBezTo>
                    <a:pt x="584" y="405"/>
                    <a:pt x="965" y="333"/>
                    <a:pt x="1370" y="333"/>
                  </a:cubicBezTo>
                  <a:cubicBezTo>
                    <a:pt x="1775" y="333"/>
                    <a:pt x="2168" y="405"/>
                    <a:pt x="2501" y="560"/>
                  </a:cubicBezTo>
                  <a:cubicBezTo>
                    <a:pt x="2525" y="572"/>
                    <a:pt x="2549" y="572"/>
                    <a:pt x="2561" y="572"/>
                  </a:cubicBezTo>
                  <a:cubicBezTo>
                    <a:pt x="2620" y="572"/>
                    <a:pt x="2680" y="536"/>
                    <a:pt x="2716" y="464"/>
                  </a:cubicBezTo>
                  <a:cubicBezTo>
                    <a:pt x="2739" y="381"/>
                    <a:pt x="2716" y="286"/>
                    <a:pt x="2620" y="262"/>
                  </a:cubicBezTo>
                  <a:cubicBezTo>
                    <a:pt x="2239" y="95"/>
                    <a:pt x="181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5"/>
            <p:cNvSpPr/>
            <p:nvPr/>
          </p:nvSpPr>
          <p:spPr>
            <a:xfrm>
              <a:off x="2177069" y="1574130"/>
              <a:ext cx="22528" cy="16480"/>
            </a:xfrm>
            <a:custGeom>
              <a:avLst/>
              <a:gdLst/>
              <a:ahLst/>
              <a:cxnLst/>
              <a:rect l="l" t="t" r="r" b="b"/>
              <a:pathLst>
                <a:path w="704" h="515" extrusionOk="0">
                  <a:moveTo>
                    <a:pt x="190" y="0"/>
                  </a:moveTo>
                  <a:cubicBezTo>
                    <a:pt x="129" y="0"/>
                    <a:pt x="66" y="36"/>
                    <a:pt x="48" y="98"/>
                  </a:cubicBezTo>
                  <a:cubicBezTo>
                    <a:pt x="1" y="169"/>
                    <a:pt x="48" y="276"/>
                    <a:pt x="120" y="300"/>
                  </a:cubicBezTo>
                  <a:cubicBezTo>
                    <a:pt x="239" y="360"/>
                    <a:pt x="346" y="419"/>
                    <a:pt x="441" y="479"/>
                  </a:cubicBezTo>
                  <a:cubicBezTo>
                    <a:pt x="477" y="490"/>
                    <a:pt x="501" y="514"/>
                    <a:pt x="537" y="514"/>
                  </a:cubicBezTo>
                  <a:cubicBezTo>
                    <a:pt x="596" y="514"/>
                    <a:pt x="644" y="479"/>
                    <a:pt x="668" y="431"/>
                  </a:cubicBezTo>
                  <a:cubicBezTo>
                    <a:pt x="703" y="360"/>
                    <a:pt x="668" y="264"/>
                    <a:pt x="608" y="217"/>
                  </a:cubicBezTo>
                  <a:cubicBezTo>
                    <a:pt x="489" y="133"/>
                    <a:pt x="370" y="86"/>
                    <a:pt x="251" y="14"/>
                  </a:cubicBezTo>
                  <a:cubicBezTo>
                    <a:pt x="232" y="5"/>
                    <a:pt x="211"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5"/>
            <p:cNvSpPr/>
            <p:nvPr/>
          </p:nvSpPr>
          <p:spPr>
            <a:xfrm>
              <a:off x="2078413" y="1560466"/>
              <a:ext cx="88800" cy="15648"/>
            </a:xfrm>
            <a:custGeom>
              <a:avLst/>
              <a:gdLst/>
              <a:ahLst/>
              <a:cxnLst/>
              <a:rect l="l" t="t" r="r" b="b"/>
              <a:pathLst>
                <a:path w="2775" h="489" extrusionOk="0">
                  <a:moveTo>
                    <a:pt x="1381" y="1"/>
                  </a:moveTo>
                  <a:cubicBezTo>
                    <a:pt x="953" y="1"/>
                    <a:pt x="536" y="60"/>
                    <a:pt x="131" y="179"/>
                  </a:cubicBezTo>
                  <a:cubicBezTo>
                    <a:pt x="48" y="215"/>
                    <a:pt x="0" y="298"/>
                    <a:pt x="36" y="370"/>
                  </a:cubicBezTo>
                  <a:cubicBezTo>
                    <a:pt x="54" y="444"/>
                    <a:pt x="116" y="489"/>
                    <a:pt x="175" y="489"/>
                  </a:cubicBezTo>
                  <a:cubicBezTo>
                    <a:pt x="193" y="489"/>
                    <a:pt x="210" y="485"/>
                    <a:pt x="226" y="477"/>
                  </a:cubicBezTo>
                  <a:cubicBezTo>
                    <a:pt x="595" y="370"/>
                    <a:pt x="988" y="310"/>
                    <a:pt x="1381" y="310"/>
                  </a:cubicBezTo>
                  <a:cubicBezTo>
                    <a:pt x="1786" y="310"/>
                    <a:pt x="2179" y="370"/>
                    <a:pt x="2548" y="477"/>
                  </a:cubicBezTo>
                  <a:lnTo>
                    <a:pt x="2596" y="477"/>
                  </a:lnTo>
                  <a:cubicBezTo>
                    <a:pt x="2667" y="477"/>
                    <a:pt x="2727" y="429"/>
                    <a:pt x="2738" y="358"/>
                  </a:cubicBezTo>
                  <a:cubicBezTo>
                    <a:pt x="2774" y="286"/>
                    <a:pt x="2727" y="191"/>
                    <a:pt x="2631" y="179"/>
                  </a:cubicBezTo>
                  <a:cubicBezTo>
                    <a:pt x="2238" y="60"/>
                    <a:pt x="1822"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65"/>
          <p:cNvGrpSpPr/>
          <p:nvPr/>
        </p:nvGrpSpPr>
        <p:grpSpPr>
          <a:xfrm>
            <a:off x="6345613" y="1549874"/>
            <a:ext cx="348640" cy="250656"/>
            <a:chOff x="6345613" y="1549874"/>
            <a:chExt cx="348640" cy="250656"/>
          </a:xfrm>
        </p:grpSpPr>
        <p:sp>
          <p:nvSpPr>
            <p:cNvPr id="7310" name="Google Shape;7310;p65"/>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5"/>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5"/>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5"/>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5"/>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5"/>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5"/>
          <p:cNvGrpSpPr/>
          <p:nvPr/>
        </p:nvGrpSpPr>
        <p:grpSpPr>
          <a:xfrm>
            <a:off x="7444781" y="1507026"/>
            <a:ext cx="348640" cy="334272"/>
            <a:chOff x="7444781" y="1507026"/>
            <a:chExt cx="348640" cy="334272"/>
          </a:xfrm>
        </p:grpSpPr>
        <p:sp>
          <p:nvSpPr>
            <p:cNvPr id="7317" name="Google Shape;7317;p65"/>
            <p:cNvSpPr/>
            <p:nvPr/>
          </p:nvSpPr>
          <p:spPr>
            <a:xfrm>
              <a:off x="7575469" y="1750066"/>
              <a:ext cx="40032" cy="39424"/>
            </a:xfrm>
            <a:custGeom>
              <a:avLst/>
              <a:gdLst/>
              <a:ahLst/>
              <a:cxnLst/>
              <a:rect l="l" t="t" r="r" b="b"/>
              <a:pathLst>
                <a:path w="1251" h="1232" extrusionOk="0">
                  <a:moveTo>
                    <a:pt x="691" y="291"/>
                  </a:moveTo>
                  <a:cubicBezTo>
                    <a:pt x="727" y="291"/>
                    <a:pt x="739" y="291"/>
                    <a:pt x="774" y="315"/>
                  </a:cubicBezTo>
                  <a:cubicBezTo>
                    <a:pt x="858" y="386"/>
                    <a:pt x="870" y="565"/>
                    <a:pt x="798" y="719"/>
                  </a:cubicBezTo>
                  <a:cubicBezTo>
                    <a:pt x="751" y="803"/>
                    <a:pt x="679" y="862"/>
                    <a:pt x="608" y="886"/>
                  </a:cubicBezTo>
                  <a:cubicBezTo>
                    <a:pt x="586" y="897"/>
                    <a:pt x="565" y="903"/>
                    <a:pt x="546" y="903"/>
                  </a:cubicBezTo>
                  <a:cubicBezTo>
                    <a:pt x="522" y="903"/>
                    <a:pt x="502" y="894"/>
                    <a:pt x="489" y="874"/>
                  </a:cubicBezTo>
                  <a:cubicBezTo>
                    <a:pt x="381" y="815"/>
                    <a:pt x="370" y="636"/>
                    <a:pt x="441" y="493"/>
                  </a:cubicBezTo>
                  <a:cubicBezTo>
                    <a:pt x="489" y="398"/>
                    <a:pt x="560" y="338"/>
                    <a:pt x="631" y="315"/>
                  </a:cubicBezTo>
                  <a:cubicBezTo>
                    <a:pt x="655" y="315"/>
                    <a:pt x="667" y="291"/>
                    <a:pt x="691" y="291"/>
                  </a:cubicBezTo>
                  <a:close/>
                  <a:moveTo>
                    <a:pt x="673" y="0"/>
                  </a:moveTo>
                  <a:cubicBezTo>
                    <a:pt x="632" y="0"/>
                    <a:pt x="590" y="5"/>
                    <a:pt x="548" y="17"/>
                  </a:cubicBezTo>
                  <a:cubicBezTo>
                    <a:pt x="381" y="65"/>
                    <a:pt x="250" y="196"/>
                    <a:pt x="155" y="362"/>
                  </a:cubicBezTo>
                  <a:cubicBezTo>
                    <a:pt x="0" y="672"/>
                    <a:pt x="72" y="1029"/>
                    <a:pt x="334" y="1172"/>
                  </a:cubicBezTo>
                  <a:cubicBezTo>
                    <a:pt x="417" y="1219"/>
                    <a:pt x="489" y="1231"/>
                    <a:pt x="560" y="1231"/>
                  </a:cubicBezTo>
                  <a:cubicBezTo>
                    <a:pt x="608" y="1231"/>
                    <a:pt x="655" y="1231"/>
                    <a:pt x="715" y="1219"/>
                  </a:cubicBezTo>
                  <a:cubicBezTo>
                    <a:pt x="870" y="1172"/>
                    <a:pt x="1012" y="1041"/>
                    <a:pt x="1096" y="874"/>
                  </a:cubicBezTo>
                  <a:cubicBezTo>
                    <a:pt x="1251" y="553"/>
                    <a:pt x="1167" y="196"/>
                    <a:pt x="917" y="65"/>
                  </a:cubicBezTo>
                  <a:cubicBezTo>
                    <a:pt x="844" y="24"/>
                    <a:pt x="761"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5"/>
            <p:cNvSpPr/>
            <p:nvPr/>
          </p:nvSpPr>
          <p:spPr>
            <a:xfrm>
              <a:off x="7623469" y="1749714"/>
              <a:ext cx="40032" cy="39776"/>
            </a:xfrm>
            <a:custGeom>
              <a:avLst/>
              <a:gdLst/>
              <a:ahLst/>
              <a:cxnLst/>
              <a:rect l="l" t="t" r="r" b="b"/>
              <a:pathLst>
                <a:path w="1251" h="1243" extrusionOk="0">
                  <a:moveTo>
                    <a:pt x="560" y="337"/>
                  </a:moveTo>
                  <a:cubicBezTo>
                    <a:pt x="584" y="337"/>
                    <a:pt x="596" y="337"/>
                    <a:pt x="620" y="349"/>
                  </a:cubicBezTo>
                  <a:cubicBezTo>
                    <a:pt x="703" y="385"/>
                    <a:pt x="775" y="445"/>
                    <a:pt x="822" y="528"/>
                  </a:cubicBezTo>
                  <a:cubicBezTo>
                    <a:pt x="882" y="671"/>
                    <a:pt x="858" y="849"/>
                    <a:pt x="763" y="897"/>
                  </a:cubicBezTo>
                  <a:cubicBezTo>
                    <a:pt x="736" y="914"/>
                    <a:pt x="704" y="926"/>
                    <a:pt x="674" y="926"/>
                  </a:cubicBezTo>
                  <a:cubicBezTo>
                    <a:pt x="664" y="926"/>
                    <a:pt x="653" y="924"/>
                    <a:pt x="644" y="921"/>
                  </a:cubicBezTo>
                  <a:cubicBezTo>
                    <a:pt x="560" y="885"/>
                    <a:pt x="489" y="826"/>
                    <a:pt x="441" y="742"/>
                  </a:cubicBezTo>
                  <a:cubicBezTo>
                    <a:pt x="370" y="588"/>
                    <a:pt x="382" y="409"/>
                    <a:pt x="489" y="349"/>
                  </a:cubicBezTo>
                  <a:cubicBezTo>
                    <a:pt x="501" y="337"/>
                    <a:pt x="536" y="337"/>
                    <a:pt x="560" y="337"/>
                  </a:cubicBezTo>
                  <a:close/>
                  <a:moveTo>
                    <a:pt x="547" y="0"/>
                  </a:moveTo>
                  <a:cubicBezTo>
                    <a:pt x="468" y="0"/>
                    <a:pt x="395" y="24"/>
                    <a:pt x="322" y="76"/>
                  </a:cubicBezTo>
                  <a:cubicBezTo>
                    <a:pt x="72" y="218"/>
                    <a:pt x="1" y="576"/>
                    <a:pt x="143" y="885"/>
                  </a:cubicBezTo>
                  <a:cubicBezTo>
                    <a:pt x="239" y="1052"/>
                    <a:pt x="370" y="1183"/>
                    <a:pt x="536" y="1230"/>
                  </a:cubicBezTo>
                  <a:cubicBezTo>
                    <a:pt x="584" y="1242"/>
                    <a:pt x="620" y="1242"/>
                    <a:pt x="679" y="1242"/>
                  </a:cubicBezTo>
                  <a:cubicBezTo>
                    <a:pt x="763" y="1242"/>
                    <a:pt x="846" y="1230"/>
                    <a:pt x="905" y="1183"/>
                  </a:cubicBezTo>
                  <a:cubicBezTo>
                    <a:pt x="1179" y="1040"/>
                    <a:pt x="1251" y="683"/>
                    <a:pt x="1084" y="373"/>
                  </a:cubicBezTo>
                  <a:cubicBezTo>
                    <a:pt x="1001" y="207"/>
                    <a:pt x="858" y="76"/>
                    <a:pt x="703" y="28"/>
                  </a:cubicBezTo>
                  <a:cubicBezTo>
                    <a:pt x="648" y="10"/>
                    <a:pt x="597" y="0"/>
                    <a:pt x="5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5"/>
            <p:cNvSpPr/>
            <p:nvPr/>
          </p:nvSpPr>
          <p:spPr>
            <a:xfrm>
              <a:off x="7537741" y="1640498"/>
              <a:ext cx="43456" cy="48032"/>
            </a:xfrm>
            <a:custGeom>
              <a:avLst/>
              <a:gdLst/>
              <a:ahLst/>
              <a:cxnLst/>
              <a:rect l="l" t="t" r="r" b="b"/>
              <a:pathLst>
                <a:path w="1358" h="1501" extrusionOk="0">
                  <a:moveTo>
                    <a:pt x="667" y="0"/>
                  </a:moveTo>
                  <a:cubicBezTo>
                    <a:pt x="298" y="0"/>
                    <a:pt x="1" y="298"/>
                    <a:pt x="1" y="667"/>
                  </a:cubicBezTo>
                  <a:lnTo>
                    <a:pt x="1" y="833"/>
                  </a:lnTo>
                  <a:cubicBezTo>
                    <a:pt x="1" y="1203"/>
                    <a:pt x="298" y="1500"/>
                    <a:pt x="667" y="1500"/>
                  </a:cubicBezTo>
                  <a:cubicBezTo>
                    <a:pt x="1037" y="1500"/>
                    <a:pt x="1334" y="1203"/>
                    <a:pt x="1334" y="833"/>
                  </a:cubicBezTo>
                  <a:lnTo>
                    <a:pt x="1334" y="691"/>
                  </a:lnTo>
                  <a:cubicBezTo>
                    <a:pt x="1358" y="595"/>
                    <a:pt x="1275" y="524"/>
                    <a:pt x="1191" y="524"/>
                  </a:cubicBezTo>
                  <a:cubicBezTo>
                    <a:pt x="1096" y="524"/>
                    <a:pt x="1025" y="595"/>
                    <a:pt x="1025" y="691"/>
                  </a:cubicBezTo>
                  <a:lnTo>
                    <a:pt x="1025" y="845"/>
                  </a:lnTo>
                  <a:cubicBezTo>
                    <a:pt x="1025" y="1048"/>
                    <a:pt x="858" y="1203"/>
                    <a:pt x="667" y="1203"/>
                  </a:cubicBezTo>
                  <a:cubicBezTo>
                    <a:pt x="477" y="1203"/>
                    <a:pt x="310" y="1036"/>
                    <a:pt x="310" y="845"/>
                  </a:cubicBezTo>
                  <a:lnTo>
                    <a:pt x="310" y="691"/>
                  </a:lnTo>
                  <a:cubicBezTo>
                    <a:pt x="310" y="488"/>
                    <a:pt x="477" y="333"/>
                    <a:pt x="667" y="333"/>
                  </a:cubicBezTo>
                  <a:cubicBezTo>
                    <a:pt x="763" y="333"/>
                    <a:pt x="834" y="250"/>
                    <a:pt x="834" y="167"/>
                  </a:cubicBezTo>
                  <a:cubicBezTo>
                    <a:pt x="834" y="71"/>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5"/>
            <p:cNvSpPr/>
            <p:nvPr/>
          </p:nvSpPr>
          <p:spPr>
            <a:xfrm>
              <a:off x="7657389" y="1640498"/>
              <a:ext cx="43072" cy="48032"/>
            </a:xfrm>
            <a:custGeom>
              <a:avLst/>
              <a:gdLst/>
              <a:ahLst/>
              <a:cxnLst/>
              <a:rect l="l" t="t" r="r" b="b"/>
              <a:pathLst>
                <a:path w="1346" h="1501" extrusionOk="0">
                  <a:moveTo>
                    <a:pt x="667" y="0"/>
                  </a:moveTo>
                  <a:cubicBezTo>
                    <a:pt x="298" y="0"/>
                    <a:pt x="0" y="298"/>
                    <a:pt x="0" y="667"/>
                  </a:cubicBezTo>
                  <a:lnTo>
                    <a:pt x="0" y="833"/>
                  </a:lnTo>
                  <a:cubicBezTo>
                    <a:pt x="0" y="1203"/>
                    <a:pt x="298" y="1500"/>
                    <a:pt x="667" y="1500"/>
                  </a:cubicBezTo>
                  <a:cubicBezTo>
                    <a:pt x="1036" y="1500"/>
                    <a:pt x="1334" y="1203"/>
                    <a:pt x="1334" y="833"/>
                  </a:cubicBezTo>
                  <a:lnTo>
                    <a:pt x="1334" y="691"/>
                  </a:lnTo>
                  <a:cubicBezTo>
                    <a:pt x="1346" y="595"/>
                    <a:pt x="1274" y="524"/>
                    <a:pt x="1191" y="524"/>
                  </a:cubicBezTo>
                  <a:cubicBezTo>
                    <a:pt x="1096" y="524"/>
                    <a:pt x="1024" y="595"/>
                    <a:pt x="1024" y="691"/>
                  </a:cubicBezTo>
                  <a:lnTo>
                    <a:pt x="1024" y="845"/>
                  </a:lnTo>
                  <a:cubicBezTo>
                    <a:pt x="1024" y="1048"/>
                    <a:pt x="858" y="1203"/>
                    <a:pt x="667" y="1203"/>
                  </a:cubicBezTo>
                  <a:cubicBezTo>
                    <a:pt x="465" y="1203"/>
                    <a:pt x="310" y="1036"/>
                    <a:pt x="310" y="845"/>
                  </a:cubicBezTo>
                  <a:lnTo>
                    <a:pt x="310" y="691"/>
                  </a:lnTo>
                  <a:cubicBezTo>
                    <a:pt x="310" y="488"/>
                    <a:pt x="465" y="333"/>
                    <a:pt x="667" y="333"/>
                  </a:cubicBezTo>
                  <a:cubicBezTo>
                    <a:pt x="750" y="333"/>
                    <a:pt x="822" y="250"/>
                    <a:pt x="822" y="167"/>
                  </a:cubicBezTo>
                  <a:cubicBezTo>
                    <a:pt x="822" y="71"/>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5"/>
            <p:cNvSpPr/>
            <p:nvPr/>
          </p:nvSpPr>
          <p:spPr>
            <a:xfrm>
              <a:off x="7444781" y="1507026"/>
              <a:ext cx="348640" cy="334272"/>
            </a:xfrm>
            <a:custGeom>
              <a:avLst/>
              <a:gdLst/>
              <a:ahLst/>
              <a:cxnLst/>
              <a:rect l="l" t="t" r="r" b="b"/>
              <a:pathLst>
                <a:path w="10895" h="10446" extrusionOk="0">
                  <a:moveTo>
                    <a:pt x="1203" y="349"/>
                  </a:moveTo>
                  <a:lnTo>
                    <a:pt x="1203" y="349"/>
                  </a:lnTo>
                  <a:cubicBezTo>
                    <a:pt x="1596" y="432"/>
                    <a:pt x="2001" y="575"/>
                    <a:pt x="2382" y="778"/>
                  </a:cubicBezTo>
                  <a:cubicBezTo>
                    <a:pt x="2894" y="1052"/>
                    <a:pt x="3263" y="1385"/>
                    <a:pt x="3501" y="1611"/>
                  </a:cubicBezTo>
                  <a:cubicBezTo>
                    <a:pt x="3263" y="1778"/>
                    <a:pt x="3037" y="1968"/>
                    <a:pt x="2810" y="2183"/>
                  </a:cubicBezTo>
                  <a:cubicBezTo>
                    <a:pt x="2549" y="1564"/>
                    <a:pt x="2179" y="1063"/>
                    <a:pt x="1703" y="671"/>
                  </a:cubicBezTo>
                  <a:cubicBezTo>
                    <a:pt x="1536" y="540"/>
                    <a:pt x="1370" y="432"/>
                    <a:pt x="1203" y="349"/>
                  </a:cubicBezTo>
                  <a:close/>
                  <a:moveTo>
                    <a:pt x="9740" y="361"/>
                  </a:moveTo>
                  <a:lnTo>
                    <a:pt x="9740" y="361"/>
                  </a:lnTo>
                  <a:cubicBezTo>
                    <a:pt x="9407" y="540"/>
                    <a:pt x="9061" y="790"/>
                    <a:pt x="8740" y="1194"/>
                  </a:cubicBezTo>
                  <a:cubicBezTo>
                    <a:pt x="8680" y="1266"/>
                    <a:pt x="8692" y="1361"/>
                    <a:pt x="8752" y="1421"/>
                  </a:cubicBezTo>
                  <a:cubicBezTo>
                    <a:pt x="8775" y="1444"/>
                    <a:pt x="8811" y="1444"/>
                    <a:pt x="8859" y="1444"/>
                  </a:cubicBezTo>
                  <a:cubicBezTo>
                    <a:pt x="8895" y="1444"/>
                    <a:pt x="8942" y="1433"/>
                    <a:pt x="8978" y="1385"/>
                  </a:cubicBezTo>
                  <a:cubicBezTo>
                    <a:pt x="9454" y="825"/>
                    <a:pt x="9966" y="552"/>
                    <a:pt x="10371" y="432"/>
                  </a:cubicBezTo>
                  <a:lnTo>
                    <a:pt x="10371" y="432"/>
                  </a:lnTo>
                  <a:cubicBezTo>
                    <a:pt x="10252" y="647"/>
                    <a:pt x="10169" y="956"/>
                    <a:pt x="10216" y="1373"/>
                  </a:cubicBezTo>
                  <a:cubicBezTo>
                    <a:pt x="10276" y="1945"/>
                    <a:pt x="10228" y="2361"/>
                    <a:pt x="10073" y="2718"/>
                  </a:cubicBezTo>
                  <a:cubicBezTo>
                    <a:pt x="9918" y="3076"/>
                    <a:pt x="9645" y="3385"/>
                    <a:pt x="9228" y="3683"/>
                  </a:cubicBezTo>
                  <a:cubicBezTo>
                    <a:pt x="9037" y="3326"/>
                    <a:pt x="8799" y="2980"/>
                    <a:pt x="8549" y="2671"/>
                  </a:cubicBezTo>
                  <a:cubicBezTo>
                    <a:pt x="8478" y="2599"/>
                    <a:pt x="8406" y="2504"/>
                    <a:pt x="8347" y="2433"/>
                  </a:cubicBezTo>
                  <a:cubicBezTo>
                    <a:pt x="8406" y="2278"/>
                    <a:pt x="8466" y="2147"/>
                    <a:pt x="8549" y="2016"/>
                  </a:cubicBezTo>
                  <a:cubicBezTo>
                    <a:pt x="8585" y="1933"/>
                    <a:pt x="8561" y="1837"/>
                    <a:pt x="8478" y="1802"/>
                  </a:cubicBezTo>
                  <a:cubicBezTo>
                    <a:pt x="8456" y="1791"/>
                    <a:pt x="8430" y="1785"/>
                    <a:pt x="8405" y="1785"/>
                  </a:cubicBezTo>
                  <a:cubicBezTo>
                    <a:pt x="8348" y="1785"/>
                    <a:pt x="8292" y="1812"/>
                    <a:pt x="8275" y="1861"/>
                  </a:cubicBezTo>
                  <a:cubicBezTo>
                    <a:pt x="8216" y="1968"/>
                    <a:pt x="8168" y="2076"/>
                    <a:pt x="8121" y="2183"/>
                  </a:cubicBezTo>
                  <a:cubicBezTo>
                    <a:pt x="7906" y="1956"/>
                    <a:pt x="7680" y="1778"/>
                    <a:pt x="7442" y="1611"/>
                  </a:cubicBezTo>
                  <a:cubicBezTo>
                    <a:pt x="7668" y="1385"/>
                    <a:pt x="8049" y="1040"/>
                    <a:pt x="8561" y="778"/>
                  </a:cubicBezTo>
                  <a:cubicBezTo>
                    <a:pt x="8942" y="575"/>
                    <a:pt x="9347" y="421"/>
                    <a:pt x="9740" y="361"/>
                  </a:cubicBezTo>
                  <a:close/>
                  <a:moveTo>
                    <a:pt x="560" y="456"/>
                  </a:moveTo>
                  <a:lnTo>
                    <a:pt x="560" y="456"/>
                  </a:lnTo>
                  <a:cubicBezTo>
                    <a:pt x="1132" y="635"/>
                    <a:pt x="2037" y="1135"/>
                    <a:pt x="2572" y="2445"/>
                  </a:cubicBezTo>
                  <a:cubicBezTo>
                    <a:pt x="2501" y="2516"/>
                    <a:pt x="2441" y="2599"/>
                    <a:pt x="2382" y="2683"/>
                  </a:cubicBezTo>
                  <a:cubicBezTo>
                    <a:pt x="2132" y="2992"/>
                    <a:pt x="1894" y="3338"/>
                    <a:pt x="1703" y="3695"/>
                  </a:cubicBezTo>
                  <a:cubicBezTo>
                    <a:pt x="1263" y="3385"/>
                    <a:pt x="1001" y="3088"/>
                    <a:pt x="834" y="2718"/>
                  </a:cubicBezTo>
                  <a:cubicBezTo>
                    <a:pt x="691" y="2361"/>
                    <a:pt x="644" y="1921"/>
                    <a:pt x="703" y="1373"/>
                  </a:cubicBezTo>
                  <a:cubicBezTo>
                    <a:pt x="739" y="956"/>
                    <a:pt x="667" y="659"/>
                    <a:pt x="560" y="456"/>
                  </a:cubicBezTo>
                  <a:close/>
                  <a:moveTo>
                    <a:pt x="882" y="6207"/>
                  </a:moveTo>
                  <a:lnTo>
                    <a:pt x="882" y="6207"/>
                  </a:lnTo>
                  <a:cubicBezTo>
                    <a:pt x="1239" y="6612"/>
                    <a:pt x="1727" y="6945"/>
                    <a:pt x="2298" y="7195"/>
                  </a:cubicBezTo>
                  <a:cubicBezTo>
                    <a:pt x="2727" y="7386"/>
                    <a:pt x="3096" y="7481"/>
                    <a:pt x="3263" y="7517"/>
                  </a:cubicBezTo>
                  <a:cubicBezTo>
                    <a:pt x="3144" y="7802"/>
                    <a:pt x="3072" y="8112"/>
                    <a:pt x="3072" y="8457"/>
                  </a:cubicBezTo>
                  <a:lnTo>
                    <a:pt x="3072" y="8469"/>
                  </a:lnTo>
                  <a:cubicBezTo>
                    <a:pt x="2120" y="8255"/>
                    <a:pt x="1441" y="7695"/>
                    <a:pt x="1084" y="6909"/>
                  </a:cubicBezTo>
                  <a:cubicBezTo>
                    <a:pt x="989" y="6659"/>
                    <a:pt x="905" y="6421"/>
                    <a:pt x="882" y="6207"/>
                  </a:cubicBezTo>
                  <a:close/>
                  <a:moveTo>
                    <a:pt x="5466" y="1302"/>
                  </a:moveTo>
                  <a:cubicBezTo>
                    <a:pt x="6442" y="1302"/>
                    <a:pt x="7454" y="1861"/>
                    <a:pt x="8311" y="2909"/>
                  </a:cubicBezTo>
                  <a:cubicBezTo>
                    <a:pt x="9061" y="3814"/>
                    <a:pt x="9585" y="5016"/>
                    <a:pt x="9692" y="6100"/>
                  </a:cubicBezTo>
                  <a:cubicBezTo>
                    <a:pt x="9287" y="6505"/>
                    <a:pt x="8811" y="6755"/>
                    <a:pt x="8442" y="6945"/>
                  </a:cubicBezTo>
                  <a:cubicBezTo>
                    <a:pt x="8359" y="6969"/>
                    <a:pt x="8323" y="7076"/>
                    <a:pt x="8347" y="7148"/>
                  </a:cubicBezTo>
                  <a:cubicBezTo>
                    <a:pt x="8376" y="7206"/>
                    <a:pt x="8454" y="7249"/>
                    <a:pt x="8520" y="7249"/>
                  </a:cubicBezTo>
                  <a:cubicBezTo>
                    <a:pt x="8535" y="7249"/>
                    <a:pt x="8549" y="7247"/>
                    <a:pt x="8561" y="7243"/>
                  </a:cubicBezTo>
                  <a:cubicBezTo>
                    <a:pt x="9240" y="6945"/>
                    <a:pt x="9704" y="6564"/>
                    <a:pt x="10014" y="6243"/>
                  </a:cubicBezTo>
                  <a:lnTo>
                    <a:pt x="10014" y="6243"/>
                  </a:lnTo>
                  <a:cubicBezTo>
                    <a:pt x="9990" y="6433"/>
                    <a:pt x="9930" y="6671"/>
                    <a:pt x="9811" y="6921"/>
                  </a:cubicBezTo>
                  <a:cubicBezTo>
                    <a:pt x="9466" y="7719"/>
                    <a:pt x="8775" y="8267"/>
                    <a:pt x="7811" y="8517"/>
                  </a:cubicBezTo>
                  <a:lnTo>
                    <a:pt x="7811" y="8505"/>
                  </a:lnTo>
                  <a:cubicBezTo>
                    <a:pt x="7811" y="8172"/>
                    <a:pt x="7752" y="7850"/>
                    <a:pt x="7621" y="7564"/>
                  </a:cubicBezTo>
                  <a:cubicBezTo>
                    <a:pt x="7692" y="7552"/>
                    <a:pt x="7787" y="7517"/>
                    <a:pt x="7906" y="7493"/>
                  </a:cubicBezTo>
                  <a:cubicBezTo>
                    <a:pt x="7990" y="7457"/>
                    <a:pt x="8037" y="7374"/>
                    <a:pt x="8013" y="7290"/>
                  </a:cubicBezTo>
                  <a:cubicBezTo>
                    <a:pt x="7986" y="7226"/>
                    <a:pt x="7930" y="7183"/>
                    <a:pt x="7868" y="7183"/>
                  </a:cubicBezTo>
                  <a:cubicBezTo>
                    <a:pt x="7849" y="7183"/>
                    <a:pt x="7830" y="7187"/>
                    <a:pt x="7811" y="7195"/>
                  </a:cubicBezTo>
                  <a:cubicBezTo>
                    <a:pt x="7632" y="7255"/>
                    <a:pt x="7502" y="7267"/>
                    <a:pt x="7478" y="7279"/>
                  </a:cubicBezTo>
                  <a:cubicBezTo>
                    <a:pt x="7371" y="7136"/>
                    <a:pt x="7263" y="6981"/>
                    <a:pt x="7132" y="6862"/>
                  </a:cubicBezTo>
                  <a:cubicBezTo>
                    <a:pt x="6704" y="6445"/>
                    <a:pt x="6108" y="6231"/>
                    <a:pt x="5466" y="6231"/>
                  </a:cubicBezTo>
                  <a:cubicBezTo>
                    <a:pt x="4584" y="6231"/>
                    <a:pt x="3858" y="6648"/>
                    <a:pt x="3441" y="7279"/>
                  </a:cubicBezTo>
                  <a:cubicBezTo>
                    <a:pt x="3334" y="7267"/>
                    <a:pt x="2072" y="7005"/>
                    <a:pt x="1227" y="6136"/>
                  </a:cubicBezTo>
                  <a:cubicBezTo>
                    <a:pt x="1346" y="5052"/>
                    <a:pt x="1858" y="3850"/>
                    <a:pt x="2620" y="2909"/>
                  </a:cubicBezTo>
                  <a:cubicBezTo>
                    <a:pt x="3465" y="1861"/>
                    <a:pt x="4477" y="1302"/>
                    <a:pt x="5466" y="1302"/>
                  </a:cubicBezTo>
                  <a:close/>
                  <a:moveTo>
                    <a:pt x="5466" y="6493"/>
                  </a:moveTo>
                  <a:cubicBezTo>
                    <a:pt x="6644" y="6493"/>
                    <a:pt x="7513" y="7338"/>
                    <a:pt x="7513" y="8469"/>
                  </a:cubicBezTo>
                  <a:cubicBezTo>
                    <a:pt x="7513" y="8707"/>
                    <a:pt x="7454" y="8874"/>
                    <a:pt x="7323" y="8993"/>
                  </a:cubicBezTo>
                  <a:cubicBezTo>
                    <a:pt x="7144" y="9164"/>
                    <a:pt x="6837" y="9212"/>
                    <a:pt x="6517" y="9212"/>
                  </a:cubicBezTo>
                  <a:cubicBezTo>
                    <a:pt x="6304" y="9212"/>
                    <a:pt x="6085" y="9191"/>
                    <a:pt x="5894" y="9172"/>
                  </a:cubicBezTo>
                  <a:cubicBezTo>
                    <a:pt x="5727" y="9160"/>
                    <a:pt x="5585" y="9148"/>
                    <a:pt x="5466" y="9148"/>
                  </a:cubicBezTo>
                  <a:cubicBezTo>
                    <a:pt x="5346" y="9148"/>
                    <a:pt x="5192" y="9160"/>
                    <a:pt x="5049" y="9172"/>
                  </a:cubicBezTo>
                  <a:cubicBezTo>
                    <a:pt x="4869" y="9190"/>
                    <a:pt x="4663" y="9208"/>
                    <a:pt x="4461" y="9208"/>
                  </a:cubicBezTo>
                  <a:cubicBezTo>
                    <a:pt x="4127" y="9208"/>
                    <a:pt x="3801" y="9159"/>
                    <a:pt x="3608" y="8981"/>
                  </a:cubicBezTo>
                  <a:cubicBezTo>
                    <a:pt x="3465" y="8874"/>
                    <a:pt x="3406" y="8707"/>
                    <a:pt x="3406" y="8469"/>
                  </a:cubicBezTo>
                  <a:cubicBezTo>
                    <a:pt x="3406" y="7921"/>
                    <a:pt x="3620" y="7421"/>
                    <a:pt x="4001" y="7040"/>
                  </a:cubicBezTo>
                  <a:cubicBezTo>
                    <a:pt x="4382" y="6683"/>
                    <a:pt x="4894" y="6493"/>
                    <a:pt x="5466" y="6493"/>
                  </a:cubicBezTo>
                  <a:close/>
                  <a:moveTo>
                    <a:pt x="1941" y="8338"/>
                  </a:moveTo>
                  <a:lnTo>
                    <a:pt x="1941" y="8338"/>
                  </a:lnTo>
                  <a:cubicBezTo>
                    <a:pt x="2263" y="8541"/>
                    <a:pt x="2668" y="8731"/>
                    <a:pt x="3156" y="8826"/>
                  </a:cubicBezTo>
                  <a:cubicBezTo>
                    <a:pt x="3203" y="8993"/>
                    <a:pt x="3287" y="9124"/>
                    <a:pt x="3394" y="9231"/>
                  </a:cubicBezTo>
                  <a:cubicBezTo>
                    <a:pt x="3662" y="9475"/>
                    <a:pt x="4075" y="9532"/>
                    <a:pt x="4480" y="9532"/>
                  </a:cubicBezTo>
                  <a:cubicBezTo>
                    <a:pt x="4687" y="9532"/>
                    <a:pt x="4891" y="9517"/>
                    <a:pt x="5073" y="9505"/>
                  </a:cubicBezTo>
                  <a:cubicBezTo>
                    <a:pt x="5227" y="9481"/>
                    <a:pt x="5358" y="9469"/>
                    <a:pt x="5466" y="9469"/>
                  </a:cubicBezTo>
                  <a:cubicBezTo>
                    <a:pt x="5573" y="9469"/>
                    <a:pt x="5716" y="9481"/>
                    <a:pt x="5870" y="9505"/>
                  </a:cubicBezTo>
                  <a:cubicBezTo>
                    <a:pt x="6061" y="9517"/>
                    <a:pt x="6275" y="9529"/>
                    <a:pt x="6489" y="9529"/>
                  </a:cubicBezTo>
                  <a:cubicBezTo>
                    <a:pt x="6894" y="9529"/>
                    <a:pt x="7275" y="9469"/>
                    <a:pt x="7537" y="9231"/>
                  </a:cubicBezTo>
                  <a:cubicBezTo>
                    <a:pt x="7656" y="9124"/>
                    <a:pt x="7728" y="8993"/>
                    <a:pt x="7763" y="8826"/>
                  </a:cubicBezTo>
                  <a:cubicBezTo>
                    <a:pt x="8264" y="8731"/>
                    <a:pt x="8656" y="8553"/>
                    <a:pt x="8990" y="8338"/>
                  </a:cubicBezTo>
                  <a:lnTo>
                    <a:pt x="8990" y="8338"/>
                  </a:lnTo>
                  <a:cubicBezTo>
                    <a:pt x="8752" y="8767"/>
                    <a:pt x="8371" y="9160"/>
                    <a:pt x="7871" y="9469"/>
                  </a:cubicBezTo>
                  <a:cubicBezTo>
                    <a:pt x="7180" y="9898"/>
                    <a:pt x="6323" y="10136"/>
                    <a:pt x="5466" y="10136"/>
                  </a:cubicBezTo>
                  <a:cubicBezTo>
                    <a:pt x="4596" y="10136"/>
                    <a:pt x="3739" y="9898"/>
                    <a:pt x="3049" y="9469"/>
                  </a:cubicBezTo>
                  <a:cubicBezTo>
                    <a:pt x="2560" y="9160"/>
                    <a:pt x="2179" y="8767"/>
                    <a:pt x="1941" y="8338"/>
                  </a:cubicBezTo>
                  <a:close/>
                  <a:moveTo>
                    <a:pt x="602" y="1"/>
                  </a:moveTo>
                  <a:cubicBezTo>
                    <a:pt x="450" y="1"/>
                    <a:pt x="297" y="10"/>
                    <a:pt x="143" y="28"/>
                  </a:cubicBezTo>
                  <a:cubicBezTo>
                    <a:pt x="84" y="51"/>
                    <a:pt x="24" y="87"/>
                    <a:pt x="12" y="147"/>
                  </a:cubicBezTo>
                  <a:cubicBezTo>
                    <a:pt x="1" y="218"/>
                    <a:pt x="24" y="290"/>
                    <a:pt x="72" y="313"/>
                  </a:cubicBezTo>
                  <a:cubicBezTo>
                    <a:pt x="84" y="325"/>
                    <a:pt x="441" y="599"/>
                    <a:pt x="370" y="1337"/>
                  </a:cubicBezTo>
                  <a:cubicBezTo>
                    <a:pt x="310" y="1956"/>
                    <a:pt x="358" y="2433"/>
                    <a:pt x="536" y="2849"/>
                  </a:cubicBezTo>
                  <a:cubicBezTo>
                    <a:pt x="715" y="3278"/>
                    <a:pt x="1036" y="3635"/>
                    <a:pt x="1536" y="3981"/>
                  </a:cubicBezTo>
                  <a:cubicBezTo>
                    <a:pt x="1239" y="4576"/>
                    <a:pt x="1025" y="5195"/>
                    <a:pt x="941" y="5790"/>
                  </a:cubicBezTo>
                  <a:cubicBezTo>
                    <a:pt x="894" y="5731"/>
                    <a:pt x="858" y="5695"/>
                    <a:pt x="834" y="5635"/>
                  </a:cubicBezTo>
                  <a:cubicBezTo>
                    <a:pt x="803" y="5584"/>
                    <a:pt x="745" y="5550"/>
                    <a:pt x="683" y="5550"/>
                  </a:cubicBezTo>
                  <a:cubicBezTo>
                    <a:pt x="674" y="5550"/>
                    <a:pt x="665" y="5551"/>
                    <a:pt x="655" y="5552"/>
                  </a:cubicBezTo>
                  <a:cubicBezTo>
                    <a:pt x="596" y="5576"/>
                    <a:pt x="536" y="5635"/>
                    <a:pt x="536" y="5707"/>
                  </a:cubicBezTo>
                  <a:cubicBezTo>
                    <a:pt x="536" y="5731"/>
                    <a:pt x="489" y="6350"/>
                    <a:pt x="798" y="7040"/>
                  </a:cubicBezTo>
                  <a:cubicBezTo>
                    <a:pt x="917" y="7326"/>
                    <a:pt x="1120" y="7636"/>
                    <a:pt x="1394" y="7921"/>
                  </a:cubicBezTo>
                  <a:cubicBezTo>
                    <a:pt x="1608" y="8636"/>
                    <a:pt x="2132" y="9279"/>
                    <a:pt x="2870" y="9731"/>
                  </a:cubicBezTo>
                  <a:cubicBezTo>
                    <a:pt x="3620" y="10196"/>
                    <a:pt x="4537" y="10446"/>
                    <a:pt x="5466" y="10446"/>
                  </a:cubicBezTo>
                  <a:cubicBezTo>
                    <a:pt x="6382" y="10446"/>
                    <a:pt x="7311" y="10196"/>
                    <a:pt x="8049" y="9731"/>
                  </a:cubicBezTo>
                  <a:cubicBezTo>
                    <a:pt x="8799" y="9279"/>
                    <a:pt x="9311" y="8624"/>
                    <a:pt x="9526" y="7921"/>
                  </a:cubicBezTo>
                  <a:cubicBezTo>
                    <a:pt x="9811" y="7624"/>
                    <a:pt x="10002" y="7314"/>
                    <a:pt x="10121" y="7040"/>
                  </a:cubicBezTo>
                  <a:cubicBezTo>
                    <a:pt x="10419" y="6350"/>
                    <a:pt x="10383" y="5731"/>
                    <a:pt x="10383" y="5707"/>
                  </a:cubicBezTo>
                  <a:cubicBezTo>
                    <a:pt x="10383" y="5635"/>
                    <a:pt x="10323" y="5588"/>
                    <a:pt x="10264" y="5552"/>
                  </a:cubicBezTo>
                  <a:cubicBezTo>
                    <a:pt x="10256" y="5551"/>
                    <a:pt x="10248" y="5550"/>
                    <a:pt x="10240" y="5550"/>
                  </a:cubicBezTo>
                  <a:cubicBezTo>
                    <a:pt x="10186" y="5550"/>
                    <a:pt x="10127" y="5584"/>
                    <a:pt x="10085" y="5635"/>
                  </a:cubicBezTo>
                  <a:cubicBezTo>
                    <a:pt x="10061" y="5683"/>
                    <a:pt x="10014" y="5731"/>
                    <a:pt x="9990" y="5790"/>
                  </a:cubicBezTo>
                  <a:cubicBezTo>
                    <a:pt x="9883" y="5183"/>
                    <a:pt x="9668" y="4576"/>
                    <a:pt x="9395" y="3981"/>
                  </a:cubicBezTo>
                  <a:cubicBezTo>
                    <a:pt x="9883" y="3647"/>
                    <a:pt x="10204" y="3278"/>
                    <a:pt x="10383" y="2849"/>
                  </a:cubicBezTo>
                  <a:cubicBezTo>
                    <a:pt x="10561" y="2433"/>
                    <a:pt x="10609" y="1956"/>
                    <a:pt x="10550" y="1337"/>
                  </a:cubicBezTo>
                  <a:cubicBezTo>
                    <a:pt x="10478" y="611"/>
                    <a:pt x="10835" y="325"/>
                    <a:pt x="10835" y="313"/>
                  </a:cubicBezTo>
                  <a:cubicBezTo>
                    <a:pt x="10883" y="278"/>
                    <a:pt x="10895" y="218"/>
                    <a:pt x="10883" y="159"/>
                  </a:cubicBezTo>
                  <a:cubicBezTo>
                    <a:pt x="10871" y="99"/>
                    <a:pt x="10811" y="51"/>
                    <a:pt x="10740" y="40"/>
                  </a:cubicBezTo>
                  <a:cubicBezTo>
                    <a:pt x="10583" y="18"/>
                    <a:pt x="10426" y="8"/>
                    <a:pt x="10269" y="8"/>
                  </a:cubicBezTo>
                  <a:cubicBezTo>
                    <a:pt x="9633" y="8"/>
                    <a:pt x="9004" y="181"/>
                    <a:pt x="8383" y="516"/>
                  </a:cubicBezTo>
                  <a:cubicBezTo>
                    <a:pt x="7811" y="825"/>
                    <a:pt x="7382" y="1206"/>
                    <a:pt x="7144" y="1444"/>
                  </a:cubicBezTo>
                  <a:cubicBezTo>
                    <a:pt x="6597" y="1123"/>
                    <a:pt x="6025" y="956"/>
                    <a:pt x="5442" y="956"/>
                  </a:cubicBezTo>
                  <a:cubicBezTo>
                    <a:pt x="4882" y="956"/>
                    <a:pt x="4299" y="1123"/>
                    <a:pt x="3751" y="1444"/>
                  </a:cubicBezTo>
                  <a:cubicBezTo>
                    <a:pt x="3513" y="1206"/>
                    <a:pt x="3096" y="825"/>
                    <a:pt x="2513" y="504"/>
                  </a:cubicBezTo>
                  <a:cubicBezTo>
                    <a:pt x="1886" y="166"/>
                    <a:pt x="1251" y="1"/>
                    <a:pt x="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5"/>
          <p:cNvGrpSpPr/>
          <p:nvPr/>
        </p:nvGrpSpPr>
        <p:grpSpPr>
          <a:xfrm>
            <a:off x="7995341" y="1506738"/>
            <a:ext cx="347872" cy="334944"/>
            <a:chOff x="7995341" y="1506738"/>
            <a:chExt cx="347872" cy="334944"/>
          </a:xfrm>
        </p:grpSpPr>
        <p:sp>
          <p:nvSpPr>
            <p:cNvPr id="7323" name="Google Shape;7323;p65"/>
            <p:cNvSpPr/>
            <p:nvPr/>
          </p:nvSpPr>
          <p:spPr>
            <a:xfrm>
              <a:off x="8129837" y="1722674"/>
              <a:ext cx="33536" cy="35936"/>
            </a:xfrm>
            <a:custGeom>
              <a:avLst/>
              <a:gdLst/>
              <a:ahLst/>
              <a:cxnLst/>
              <a:rect l="l" t="t" r="r" b="b"/>
              <a:pathLst>
                <a:path w="1048" h="1123" extrusionOk="0">
                  <a:moveTo>
                    <a:pt x="572" y="301"/>
                  </a:moveTo>
                  <a:cubicBezTo>
                    <a:pt x="595" y="301"/>
                    <a:pt x="619" y="301"/>
                    <a:pt x="631" y="325"/>
                  </a:cubicBezTo>
                  <a:cubicBezTo>
                    <a:pt x="679" y="349"/>
                    <a:pt x="714" y="409"/>
                    <a:pt x="714" y="444"/>
                  </a:cubicBezTo>
                  <a:cubicBezTo>
                    <a:pt x="738" y="516"/>
                    <a:pt x="726" y="587"/>
                    <a:pt x="679" y="647"/>
                  </a:cubicBezTo>
                  <a:cubicBezTo>
                    <a:pt x="620" y="745"/>
                    <a:pt x="528" y="811"/>
                    <a:pt x="445" y="811"/>
                  </a:cubicBezTo>
                  <a:cubicBezTo>
                    <a:pt x="427" y="811"/>
                    <a:pt x="410" y="808"/>
                    <a:pt x="393" y="801"/>
                  </a:cubicBezTo>
                  <a:cubicBezTo>
                    <a:pt x="357" y="766"/>
                    <a:pt x="321" y="706"/>
                    <a:pt x="321" y="682"/>
                  </a:cubicBezTo>
                  <a:cubicBezTo>
                    <a:pt x="310" y="623"/>
                    <a:pt x="321" y="540"/>
                    <a:pt x="357" y="468"/>
                  </a:cubicBezTo>
                  <a:cubicBezTo>
                    <a:pt x="381" y="409"/>
                    <a:pt x="441" y="349"/>
                    <a:pt x="500" y="325"/>
                  </a:cubicBezTo>
                  <a:cubicBezTo>
                    <a:pt x="512" y="325"/>
                    <a:pt x="548" y="301"/>
                    <a:pt x="572" y="301"/>
                  </a:cubicBezTo>
                  <a:close/>
                  <a:moveTo>
                    <a:pt x="584" y="0"/>
                  </a:moveTo>
                  <a:cubicBezTo>
                    <a:pt x="522" y="0"/>
                    <a:pt x="457" y="13"/>
                    <a:pt x="393" y="39"/>
                  </a:cubicBezTo>
                  <a:cubicBezTo>
                    <a:pt x="262" y="99"/>
                    <a:pt x="155" y="182"/>
                    <a:pt x="83" y="313"/>
                  </a:cubicBezTo>
                  <a:cubicBezTo>
                    <a:pt x="12" y="456"/>
                    <a:pt x="0" y="599"/>
                    <a:pt x="12" y="730"/>
                  </a:cubicBezTo>
                  <a:cubicBezTo>
                    <a:pt x="36" y="885"/>
                    <a:pt x="131" y="1004"/>
                    <a:pt x="250" y="1063"/>
                  </a:cubicBezTo>
                  <a:cubicBezTo>
                    <a:pt x="310" y="1087"/>
                    <a:pt x="381" y="1123"/>
                    <a:pt x="452" y="1123"/>
                  </a:cubicBezTo>
                  <a:cubicBezTo>
                    <a:pt x="655" y="1123"/>
                    <a:pt x="857" y="1004"/>
                    <a:pt x="964" y="790"/>
                  </a:cubicBezTo>
                  <a:cubicBezTo>
                    <a:pt x="1036" y="659"/>
                    <a:pt x="1048" y="516"/>
                    <a:pt x="1036" y="385"/>
                  </a:cubicBezTo>
                  <a:cubicBezTo>
                    <a:pt x="1012" y="230"/>
                    <a:pt x="917" y="111"/>
                    <a:pt x="798" y="51"/>
                  </a:cubicBezTo>
                  <a:cubicBezTo>
                    <a:pt x="732" y="19"/>
                    <a:pt x="660"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5"/>
            <p:cNvSpPr/>
            <p:nvPr/>
          </p:nvSpPr>
          <p:spPr>
            <a:xfrm>
              <a:off x="8172877" y="1722610"/>
              <a:ext cx="35840" cy="36000"/>
            </a:xfrm>
            <a:custGeom>
              <a:avLst/>
              <a:gdLst/>
              <a:ahLst/>
              <a:cxnLst/>
              <a:rect l="l" t="t" r="r" b="b"/>
              <a:pathLst>
                <a:path w="1120" h="1125" extrusionOk="0">
                  <a:moveTo>
                    <a:pt x="530" y="323"/>
                  </a:moveTo>
                  <a:cubicBezTo>
                    <a:pt x="610" y="323"/>
                    <a:pt x="705" y="381"/>
                    <a:pt x="751" y="482"/>
                  </a:cubicBezTo>
                  <a:cubicBezTo>
                    <a:pt x="774" y="542"/>
                    <a:pt x="798" y="625"/>
                    <a:pt x="774" y="684"/>
                  </a:cubicBezTo>
                  <a:cubicBezTo>
                    <a:pt x="774" y="708"/>
                    <a:pt x="751" y="768"/>
                    <a:pt x="703" y="803"/>
                  </a:cubicBezTo>
                  <a:cubicBezTo>
                    <a:pt x="687" y="810"/>
                    <a:pt x="669" y="814"/>
                    <a:pt x="649" y="814"/>
                  </a:cubicBezTo>
                  <a:cubicBezTo>
                    <a:pt x="568" y="814"/>
                    <a:pt x="465" y="754"/>
                    <a:pt x="417" y="649"/>
                  </a:cubicBezTo>
                  <a:cubicBezTo>
                    <a:pt x="346" y="530"/>
                    <a:pt x="381" y="387"/>
                    <a:pt x="465" y="339"/>
                  </a:cubicBezTo>
                  <a:cubicBezTo>
                    <a:pt x="484" y="328"/>
                    <a:pt x="506" y="323"/>
                    <a:pt x="530" y="323"/>
                  </a:cubicBezTo>
                  <a:close/>
                  <a:moveTo>
                    <a:pt x="532" y="0"/>
                  </a:moveTo>
                  <a:cubicBezTo>
                    <a:pt x="459" y="0"/>
                    <a:pt x="387" y="17"/>
                    <a:pt x="322" y="53"/>
                  </a:cubicBezTo>
                  <a:cubicBezTo>
                    <a:pt x="84" y="184"/>
                    <a:pt x="0" y="518"/>
                    <a:pt x="155" y="803"/>
                  </a:cubicBezTo>
                  <a:cubicBezTo>
                    <a:pt x="262" y="1006"/>
                    <a:pt x="465" y="1125"/>
                    <a:pt x="655" y="1125"/>
                  </a:cubicBezTo>
                  <a:cubicBezTo>
                    <a:pt x="739" y="1125"/>
                    <a:pt x="810" y="1113"/>
                    <a:pt x="870" y="1065"/>
                  </a:cubicBezTo>
                  <a:cubicBezTo>
                    <a:pt x="989" y="1006"/>
                    <a:pt x="1072" y="875"/>
                    <a:pt x="1108" y="744"/>
                  </a:cubicBezTo>
                  <a:cubicBezTo>
                    <a:pt x="1120" y="601"/>
                    <a:pt x="1096" y="458"/>
                    <a:pt x="1036" y="327"/>
                  </a:cubicBezTo>
                  <a:cubicBezTo>
                    <a:pt x="924" y="120"/>
                    <a:pt x="724" y="0"/>
                    <a:pt x="5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5"/>
            <p:cNvSpPr/>
            <p:nvPr/>
          </p:nvSpPr>
          <p:spPr>
            <a:xfrm>
              <a:off x="7995341" y="1506738"/>
              <a:ext cx="347872" cy="334944"/>
            </a:xfrm>
            <a:custGeom>
              <a:avLst/>
              <a:gdLst/>
              <a:ahLst/>
              <a:cxnLst/>
              <a:rect l="l" t="t" r="r" b="b"/>
              <a:pathLst>
                <a:path w="10871" h="10467" extrusionOk="0">
                  <a:moveTo>
                    <a:pt x="1548" y="489"/>
                  </a:moveTo>
                  <a:cubicBezTo>
                    <a:pt x="2500" y="799"/>
                    <a:pt x="3262" y="1477"/>
                    <a:pt x="3620" y="1834"/>
                  </a:cubicBezTo>
                  <a:cubicBezTo>
                    <a:pt x="3453" y="1930"/>
                    <a:pt x="3286" y="2037"/>
                    <a:pt x="3143" y="2156"/>
                  </a:cubicBezTo>
                  <a:cubicBezTo>
                    <a:pt x="2870" y="1537"/>
                    <a:pt x="2429" y="1025"/>
                    <a:pt x="1822" y="644"/>
                  </a:cubicBezTo>
                  <a:cubicBezTo>
                    <a:pt x="1727" y="584"/>
                    <a:pt x="1643" y="537"/>
                    <a:pt x="1548" y="489"/>
                  </a:cubicBezTo>
                  <a:close/>
                  <a:moveTo>
                    <a:pt x="333" y="382"/>
                  </a:moveTo>
                  <a:lnTo>
                    <a:pt x="333" y="382"/>
                  </a:lnTo>
                  <a:cubicBezTo>
                    <a:pt x="905" y="501"/>
                    <a:pt x="2310" y="942"/>
                    <a:pt x="2893" y="2382"/>
                  </a:cubicBezTo>
                  <a:cubicBezTo>
                    <a:pt x="2679" y="2573"/>
                    <a:pt x="2489" y="2787"/>
                    <a:pt x="2298" y="3025"/>
                  </a:cubicBezTo>
                  <a:cubicBezTo>
                    <a:pt x="2203" y="3144"/>
                    <a:pt x="2119" y="3263"/>
                    <a:pt x="2024" y="3394"/>
                  </a:cubicBezTo>
                  <a:cubicBezTo>
                    <a:pt x="667" y="2977"/>
                    <a:pt x="393" y="1025"/>
                    <a:pt x="333" y="382"/>
                  </a:cubicBezTo>
                  <a:close/>
                  <a:moveTo>
                    <a:pt x="10525" y="382"/>
                  </a:moveTo>
                  <a:lnTo>
                    <a:pt x="10525" y="382"/>
                  </a:lnTo>
                  <a:cubicBezTo>
                    <a:pt x="10466" y="1025"/>
                    <a:pt x="10180" y="2977"/>
                    <a:pt x="8823" y="3394"/>
                  </a:cubicBezTo>
                  <a:cubicBezTo>
                    <a:pt x="8739" y="3263"/>
                    <a:pt x="8644" y="3144"/>
                    <a:pt x="8561" y="3025"/>
                  </a:cubicBezTo>
                  <a:cubicBezTo>
                    <a:pt x="8382" y="2787"/>
                    <a:pt x="8168" y="2573"/>
                    <a:pt x="7965" y="2382"/>
                  </a:cubicBezTo>
                  <a:cubicBezTo>
                    <a:pt x="8013" y="2275"/>
                    <a:pt x="8049" y="2168"/>
                    <a:pt x="8108" y="2073"/>
                  </a:cubicBezTo>
                  <a:cubicBezTo>
                    <a:pt x="8156" y="1989"/>
                    <a:pt x="8132" y="1894"/>
                    <a:pt x="8049" y="1846"/>
                  </a:cubicBezTo>
                  <a:cubicBezTo>
                    <a:pt x="8024" y="1830"/>
                    <a:pt x="7996" y="1822"/>
                    <a:pt x="7967" y="1822"/>
                  </a:cubicBezTo>
                  <a:cubicBezTo>
                    <a:pt x="7912" y="1822"/>
                    <a:pt x="7858" y="1851"/>
                    <a:pt x="7834" y="1906"/>
                  </a:cubicBezTo>
                  <a:cubicBezTo>
                    <a:pt x="7787" y="1989"/>
                    <a:pt x="7739" y="2073"/>
                    <a:pt x="7715" y="2156"/>
                  </a:cubicBezTo>
                  <a:cubicBezTo>
                    <a:pt x="7561" y="2037"/>
                    <a:pt x="7394" y="1918"/>
                    <a:pt x="7239" y="1823"/>
                  </a:cubicBezTo>
                  <a:cubicBezTo>
                    <a:pt x="7596" y="1477"/>
                    <a:pt x="8346" y="799"/>
                    <a:pt x="9299" y="489"/>
                  </a:cubicBezTo>
                  <a:lnTo>
                    <a:pt x="9299" y="489"/>
                  </a:lnTo>
                  <a:cubicBezTo>
                    <a:pt x="8942" y="680"/>
                    <a:pt x="8573" y="930"/>
                    <a:pt x="8263" y="1311"/>
                  </a:cubicBezTo>
                  <a:cubicBezTo>
                    <a:pt x="8204" y="1370"/>
                    <a:pt x="8215" y="1477"/>
                    <a:pt x="8275" y="1525"/>
                  </a:cubicBezTo>
                  <a:cubicBezTo>
                    <a:pt x="8311" y="1561"/>
                    <a:pt x="8346" y="1573"/>
                    <a:pt x="8382" y="1573"/>
                  </a:cubicBezTo>
                  <a:cubicBezTo>
                    <a:pt x="8430" y="1573"/>
                    <a:pt x="8465" y="1561"/>
                    <a:pt x="8501" y="1513"/>
                  </a:cubicBezTo>
                  <a:cubicBezTo>
                    <a:pt x="9168" y="763"/>
                    <a:pt x="10073" y="477"/>
                    <a:pt x="10525" y="382"/>
                  </a:cubicBezTo>
                  <a:close/>
                  <a:moveTo>
                    <a:pt x="5429" y="1608"/>
                  </a:moveTo>
                  <a:cubicBezTo>
                    <a:pt x="5965" y="1608"/>
                    <a:pt x="6501" y="1751"/>
                    <a:pt x="7013" y="2049"/>
                  </a:cubicBezTo>
                  <a:cubicBezTo>
                    <a:pt x="7489" y="2335"/>
                    <a:pt x="7930" y="2716"/>
                    <a:pt x="8323" y="3216"/>
                  </a:cubicBezTo>
                  <a:cubicBezTo>
                    <a:pt x="9061" y="4180"/>
                    <a:pt x="9525" y="5430"/>
                    <a:pt x="9525" y="6561"/>
                  </a:cubicBezTo>
                  <a:cubicBezTo>
                    <a:pt x="9525" y="8538"/>
                    <a:pt x="7692" y="10145"/>
                    <a:pt x="5429" y="10145"/>
                  </a:cubicBezTo>
                  <a:cubicBezTo>
                    <a:pt x="3167" y="10145"/>
                    <a:pt x="1346" y="8538"/>
                    <a:pt x="1346" y="6561"/>
                  </a:cubicBezTo>
                  <a:cubicBezTo>
                    <a:pt x="1346" y="5430"/>
                    <a:pt x="1786" y="4180"/>
                    <a:pt x="2548" y="3216"/>
                  </a:cubicBezTo>
                  <a:cubicBezTo>
                    <a:pt x="2929" y="2716"/>
                    <a:pt x="3381" y="2335"/>
                    <a:pt x="3858" y="2049"/>
                  </a:cubicBezTo>
                  <a:cubicBezTo>
                    <a:pt x="4358" y="1751"/>
                    <a:pt x="4894" y="1608"/>
                    <a:pt x="5429" y="1608"/>
                  </a:cubicBezTo>
                  <a:close/>
                  <a:moveTo>
                    <a:pt x="535" y="1"/>
                  </a:moveTo>
                  <a:cubicBezTo>
                    <a:pt x="400" y="1"/>
                    <a:pt x="266" y="9"/>
                    <a:pt x="131" y="25"/>
                  </a:cubicBezTo>
                  <a:cubicBezTo>
                    <a:pt x="60" y="49"/>
                    <a:pt x="0" y="108"/>
                    <a:pt x="0" y="191"/>
                  </a:cubicBezTo>
                  <a:cubicBezTo>
                    <a:pt x="0" y="227"/>
                    <a:pt x="24" y="953"/>
                    <a:pt x="286" y="1751"/>
                  </a:cubicBezTo>
                  <a:cubicBezTo>
                    <a:pt x="595" y="2751"/>
                    <a:pt x="1143" y="3406"/>
                    <a:pt x="1857" y="3656"/>
                  </a:cubicBezTo>
                  <a:cubicBezTo>
                    <a:pt x="1322" y="4549"/>
                    <a:pt x="1024" y="5597"/>
                    <a:pt x="1024" y="6561"/>
                  </a:cubicBezTo>
                  <a:cubicBezTo>
                    <a:pt x="1024" y="7609"/>
                    <a:pt x="1488" y="8585"/>
                    <a:pt x="2322" y="9335"/>
                  </a:cubicBezTo>
                  <a:cubicBezTo>
                    <a:pt x="3155" y="10062"/>
                    <a:pt x="4251" y="10466"/>
                    <a:pt x="5429" y="10466"/>
                  </a:cubicBezTo>
                  <a:cubicBezTo>
                    <a:pt x="6608" y="10466"/>
                    <a:pt x="7715" y="10062"/>
                    <a:pt x="8549" y="9335"/>
                  </a:cubicBezTo>
                  <a:cubicBezTo>
                    <a:pt x="9382" y="8585"/>
                    <a:pt x="9835" y="7609"/>
                    <a:pt x="9835" y="6561"/>
                  </a:cubicBezTo>
                  <a:cubicBezTo>
                    <a:pt x="9835" y="5609"/>
                    <a:pt x="9525" y="4573"/>
                    <a:pt x="9001" y="3656"/>
                  </a:cubicBezTo>
                  <a:cubicBezTo>
                    <a:pt x="9716" y="3418"/>
                    <a:pt x="10251" y="2751"/>
                    <a:pt x="10585" y="1751"/>
                  </a:cubicBezTo>
                  <a:cubicBezTo>
                    <a:pt x="10835" y="953"/>
                    <a:pt x="10871" y="227"/>
                    <a:pt x="10871" y="191"/>
                  </a:cubicBezTo>
                  <a:cubicBezTo>
                    <a:pt x="10871" y="120"/>
                    <a:pt x="10811" y="49"/>
                    <a:pt x="10728" y="25"/>
                  </a:cubicBezTo>
                  <a:cubicBezTo>
                    <a:pt x="10595" y="9"/>
                    <a:pt x="10462" y="1"/>
                    <a:pt x="10328" y="1"/>
                  </a:cubicBezTo>
                  <a:cubicBezTo>
                    <a:pt x="9657" y="1"/>
                    <a:pt x="8970" y="201"/>
                    <a:pt x="8275" y="608"/>
                  </a:cubicBezTo>
                  <a:cubicBezTo>
                    <a:pt x="7668" y="965"/>
                    <a:pt x="7203" y="1394"/>
                    <a:pt x="6953" y="1668"/>
                  </a:cubicBezTo>
                  <a:cubicBezTo>
                    <a:pt x="6465" y="1418"/>
                    <a:pt x="5941" y="1299"/>
                    <a:pt x="5429" y="1299"/>
                  </a:cubicBezTo>
                  <a:cubicBezTo>
                    <a:pt x="4917" y="1299"/>
                    <a:pt x="4405" y="1418"/>
                    <a:pt x="3917" y="1668"/>
                  </a:cubicBezTo>
                  <a:cubicBezTo>
                    <a:pt x="3655" y="1394"/>
                    <a:pt x="3203" y="965"/>
                    <a:pt x="2584" y="608"/>
                  </a:cubicBezTo>
                  <a:cubicBezTo>
                    <a:pt x="1899" y="201"/>
                    <a:pt x="1214" y="1"/>
                    <a:pt x="5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5"/>
            <p:cNvSpPr/>
            <p:nvPr/>
          </p:nvSpPr>
          <p:spPr>
            <a:xfrm>
              <a:off x="8103149" y="1685426"/>
              <a:ext cx="132256" cy="123104"/>
            </a:xfrm>
            <a:custGeom>
              <a:avLst/>
              <a:gdLst/>
              <a:ahLst/>
              <a:cxnLst/>
              <a:rect l="l" t="t" r="r" b="b"/>
              <a:pathLst>
                <a:path w="4133" h="3847" extrusionOk="0">
                  <a:moveTo>
                    <a:pt x="2037" y="311"/>
                  </a:moveTo>
                  <a:cubicBezTo>
                    <a:pt x="2513" y="311"/>
                    <a:pt x="2953" y="489"/>
                    <a:pt x="3275" y="799"/>
                  </a:cubicBezTo>
                  <a:cubicBezTo>
                    <a:pt x="3596" y="1108"/>
                    <a:pt x="3775" y="1561"/>
                    <a:pt x="3775" y="2049"/>
                  </a:cubicBezTo>
                  <a:cubicBezTo>
                    <a:pt x="3811" y="2263"/>
                    <a:pt x="3763" y="2406"/>
                    <a:pt x="3644" y="2513"/>
                  </a:cubicBezTo>
                  <a:cubicBezTo>
                    <a:pt x="3496" y="2654"/>
                    <a:pt x="3235" y="2695"/>
                    <a:pt x="2963" y="2695"/>
                  </a:cubicBezTo>
                  <a:cubicBezTo>
                    <a:pt x="2776" y="2695"/>
                    <a:pt x="2583" y="2675"/>
                    <a:pt x="2418" y="2656"/>
                  </a:cubicBezTo>
                  <a:cubicBezTo>
                    <a:pt x="2287" y="2644"/>
                    <a:pt x="2156" y="2632"/>
                    <a:pt x="2048" y="2632"/>
                  </a:cubicBezTo>
                  <a:cubicBezTo>
                    <a:pt x="1941" y="2632"/>
                    <a:pt x="1810" y="2644"/>
                    <a:pt x="1679" y="2656"/>
                  </a:cubicBezTo>
                  <a:cubicBezTo>
                    <a:pt x="1511" y="2671"/>
                    <a:pt x="1316" y="2690"/>
                    <a:pt x="1127" y="2690"/>
                  </a:cubicBezTo>
                  <a:cubicBezTo>
                    <a:pt x="861" y="2690"/>
                    <a:pt x="606" y="2652"/>
                    <a:pt x="453" y="2513"/>
                  </a:cubicBezTo>
                  <a:cubicBezTo>
                    <a:pt x="358" y="2406"/>
                    <a:pt x="298" y="2263"/>
                    <a:pt x="298" y="2049"/>
                  </a:cubicBezTo>
                  <a:cubicBezTo>
                    <a:pt x="298" y="1561"/>
                    <a:pt x="477" y="1108"/>
                    <a:pt x="798" y="799"/>
                  </a:cubicBezTo>
                  <a:cubicBezTo>
                    <a:pt x="1132" y="489"/>
                    <a:pt x="1560" y="311"/>
                    <a:pt x="2037" y="311"/>
                  </a:cubicBezTo>
                  <a:close/>
                  <a:moveTo>
                    <a:pt x="2060" y="2954"/>
                  </a:moveTo>
                  <a:cubicBezTo>
                    <a:pt x="2156" y="2954"/>
                    <a:pt x="2287" y="2978"/>
                    <a:pt x="2406" y="2978"/>
                  </a:cubicBezTo>
                  <a:cubicBezTo>
                    <a:pt x="2584" y="2989"/>
                    <a:pt x="2763" y="3001"/>
                    <a:pt x="2953" y="3001"/>
                  </a:cubicBezTo>
                  <a:cubicBezTo>
                    <a:pt x="3060" y="3001"/>
                    <a:pt x="3156" y="3001"/>
                    <a:pt x="3239" y="2989"/>
                  </a:cubicBezTo>
                  <a:lnTo>
                    <a:pt x="3239" y="2989"/>
                  </a:lnTo>
                  <a:cubicBezTo>
                    <a:pt x="3037" y="3335"/>
                    <a:pt x="2644" y="3537"/>
                    <a:pt x="2239" y="3537"/>
                  </a:cubicBezTo>
                  <a:lnTo>
                    <a:pt x="1882" y="3537"/>
                  </a:lnTo>
                  <a:cubicBezTo>
                    <a:pt x="1465" y="3537"/>
                    <a:pt x="1096" y="3335"/>
                    <a:pt x="870" y="2989"/>
                  </a:cubicBezTo>
                  <a:lnTo>
                    <a:pt x="870" y="2989"/>
                  </a:lnTo>
                  <a:cubicBezTo>
                    <a:pt x="979" y="2999"/>
                    <a:pt x="1092" y="3002"/>
                    <a:pt x="1204" y="3002"/>
                  </a:cubicBezTo>
                  <a:cubicBezTo>
                    <a:pt x="1385" y="3002"/>
                    <a:pt x="1565" y="2992"/>
                    <a:pt x="1727" y="2978"/>
                  </a:cubicBezTo>
                  <a:cubicBezTo>
                    <a:pt x="1858" y="2954"/>
                    <a:pt x="1977" y="2954"/>
                    <a:pt x="2060" y="2954"/>
                  </a:cubicBezTo>
                  <a:close/>
                  <a:moveTo>
                    <a:pt x="2060" y="1"/>
                  </a:moveTo>
                  <a:cubicBezTo>
                    <a:pt x="894" y="1"/>
                    <a:pt x="1" y="870"/>
                    <a:pt x="1" y="2049"/>
                  </a:cubicBezTo>
                  <a:cubicBezTo>
                    <a:pt x="1" y="2346"/>
                    <a:pt x="84" y="2573"/>
                    <a:pt x="263" y="2739"/>
                  </a:cubicBezTo>
                  <a:cubicBezTo>
                    <a:pt x="322" y="2799"/>
                    <a:pt x="393" y="2835"/>
                    <a:pt x="477" y="2870"/>
                  </a:cubicBezTo>
                  <a:cubicBezTo>
                    <a:pt x="691" y="3466"/>
                    <a:pt x="1263" y="3847"/>
                    <a:pt x="1882" y="3847"/>
                  </a:cubicBezTo>
                  <a:lnTo>
                    <a:pt x="2239" y="3847"/>
                  </a:lnTo>
                  <a:cubicBezTo>
                    <a:pt x="2870" y="3847"/>
                    <a:pt x="3430" y="3466"/>
                    <a:pt x="3656" y="2870"/>
                  </a:cubicBezTo>
                  <a:cubicBezTo>
                    <a:pt x="3727" y="2835"/>
                    <a:pt x="3811" y="2775"/>
                    <a:pt x="3870" y="2716"/>
                  </a:cubicBezTo>
                  <a:cubicBezTo>
                    <a:pt x="4049" y="2561"/>
                    <a:pt x="4132" y="2335"/>
                    <a:pt x="4132" y="2037"/>
                  </a:cubicBezTo>
                  <a:cubicBezTo>
                    <a:pt x="4132" y="1489"/>
                    <a:pt x="3906" y="953"/>
                    <a:pt x="3525" y="572"/>
                  </a:cubicBezTo>
                  <a:cubicBezTo>
                    <a:pt x="3132" y="203"/>
                    <a:pt x="2620" y="1"/>
                    <a:pt x="2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5"/>
            <p:cNvSpPr/>
            <p:nvPr/>
          </p:nvSpPr>
          <p:spPr>
            <a:xfrm>
              <a:off x="8087149" y="1640498"/>
              <a:ext cx="43456" cy="48032"/>
            </a:xfrm>
            <a:custGeom>
              <a:avLst/>
              <a:gdLst/>
              <a:ahLst/>
              <a:cxnLst/>
              <a:rect l="l" t="t" r="r" b="b"/>
              <a:pathLst>
                <a:path w="1358" h="1501" extrusionOk="0">
                  <a:moveTo>
                    <a:pt x="679" y="0"/>
                  </a:moveTo>
                  <a:cubicBezTo>
                    <a:pt x="298" y="0"/>
                    <a:pt x="1" y="298"/>
                    <a:pt x="1" y="667"/>
                  </a:cubicBezTo>
                  <a:lnTo>
                    <a:pt x="1" y="833"/>
                  </a:lnTo>
                  <a:cubicBezTo>
                    <a:pt x="1" y="1203"/>
                    <a:pt x="298" y="1500"/>
                    <a:pt x="679" y="1500"/>
                  </a:cubicBezTo>
                  <a:cubicBezTo>
                    <a:pt x="1048" y="1500"/>
                    <a:pt x="1346" y="1203"/>
                    <a:pt x="1346" y="833"/>
                  </a:cubicBezTo>
                  <a:lnTo>
                    <a:pt x="1346" y="691"/>
                  </a:lnTo>
                  <a:cubicBezTo>
                    <a:pt x="1358" y="595"/>
                    <a:pt x="1286" y="524"/>
                    <a:pt x="1191" y="524"/>
                  </a:cubicBezTo>
                  <a:cubicBezTo>
                    <a:pt x="1108" y="524"/>
                    <a:pt x="1036" y="595"/>
                    <a:pt x="1036" y="691"/>
                  </a:cubicBezTo>
                  <a:lnTo>
                    <a:pt x="1036" y="845"/>
                  </a:lnTo>
                  <a:cubicBezTo>
                    <a:pt x="1036" y="1048"/>
                    <a:pt x="870" y="1203"/>
                    <a:pt x="679" y="1203"/>
                  </a:cubicBezTo>
                  <a:cubicBezTo>
                    <a:pt x="477" y="1203"/>
                    <a:pt x="322" y="1036"/>
                    <a:pt x="322" y="845"/>
                  </a:cubicBezTo>
                  <a:lnTo>
                    <a:pt x="322" y="691"/>
                  </a:lnTo>
                  <a:cubicBezTo>
                    <a:pt x="322" y="488"/>
                    <a:pt x="477" y="333"/>
                    <a:pt x="679" y="333"/>
                  </a:cubicBezTo>
                  <a:cubicBezTo>
                    <a:pt x="763" y="333"/>
                    <a:pt x="834" y="250"/>
                    <a:pt x="834" y="167"/>
                  </a:cubicBezTo>
                  <a:cubicBezTo>
                    <a:pt x="834" y="71"/>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5"/>
            <p:cNvSpPr/>
            <p:nvPr/>
          </p:nvSpPr>
          <p:spPr>
            <a:xfrm>
              <a:off x="8207149" y="1640498"/>
              <a:ext cx="43104" cy="48032"/>
            </a:xfrm>
            <a:custGeom>
              <a:avLst/>
              <a:gdLst/>
              <a:ahLst/>
              <a:cxnLst/>
              <a:rect l="l" t="t" r="r" b="b"/>
              <a:pathLst>
                <a:path w="1347" h="1501" extrusionOk="0">
                  <a:moveTo>
                    <a:pt x="680" y="0"/>
                  </a:moveTo>
                  <a:cubicBezTo>
                    <a:pt x="299" y="0"/>
                    <a:pt x="1" y="298"/>
                    <a:pt x="1" y="667"/>
                  </a:cubicBezTo>
                  <a:lnTo>
                    <a:pt x="1" y="833"/>
                  </a:lnTo>
                  <a:cubicBezTo>
                    <a:pt x="1" y="1203"/>
                    <a:pt x="299" y="1500"/>
                    <a:pt x="680" y="1500"/>
                  </a:cubicBezTo>
                  <a:cubicBezTo>
                    <a:pt x="1049" y="1500"/>
                    <a:pt x="1346" y="1203"/>
                    <a:pt x="1346" y="833"/>
                  </a:cubicBezTo>
                  <a:lnTo>
                    <a:pt x="1346" y="691"/>
                  </a:lnTo>
                  <a:cubicBezTo>
                    <a:pt x="1346" y="595"/>
                    <a:pt x="1287" y="524"/>
                    <a:pt x="1192" y="524"/>
                  </a:cubicBezTo>
                  <a:cubicBezTo>
                    <a:pt x="1108" y="524"/>
                    <a:pt x="1037" y="595"/>
                    <a:pt x="1037" y="691"/>
                  </a:cubicBezTo>
                  <a:lnTo>
                    <a:pt x="1037" y="845"/>
                  </a:lnTo>
                  <a:cubicBezTo>
                    <a:pt x="1037" y="1048"/>
                    <a:pt x="870" y="1203"/>
                    <a:pt x="680" y="1203"/>
                  </a:cubicBezTo>
                  <a:cubicBezTo>
                    <a:pt x="477" y="1203"/>
                    <a:pt x="311" y="1036"/>
                    <a:pt x="311" y="845"/>
                  </a:cubicBezTo>
                  <a:lnTo>
                    <a:pt x="311" y="691"/>
                  </a:lnTo>
                  <a:cubicBezTo>
                    <a:pt x="311" y="488"/>
                    <a:pt x="477" y="333"/>
                    <a:pt x="680" y="333"/>
                  </a:cubicBezTo>
                  <a:cubicBezTo>
                    <a:pt x="763" y="333"/>
                    <a:pt x="834" y="250"/>
                    <a:pt x="834" y="167"/>
                  </a:cubicBezTo>
                  <a:cubicBezTo>
                    <a:pt x="834" y="71"/>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65"/>
          <p:cNvGrpSpPr/>
          <p:nvPr/>
        </p:nvGrpSpPr>
        <p:grpSpPr>
          <a:xfrm>
            <a:off x="3048045" y="1522930"/>
            <a:ext cx="347872" cy="303904"/>
            <a:chOff x="3048045" y="1522930"/>
            <a:chExt cx="347872" cy="303904"/>
          </a:xfrm>
        </p:grpSpPr>
        <p:sp>
          <p:nvSpPr>
            <p:cNvPr id="7330" name="Google Shape;7330;p65"/>
            <p:cNvSpPr/>
            <p:nvPr/>
          </p:nvSpPr>
          <p:spPr>
            <a:xfrm>
              <a:off x="3137965" y="1548658"/>
              <a:ext cx="10688" cy="13760"/>
            </a:xfrm>
            <a:custGeom>
              <a:avLst/>
              <a:gdLst/>
              <a:ahLst/>
              <a:cxnLst/>
              <a:rect l="l" t="t" r="r" b="b"/>
              <a:pathLst>
                <a:path w="334" h="430" extrusionOk="0">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10"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1" name="Google Shape;7331;p65"/>
            <p:cNvGrpSpPr/>
            <p:nvPr/>
          </p:nvGrpSpPr>
          <p:grpSpPr>
            <a:xfrm>
              <a:off x="3048045" y="1522930"/>
              <a:ext cx="347872" cy="303904"/>
              <a:chOff x="3048045" y="1522930"/>
              <a:chExt cx="347872" cy="303904"/>
            </a:xfrm>
          </p:grpSpPr>
          <p:sp>
            <p:nvSpPr>
              <p:cNvPr id="7332" name="Google Shape;7332;p65"/>
              <p:cNvSpPr/>
              <p:nvPr/>
            </p:nvSpPr>
            <p:spPr>
              <a:xfrm>
                <a:off x="3048045" y="1522930"/>
                <a:ext cx="347872" cy="303904"/>
              </a:xfrm>
              <a:custGeom>
                <a:avLst/>
                <a:gdLst/>
                <a:ahLst/>
                <a:cxnLst/>
                <a:rect l="l" t="t" r="r" b="b"/>
                <a:pathLst>
                  <a:path w="10871" h="9497" extrusionOk="0">
                    <a:moveTo>
                      <a:pt x="5752" y="4495"/>
                    </a:moveTo>
                    <a:cubicBezTo>
                      <a:pt x="6093" y="4495"/>
                      <a:pt x="6440" y="4510"/>
                      <a:pt x="6775" y="4543"/>
                    </a:cubicBezTo>
                    <a:cubicBezTo>
                      <a:pt x="6680" y="4674"/>
                      <a:pt x="6597" y="4817"/>
                      <a:pt x="6513" y="4972"/>
                    </a:cubicBezTo>
                    <a:cubicBezTo>
                      <a:pt x="6229" y="4945"/>
                      <a:pt x="5949" y="4933"/>
                      <a:pt x="5681" y="4933"/>
                    </a:cubicBezTo>
                    <a:cubicBezTo>
                      <a:pt x="5354" y="4933"/>
                      <a:pt x="5044" y="4951"/>
                      <a:pt x="4763" y="4984"/>
                    </a:cubicBezTo>
                    <a:cubicBezTo>
                      <a:pt x="4834" y="4841"/>
                      <a:pt x="4918" y="4674"/>
                      <a:pt x="4977" y="4519"/>
                    </a:cubicBezTo>
                    <a:cubicBezTo>
                      <a:pt x="5227" y="4504"/>
                      <a:pt x="5488" y="4495"/>
                      <a:pt x="5752" y="4495"/>
                    </a:cubicBezTo>
                    <a:close/>
                    <a:moveTo>
                      <a:pt x="5644" y="5242"/>
                    </a:moveTo>
                    <a:cubicBezTo>
                      <a:pt x="5874" y="5242"/>
                      <a:pt x="6115" y="5252"/>
                      <a:pt x="6358" y="5269"/>
                    </a:cubicBezTo>
                    <a:lnTo>
                      <a:pt x="6085" y="5853"/>
                    </a:lnTo>
                    <a:cubicBezTo>
                      <a:pt x="5751" y="6579"/>
                      <a:pt x="5418" y="7282"/>
                      <a:pt x="4930" y="7639"/>
                    </a:cubicBezTo>
                    <a:cubicBezTo>
                      <a:pt x="4811" y="7722"/>
                      <a:pt x="4680" y="7794"/>
                      <a:pt x="4561" y="7877"/>
                    </a:cubicBezTo>
                    <a:cubicBezTo>
                      <a:pt x="4525" y="7853"/>
                      <a:pt x="4501" y="7841"/>
                      <a:pt x="4477" y="7829"/>
                    </a:cubicBezTo>
                    <a:cubicBezTo>
                      <a:pt x="4120" y="7555"/>
                      <a:pt x="3989" y="7246"/>
                      <a:pt x="4049" y="6805"/>
                    </a:cubicBezTo>
                    <a:cubicBezTo>
                      <a:pt x="4108" y="6389"/>
                      <a:pt x="4334" y="5889"/>
                      <a:pt x="4596" y="5329"/>
                    </a:cubicBezTo>
                    <a:cubicBezTo>
                      <a:pt x="4895" y="5269"/>
                      <a:pt x="5255" y="5242"/>
                      <a:pt x="5644" y="5242"/>
                    </a:cubicBezTo>
                    <a:close/>
                    <a:moveTo>
                      <a:pt x="2060" y="6412"/>
                    </a:moveTo>
                    <a:lnTo>
                      <a:pt x="2060" y="6412"/>
                    </a:lnTo>
                    <a:cubicBezTo>
                      <a:pt x="2036" y="6948"/>
                      <a:pt x="2096" y="7460"/>
                      <a:pt x="2322" y="7936"/>
                    </a:cubicBezTo>
                    <a:cubicBezTo>
                      <a:pt x="2132" y="7794"/>
                      <a:pt x="1977" y="7615"/>
                      <a:pt x="1905" y="7413"/>
                    </a:cubicBezTo>
                    <a:cubicBezTo>
                      <a:pt x="1763" y="6984"/>
                      <a:pt x="1858" y="6662"/>
                      <a:pt x="2060" y="6412"/>
                    </a:cubicBezTo>
                    <a:close/>
                    <a:moveTo>
                      <a:pt x="7370" y="5400"/>
                    </a:moveTo>
                    <a:cubicBezTo>
                      <a:pt x="8251" y="5579"/>
                      <a:pt x="8918" y="5900"/>
                      <a:pt x="9121" y="6281"/>
                    </a:cubicBezTo>
                    <a:cubicBezTo>
                      <a:pt x="9192" y="6424"/>
                      <a:pt x="9216" y="6555"/>
                      <a:pt x="9156" y="6710"/>
                    </a:cubicBezTo>
                    <a:cubicBezTo>
                      <a:pt x="9025" y="7067"/>
                      <a:pt x="8561" y="7389"/>
                      <a:pt x="7859" y="7663"/>
                    </a:cubicBezTo>
                    <a:cubicBezTo>
                      <a:pt x="7335" y="7853"/>
                      <a:pt x="6727" y="7984"/>
                      <a:pt x="6144" y="8032"/>
                    </a:cubicBezTo>
                    <a:cubicBezTo>
                      <a:pt x="6704" y="7377"/>
                      <a:pt x="6954" y="6615"/>
                      <a:pt x="7192" y="5924"/>
                    </a:cubicBezTo>
                    <a:cubicBezTo>
                      <a:pt x="7251" y="5746"/>
                      <a:pt x="7311" y="5567"/>
                      <a:pt x="7370" y="5400"/>
                    </a:cubicBezTo>
                    <a:close/>
                    <a:moveTo>
                      <a:pt x="3407" y="319"/>
                    </a:moveTo>
                    <a:cubicBezTo>
                      <a:pt x="3697" y="319"/>
                      <a:pt x="3980" y="376"/>
                      <a:pt x="4239" y="495"/>
                    </a:cubicBezTo>
                    <a:cubicBezTo>
                      <a:pt x="4989" y="828"/>
                      <a:pt x="5346" y="1590"/>
                      <a:pt x="5203" y="2591"/>
                    </a:cubicBezTo>
                    <a:cubicBezTo>
                      <a:pt x="5084" y="3543"/>
                      <a:pt x="4692" y="4388"/>
                      <a:pt x="4334" y="5150"/>
                    </a:cubicBezTo>
                    <a:cubicBezTo>
                      <a:pt x="4049" y="5746"/>
                      <a:pt x="3810" y="6270"/>
                      <a:pt x="3739" y="6746"/>
                    </a:cubicBezTo>
                    <a:cubicBezTo>
                      <a:pt x="3656" y="7258"/>
                      <a:pt x="3822" y="7675"/>
                      <a:pt x="4227" y="8008"/>
                    </a:cubicBezTo>
                    <a:cubicBezTo>
                      <a:pt x="4060" y="8067"/>
                      <a:pt x="3894" y="8127"/>
                      <a:pt x="3739" y="8151"/>
                    </a:cubicBezTo>
                    <a:cubicBezTo>
                      <a:pt x="3644" y="8032"/>
                      <a:pt x="3584" y="7913"/>
                      <a:pt x="3525" y="7817"/>
                    </a:cubicBezTo>
                    <a:cubicBezTo>
                      <a:pt x="3498" y="7754"/>
                      <a:pt x="3436" y="7725"/>
                      <a:pt x="3377" y="7725"/>
                    </a:cubicBezTo>
                    <a:cubicBezTo>
                      <a:pt x="3358" y="7725"/>
                      <a:pt x="3340" y="7728"/>
                      <a:pt x="3322" y="7734"/>
                    </a:cubicBezTo>
                    <a:cubicBezTo>
                      <a:pt x="3239" y="7782"/>
                      <a:pt x="3215" y="7865"/>
                      <a:pt x="3239" y="7948"/>
                    </a:cubicBezTo>
                    <a:cubicBezTo>
                      <a:pt x="3287" y="8032"/>
                      <a:pt x="3334" y="8115"/>
                      <a:pt x="3382" y="8186"/>
                    </a:cubicBezTo>
                    <a:cubicBezTo>
                      <a:pt x="3179" y="8186"/>
                      <a:pt x="2989" y="8163"/>
                      <a:pt x="2810" y="8127"/>
                    </a:cubicBezTo>
                    <a:cubicBezTo>
                      <a:pt x="2025" y="6984"/>
                      <a:pt x="2453" y="5353"/>
                      <a:pt x="2846" y="3912"/>
                    </a:cubicBezTo>
                    <a:cubicBezTo>
                      <a:pt x="2977" y="3412"/>
                      <a:pt x="3108" y="2924"/>
                      <a:pt x="3179" y="2483"/>
                    </a:cubicBezTo>
                    <a:cubicBezTo>
                      <a:pt x="3572" y="2412"/>
                      <a:pt x="3918" y="2305"/>
                      <a:pt x="4120" y="2233"/>
                    </a:cubicBezTo>
                    <a:lnTo>
                      <a:pt x="4120" y="2555"/>
                    </a:lnTo>
                    <a:cubicBezTo>
                      <a:pt x="4120" y="2650"/>
                      <a:pt x="4180" y="2722"/>
                      <a:pt x="4275" y="2722"/>
                    </a:cubicBezTo>
                    <a:cubicBezTo>
                      <a:pt x="4358" y="2722"/>
                      <a:pt x="4418" y="2650"/>
                      <a:pt x="4430" y="2579"/>
                    </a:cubicBezTo>
                    <a:cubicBezTo>
                      <a:pt x="4453" y="2376"/>
                      <a:pt x="4430" y="2186"/>
                      <a:pt x="4418" y="1995"/>
                    </a:cubicBezTo>
                    <a:cubicBezTo>
                      <a:pt x="4418" y="1948"/>
                      <a:pt x="4394" y="1900"/>
                      <a:pt x="4346" y="1876"/>
                    </a:cubicBezTo>
                    <a:cubicBezTo>
                      <a:pt x="4320" y="1857"/>
                      <a:pt x="4294" y="1848"/>
                      <a:pt x="4270" y="1848"/>
                    </a:cubicBezTo>
                    <a:cubicBezTo>
                      <a:pt x="4250" y="1848"/>
                      <a:pt x="4231" y="1854"/>
                      <a:pt x="4215" y="1864"/>
                    </a:cubicBezTo>
                    <a:cubicBezTo>
                      <a:pt x="4215" y="1864"/>
                      <a:pt x="3656" y="2079"/>
                      <a:pt x="3084" y="2174"/>
                    </a:cubicBezTo>
                    <a:cubicBezTo>
                      <a:pt x="2919" y="2202"/>
                      <a:pt x="2741" y="2221"/>
                      <a:pt x="2569" y="2221"/>
                    </a:cubicBezTo>
                    <a:cubicBezTo>
                      <a:pt x="2307" y="2221"/>
                      <a:pt x="2059" y="2177"/>
                      <a:pt x="1894" y="2055"/>
                    </a:cubicBezTo>
                    <a:lnTo>
                      <a:pt x="1953" y="2055"/>
                    </a:lnTo>
                    <a:cubicBezTo>
                      <a:pt x="1973" y="2055"/>
                      <a:pt x="1992" y="2056"/>
                      <a:pt x="2012" y="2056"/>
                    </a:cubicBezTo>
                    <a:cubicBezTo>
                      <a:pt x="2431" y="2056"/>
                      <a:pt x="2946" y="1937"/>
                      <a:pt x="3537" y="1709"/>
                    </a:cubicBezTo>
                    <a:cubicBezTo>
                      <a:pt x="3620" y="1686"/>
                      <a:pt x="3656" y="1590"/>
                      <a:pt x="3632" y="1507"/>
                    </a:cubicBezTo>
                    <a:cubicBezTo>
                      <a:pt x="3614" y="1434"/>
                      <a:pt x="3554" y="1403"/>
                      <a:pt x="3489" y="1403"/>
                    </a:cubicBezTo>
                    <a:cubicBezTo>
                      <a:pt x="3469" y="1403"/>
                      <a:pt x="3449" y="1406"/>
                      <a:pt x="3429" y="1412"/>
                    </a:cubicBezTo>
                    <a:cubicBezTo>
                      <a:pt x="2837" y="1644"/>
                      <a:pt x="2361" y="1735"/>
                      <a:pt x="2013" y="1735"/>
                    </a:cubicBezTo>
                    <a:cubicBezTo>
                      <a:pt x="1683" y="1735"/>
                      <a:pt x="1469" y="1653"/>
                      <a:pt x="1382" y="1531"/>
                    </a:cubicBezTo>
                    <a:cubicBezTo>
                      <a:pt x="1298" y="1412"/>
                      <a:pt x="1382" y="1293"/>
                      <a:pt x="1429" y="1245"/>
                    </a:cubicBezTo>
                    <a:cubicBezTo>
                      <a:pt x="1975" y="648"/>
                      <a:pt x="2712" y="319"/>
                      <a:pt x="3407" y="319"/>
                    </a:cubicBezTo>
                    <a:close/>
                    <a:moveTo>
                      <a:pt x="7716" y="4674"/>
                    </a:moveTo>
                    <a:cubicBezTo>
                      <a:pt x="8549" y="4817"/>
                      <a:pt x="9240" y="5055"/>
                      <a:pt x="9752" y="5353"/>
                    </a:cubicBezTo>
                    <a:cubicBezTo>
                      <a:pt x="10121" y="5567"/>
                      <a:pt x="10549" y="5924"/>
                      <a:pt x="10549" y="6412"/>
                    </a:cubicBezTo>
                    <a:cubicBezTo>
                      <a:pt x="10549" y="6889"/>
                      <a:pt x="10287" y="7365"/>
                      <a:pt x="9775" y="7782"/>
                    </a:cubicBezTo>
                    <a:cubicBezTo>
                      <a:pt x="9168" y="8270"/>
                      <a:pt x="8263" y="8663"/>
                      <a:pt x="7204" y="8877"/>
                    </a:cubicBezTo>
                    <a:cubicBezTo>
                      <a:pt x="6612" y="8997"/>
                      <a:pt x="6014" y="9062"/>
                      <a:pt x="5455" y="9062"/>
                    </a:cubicBezTo>
                    <a:cubicBezTo>
                      <a:pt x="5237" y="9062"/>
                      <a:pt x="5026" y="9052"/>
                      <a:pt x="4822" y="9032"/>
                    </a:cubicBezTo>
                    <a:cubicBezTo>
                      <a:pt x="4894" y="9008"/>
                      <a:pt x="4977" y="8960"/>
                      <a:pt x="5049" y="8925"/>
                    </a:cubicBezTo>
                    <a:cubicBezTo>
                      <a:pt x="5358" y="8758"/>
                      <a:pt x="5608" y="8579"/>
                      <a:pt x="5835" y="8389"/>
                    </a:cubicBezTo>
                    <a:cubicBezTo>
                      <a:pt x="6549" y="8365"/>
                      <a:pt x="7335" y="8210"/>
                      <a:pt x="7990" y="7972"/>
                    </a:cubicBezTo>
                    <a:cubicBezTo>
                      <a:pt x="8549" y="7770"/>
                      <a:pt x="9264" y="7413"/>
                      <a:pt x="9466" y="6841"/>
                    </a:cubicBezTo>
                    <a:cubicBezTo>
                      <a:pt x="9561" y="6603"/>
                      <a:pt x="9537" y="6365"/>
                      <a:pt x="9406" y="6139"/>
                    </a:cubicBezTo>
                    <a:cubicBezTo>
                      <a:pt x="9156" y="5698"/>
                      <a:pt x="8442" y="5305"/>
                      <a:pt x="7489" y="5115"/>
                    </a:cubicBezTo>
                    <a:cubicBezTo>
                      <a:pt x="7549" y="4972"/>
                      <a:pt x="7620" y="4817"/>
                      <a:pt x="7716" y="4674"/>
                    </a:cubicBezTo>
                    <a:close/>
                    <a:moveTo>
                      <a:pt x="7870" y="3888"/>
                    </a:moveTo>
                    <a:lnTo>
                      <a:pt x="7870" y="3888"/>
                    </a:lnTo>
                    <a:cubicBezTo>
                      <a:pt x="7335" y="4365"/>
                      <a:pt x="7120" y="5055"/>
                      <a:pt x="6858" y="5805"/>
                    </a:cubicBezTo>
                    <a:cubicBezTo>
                      <a:pt x="6501" y="6865"/>
                      <a:pt x="6144" y="7948"/>
                      <a:pt x="4858" y="8615"/>
                    </a:cubicBezTo>
                    <a:cubicBezTo>
                      <a:pt x="4221" y="8982"/>
                      <a:pt x="3593" y="9144"/>
                      <a:pt x="3002" y="9144"/>
                    </a:cubicBezTo>
                    <a:cubicBezTo>
                      <a:pt x="2941" y="9144"/>
                      <a:pt x="2882" y="9142"/>
                      <a:pt x="2822" y="9139"/>
                    </a:cubicBezTo>
                    <a:cubicBezTo>
                      <a:pt x="2286" y="9091"/>
                      <a:pt x="1822" y="8901"/>
                      <a:pt x="1441" y="8556"/>
                    </a:cubicBezTo>
                    <a:cubicBezTo>
                      <a:pt x="1143" y="8270"/>
                      <a:pt x="953" y="7913"/>
                      <a:pt x="870" y="7532"/>
                    </a:cubicBezTo>
                    <a:cubicBezTo>
                      <a:pt x="774" y="7127"/>
                      <a:pt x="822" y="6722"/>
                      <a:pt x="989" y="6341"/>
                    </a:cubicBezTo>
                    <a:cubicBezTo>
                      <a:pt x="1179" y="5912"/>
                      <a:pt x="1632" y="5460"/>
                      <a:pt x="2203" y="5162"/>
                    </a:cubicBezTo>
                    <a:lnTo>
                      <a:pt x="2203" y="5162"/>
                    </a:lnTo>
                    <a:cubicBezTo>
                      <a:pt x="2155" y="5400"/>
                      <a:pt x="2120" y="5639"/>
                      <a:pt x="2084" y="5877"/>
                    </a:cubicBezTo>
                    <a:cubicBezTo>
                      <a:pt x="1739" y="6210"/>
                      <a:pt x="1346" y="6722"/>
                      <a:pt x="1596" y="7496"/>
                    </a:cubicBezTo>
                    <a:cubicBezTo>
                      <a:pt x="1727" y="7913"/>
                      <a:pt x="2096" y="8246"/>
                      <a:pt x="2596" y="8413"/>
                    </a:cubicBezTo>
                    <a:cubicBezTo>
                      <a:pt x="2810" y="8484"/>
                      <a:pt x="3037" y="8508"/>
                      <a:pt x="3275" y="8508"/>
                    </a:cubicBezTo>
                    <a:cubicBezTo>
                      <a:pt x="3870" y="8508"/>
                      <a:pt x="4525" y="8294"/>
                      <a:pt x="5096" y="7877"/>
                    </a:cubicBezTo>
                    <a:cubicBezTo>
                      <a:pt x="5656" y="7460"/>
                      <a:pt x="6013" y="6698"/>
                      <a:pt x="6358" y="5948"/>
                    </a:cubicBezTo>
                    <a:cubicBezTo>
                      <a:pt x="6775" y="5079"/>
                      <a:pt x="7156" y="4222"/>
                      <a:pt x="7870" y="3888"/>
                    </a:cubicBezTo>
                    <a:close/>
                    <a:moveTo>
                      <a:pt x="3412" y="0"/>
                    </a:moveTo>
                    <a:cubicBezTo>
                      <a:pt x="3196" y="0"/>
                      <a:pt x="2974" y="30"/>
                      <a:pt x="2751" y="90"/>
                    </a:cubicBezTo>
                    <a:cubicBezTo>
                      <a:pt x="2155" y="233"/>
                      <a:pt x="1620" y="566"/>
                      <a:pt x="1179" y="1043"/>
                    </a:cubicBezTo>
                    <a:cubicBezTo>
                      <a:pt x="989" y="1245"/>
                      <a:pt x="953" y="1519"/>
                      <a:pt x="1108" y="1721"/>
                    </a:cubicBezTo>
                    <a:cubicBezTo>
                      <a:pt x="1143" y="1781"/>
                      <a:pt x="1191" y="1840"/>
                      <a:pt x="1263" y="1888"/>
                    </a:cubicBezTo>
                    <a:lnTo>
                      <a:pt x="631" y="2352"/>
                    </a:lnTo>
                    <a:lnTo>
                      <a:pt x="167" y="2352"/>
                    </a:lnTo>
                    <a:cubicBezTo>
                      <a:pt x="72" y="2352"/>
                      <a:pt x="0" y="2424"/>
                      <a:pt x="0" y="2519"/>
                    </a:cubicBezTo>
                    <a:cubicBezTo>
                      <a:pt x="0" y="2602"/>
                      <a:pt x="72" y="2674"/>
                      <a:pt x="167" y="2674"/>
                    </a:cubicBezTo>
                    <a:lnTo>
                      <a:pt x="453" y="2674"/>
                    </a:lnTo>
                    <a:lnTo>
                      <a:pt x="346" y="2972"/>
                    </a:lnTo>
                    <a:cubicBezTo>
                      <a:pt x="310" y="3067"/>
                      <a:pt x="358" y="3150"/>
                      <a:pt x="453" y="3186"/>
                    </a:cubicBezTo>
                    <a:cubicBezTo>
                      <a:pt x="465" y="3186"/>
                      <a:pt x="477" y="3198"/>
                      <a:pt x="489" y="3198"/>
                    </a:cubicBezTo>
                    <a:cubicBezTo>
                      <a:pt x="548" y="3198"/>
                      <a:pt x="631" y="3150"/>
                      <a:pt x="643" y="3091"/>
                    </a:cubicBezTo>
                    <a:lnTo>
                      <a:pt x="786" y="2638"/>
                    </a:lnTo>
                    <a:lnTo>
                      <a:pt x="1477" y="2138"/>
                    </a:lnTo>
                    <a:cubicBezTo>
                      <a:pt x="1710" y="2468"/>
                      <a:pt x="2125" y="2569"/>
                      <a:pt x="2548" y="2569"/>
                    </a:cubicBezTo>
                    <a:cubicBezTo>
                      <a:pt x="2644" y="2569"/>
                      <a:pt x="2740" y="2564"/>
                      <a:pt x="2834" y="2555"/>
                    </a:cubicBezTo>
                    <a:lnTo>
                      <a:pt x="2834" y="2555"/>
                    </a:lnTo>
                    <a:cubicBezTo>
                      <a:pt x="2751" y="2960"/>
                      <a:pt x="2632" y="3412"/>
                      <a:pt x="2513" y="3865"/>
                    </a:cubicBezTo>
                    <a:cubicBezTo>
                      <a:pt x="2441" y="4186"/>
                      <a:pt x="2358" y="4496"/>
                      <a:pt x="2275" y="4805"/>
                    </a:cubicBezTo>
                    <a:cubicBezTo>
                      <a:pt x="1548" y="5138"/>
                      <a:pt x="929" y="5686"/>
                      <a:pt x="691" y="6246"/>
                    </a:cubicBezTo>
                    <a:cubicBezTo>
                      <a:pt x="489" y="6686"/>
                      <a:pt x="441" y="7174"/>
                      <a:pt x="548" y="7639"/>
                    </a:cubicBezTo>
                    <a:cubicBezTo>
                      <a:pt x="655" y="8091"/>
                      <a:pt x="882" y="8508"/>
                      <a:pt x="1227" y="8829"/>
                    </a:cubicBezTo>
                    <a:cubicBezTo>
                      <a:pt x="1632" y="9210"/>
                      <a:pt x="2179" y="9437"/>
                      <a:pt x="2798" y="9484"/>
                    </a:cubicBezTo>
                    <a:cubicBezTo>
                      <a:pt x="2870" y="9484"/>
                      <a:pt x="2953" y="9496"/>
                      <a:pt x="3025" y="9496"/>
                    </a:cubicBezTo>
                    <a:cubicBezTo>
                      <a:pt x="3406" y="9496"/>
                      <a:pt x="3799" y="9425"/>
                      <a:pt x="4215" y="9282"/>
                    </a:cubicBezTo>
                    <a:cubicBezTo>
                      <a:pt x="4596" y="9365"/>
                      <a:pt x="5037" y="9401"/>
                      <a:pt x="5489" y="9401"/>
                    </a:cubicBezTo>
                    <a:cubicBezTo>
                      <a:pt x="6061" y="9401"/>
                      <a:pt x="6668" y="9341"/>
                      <a:pt x="7251" y="9222"/>
                    </a:cubicBezTo>
                    <a:cubicBezTo>
                      <a:pt x="8371" y="9008"/>
                      <a:pt x="9323" y="8591"/>
                      <a:pt x="9978" y="8067"/>
                    </a:cubicBezTo>
                    <a:cubicBezTo>
                      <a:pt x="10573" y="7591"/>
                      <a:pt x="10871" y="7008"/>
                      <a:pt x="10871" y="6412"/>
                    </a:cubicBezTo>
                    <a:cubicBezTo>
                      <a:pt x="10871" y="5472"/>
                      <a:pt x="9764" y="4734"/>
                      <a:pt x="7906" y="4376"/>
                    </a:cubicBezTo>
                    <a:cubicBezTo>
                      <a:pt x="8109" y="4103"/>
                      <a:pt x="8394" y="3900"/>
                      <a:pt x="8787" y="3769"/>
                    </a:cubicBezTo>
                    <a:cubicBezTo>
                      <a:pt x="8871" y="3734"/>
                      <a:pt x="8918" y="3650"/>
                      <a:pt x="8883" y="3555"/>
                    </a:cubicBezTo>
                    <a:cubicBezTo>
                      <a:pt x="8871" y="3495"/>
                      <a:pt x="8811" y="3448"/>
                      <a:pt x="8740" y="3448"/>
                    </a:cubicBezTo>
                    <a:cubicBezTo>
                      <a:pt x="8698" y="3446"/>
                      <a:pt x="8657" y="3444"/>
                      <a:pt x="8616" y="3444"/>
                    </a:cubicBezTo>
                    <a:cubicBezTo>
                      <a:pt x="8002" y="3444"/>
                      <a:pt x="7472" y="3695"/>
                      <a:pt x="7037" y="4186"/>
                    </a:cubicBezTo>
                    <a:cubicBezTo>
                      <a:pt x="7025" y="4198"/>
                      <a:pt x="7013" y="4210"/>
                      <a:pt x="7001" y="4246"/>
                    </a:cubicBezTo>
                    <a:cubicBezTo>
                      <a:pt x="6574" y="4205"/>
                      <a:pt x="6141" y="4176"/>
                      <a:pt x="5714" y="4176"/>
                    </a:cubicBezTo>
                    <a:cubicBezTo>
                      <a:pt x="5511" y="4176"/>
                      <a:pt x="5308" y="4183"/>
                      <a:pt x="5108" y="4198"/>
                    </a:cubicBezTo>
                    <a:cubicBezTo>
                      <a:pt x="5299" y="3698"/>
                      <a:pt x="5454" y="3198"/>
                      <a:pt x="5525" y="2626"/>
                    </a:cubicBezTo>
                    <a:cubicBezTo>
                      <a:pt x="5596" y="2031"/>
                      <a:pt x="5525" y="1531"/>
                      <a:pt x="5299" y="1102"/>
                    </a:cubicBezTo>
                    <a:cubicBezTo>
                      <a:pt x="5096" y="697"/>
                      <a:pt x="4775" y="400"/>
                      <a:pt x="4358" y="209"/>
                    </a:cubicBezTo>
                    <a:cubicBezTo>
                      <a:pt x="4068" y="72"/>
                      <a:pt x="3748" y="0"/>
                      <a:pt x="34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5"/>
              <p:cNvSpPr/>
              <p:nvPr/>
            </p:nvSpPr>
            <p:spPr>
              <a:xfrm>
                <a:off x="3139117" y="1621010"/>
                <a:ext cx="49152" cy="137600"/>
              </a:xfrm>
              <a:custGeom>
                <a:avLst/>
                <a:gdLst/>
                <a:ahLst/>
                <a:cxnLst/>
                <a:rect l="l" t="t" r="r" b="b"/>
                <a:pathLst>
                  <a:path w="1536" h="4300" extrusionOk="0">
                    <a:moveTo>
                      <a:pt x="1360" y="0"/>
                    </a:moveTo>
                    <a:cubicBezTo>
                      <a:pt x="1284" y="0"/>
                      <a:pt x="1212" y="56"/>
                      <a:pt x="1191" y="121"/>
                    </a:cubicBezTo>
                    <a:cubicBezTo>
                      <a:pt x="1072" y="669"/>
                      <a:pt x="857" y="1192"/>
                      <a:pt x="655" y="1692"/>
                    </a:cubicBezTo>
                    <a:cubicBezTo>
                      <a:pt x="310" y="2526"/>
                      <a:pt x="0" y="3336"/>
                      <a:pt x="119" y="4169"/>
                    </a:cubicBezTo>
                    <a:cubicBezTo>
                      <a:pt x="131" y="4240"/>
                      <a:pt x="191" y="4300"/>
                      <a:pt x="286" y="4300"/>
                    </a:cubicBezTo>
                    <a:lnTo>
                      <a:pt x="310" y="4300"/>
                    </a:lnTo>
                    <a:cubicBezTo>
                      <a:pt x="405" y="4288"/>
                      <a:pt x="464" y="4217"/>
                      <a:pt x="441" y="4121"/>
                    </a:cubicBezTo>
                    <a:cubicBezTo>
                      <a:pt x="322" y="3383"/>
                      <a:pt x="643" y="2621"/>
                      <a:pt x="953" y="1835"/>
                    </a:cubicBezTo>
                    <a:cubicBezTo>
                      <a:pt x="1155" y="1311"/>
                      <a:pt x="1381" y="776"/>
                      <a:pt x="1500" y="192"/>
                    </a:cubicBezTo>
                    <a:cubicBezTo>
                      <a:pt x="1536" y="109"/>
                      <a:pt x="1476" y="14"/>
                      <a:pt x="1381" y="2"/>
                    </a:cubicBezTo>
                    <a:cubicBezTo>
                      <a:pt x="1374" y="1"/>
                      <a:pt x="1367" y="0"/>
                      <a:pt x="13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4" name="Google Shape;7334;p65"/>
          <p:cNvGrpSpPr/>
          <p:nvPr/>
        </p:nvGrpSpPr>
        <p:grpSpPr>
          <a:xfrm>
            <a:off x="1133133" y="3351922"/>
            <a:ext cx="313984" cy="358560"/>
            <a:chOff x="1133133" y="3351922"/>
            <a:chExt cx="313984" cy="358560"/>
          </a:xfrm>
        </p:grpSpPr>
        <p:sp>
          <p:nvSpPr>
            <p:cNvPr id="7335" name="Google Shape;7335;p65"/>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5"/>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5"/>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5"/>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5"/>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5"/>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5"/>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5"/>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5"/>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5"/>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5"/>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5"/>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5"/>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5"/>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5"/>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5"/>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1" name="Google Shape;7351;p65"/>
          <p:cNvSpPr/>
          <p:nvPr/>
        </p:nvSpPr>
        <p:spPr>
          <a:xfrm>
            <a:off x="1709197" y="3353842"/>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2" name="Google Shape;7352;p65"/>
          <p:cNvGrpSpPr/>
          <p:nvPr/>
        </p:nvGrpSpPr>
        <p:grpSpPr>
          <a:xfrm>
            <a:off x="2795053" y="3352594"/>
            <a:ext cx="288448" cy="357120"/>
            <a:chOff x="2795053" y="3352594"/>
            <a:chExt cx="288448" cy="357120"/>
          </a:xfrm>
        </p:grpSpPr>
        <p:sp>
          <p:nvSpPr>
            <p:cNvPr id="7353" name="Google Shape;7353;p65"/>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5"/>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5"/>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5"/>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5"/>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5"/>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5"/>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5"/>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5"/>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5"/>
          <p:cNvGrpSpPr/>
          <p:nvPr/>
        </p:nvGrpSpPr>
        <p:grpSpPr>
          <a:xfrm>
            <a:off x="2236525" y="3353202"/>
            <a:ext cx="304832" cy="356512"/>
            <a:chOff x="2236525" y="3353202"/>
            <a:chExt cx="304832" cy="356512"/>
          </a:xfrm>
        </p:grpSpPr>
        <p:sp>
          <p:nvSpPr>
            <p:cNvPr id="7363" name="Google Shape;7363;p65"/>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5"/>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5"/>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5"/>
          <p:cNvGrpSpPr/>
          <p:nvPr/>
        </p:nvGrpSpPr>
        <p:grpSpPr>
          <a:xfrm>
            <a:off x="3910637" y="3352690"/>
            <a:ext cx="256800" cy="357024"/>
            <a:chOff x="3910637" y="3352690"/>
            <a:chExt cx="256800" cy="357024"/>
          </a:xfrm>
        </p:grpSpPr>
        <p:sp>
          <p:nvSpPr>
            <p:cNvPr id="7367" name="Google Shape;7367;p65"/>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5"/>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5"/>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65"/>
          <p:cNvGrpSpPr/>
          <p:nvPr/>
        </p:nvGrpSpPr>
        <p:grpSpPr>
          <a:xfrm>
            <a:off x="6056429" y="3351922"/>
            <a:ext cx="360064" cy="360096"/>
            <a:chOff x="6056429" y="3351922"/>
            <a:chExt cx="360064" cy="360096"/>
          </a:xfrm>
        </p:grpSpPr>
        <p:sp>
          <p:nvSpPr>
            <p:cNvPr id="7371" name="Google Shape;7371;p65"/>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5"/>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5"/>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5"/>
          <p:cNvGrpSpPr/>
          <p:nvPr/>
        </p:nvGrpSpPr>
        <p:grpSpPr>
          <a:xfrm>
            <a:off x="6608877" y="3353074"/>
            <a:ext cx="357408" cy="357408"/>
            <a:chOff x="6608877" y="3353074"/>
            <a:chExt cx="357408" cy="357408"/>
          </a:xfrm>
        </p:grpSpPr>
        <p:sp>
          <p:nvSpPr>
            <p:cNvPr id="7375" name="Google Shape;7375;p65"/>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5"/>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5"/>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5"/>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5"/>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5"/>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5"/>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2" name="Google Shape;7382;p65"/>
          <p:cNvSpPr/>
          <p:nvPr/>
        </p:nvSpPr>
        <p:spPr>
          <a:xfrm>
            <a:off x="7708045" y="3351538"/>
            <a:ext cx="357408" cy="357408"/>
          </a:xfrm>
          <a:custGeom>
            <a:avLst/>
            <a:gdLst/>
            <a:ahLst/>
            <a:cxnLst/>
            <a:rect l="l" t="t" r="r" b="b"/>
            <a:pathLst>
              <a:path w="11169" h="11169" extrusionOk="0">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3" name="Google Shape;7383;p65"/>
          <p:cNvGrpSpPr/>
          <p:nvPr/>
        </p:nvGrpSpPr>
        <p:grpSpPr>
          <a:xfrm>
            <a:off x="3316269" y="3352402"/>
            <a:ext cx="344832" cy="356544"/>
            <a:chOff x="3316269" y="3352402"/>
            <a:chExt cx="344832" cy="356544"/>
          </a:xfrm>
        </p:grpSpPr>
        <p:sp>
          <p:nvSpPr>
            <p:cNvPr id="7384" name="Google Shape;7384;p65"/>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5"/>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5"/>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65"/>
          <p:cNvSpPr/>
          <p:nvPr/>
        </p:nvSpPr>
        <p:spPr>
          <a:xfrm>
            <a:off x="4423085" y="3353074"/>
            <a:ext cx="331872" cy="357792"/>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8" name="Google Shape;7388;p65"/>
          <p:cNvGrpSpPr/>
          <p:nvPr/>
        </p:nvGrpSpPr>
        <p:grpSpPr>
          <a:xfrm>
            <a:off x="4959533" y="3370226"/>
            <a:ext cx="357408" cy="323488"/>
            <a:chOff x="4959533" y="3370226"/>
            <a:chExt cx="357408" cy="323488"/>
          </a:xfrm>
        </p:grpSpPr>
        <p:sp>
          <p:nvSpPr>
            <p:cNvPr id="7389" name="Google Shape;7389;p65"/>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5"/>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65"/>
          <p:cNvGrpSpPr/>
          <p:nvPr/>
        </p:nvGrpSpPr>
        <p:grpSpPr>
          <a:xfrm>
            <a:off x="7158637" y="3353074"/>
            <a:ext cx="357056" cy="357408"/>
            <a:chOff x="7158637" y="3353074"/>
            <a:chExt cx="357056" cy="357408"/>
          </a:xfrm>
        </p:grpSpPr>
        <p:sp>
          <p:nvSpPr>
            <p:cNvPr id="7392" name="Google Shape;7392;p65"/>
            <p:cNvSpPr/>
            <p:nvPr/>
          </p:nvSpPr>
          <p:spPr>
            <a:xfrm>
              <a:off x="7158637" y="3353074"/>
              <a:ext cx="357056" cy="357408"/>
            </a:xfrm>
            <a:custGeom>
              <a:avLst/>
              <a:gdLst/>
              <a:ahLst/>
              <a:cxnLst/>
              <a:rect l="l" t="t" r="r" b="b"/>
              <a:pathLst>
                <a:path w="11158" h="11169" extrusionOk="0">
                  <a:moveTo>
                    <a:pt x="7157" y="2489"/>
                  </a:moveTo>
                  <a:cubicBezTo>
                    <a:pt x="7192" y="2489"/>
                    <a:pt x="7204" y="2501"/>
                    <a:pt x="7204" y="2501"/>
                  </a:cubicBezTo>
                  <a:cubicBezTo>
                    <a:pt x="7216" y="2513"/>
                    <a:pt x="7228" y="2537"/>
                    <a:pt x="7228" y="2560"/>
                  </a:cubicBezTo>
                  <a:cubicBezTo>
                    <a:pt x="7228" y="2608"/>
                    <a:pt x="7204" y="2632"/>
                    <a:pt x="7157" y="2656"/>
                  </a:cubicBezTo>
                  <a:lnTo>
                    <a:pt x="6776" y="2691"/>
                  </a:lnTo>
                  <a:lnTo>
                    <a:pt x="6788" y="2656"/>
                  </a:lnTo>
                  <a:cubicBezTo>
                    <a:pt x="6811" y="2596"/>
                    <a:pt x="6859" y="2548"/>
                    <a:pt x="6919" y="2537"/>
                  </a:cubicBezTo>
                  <a:lnTo>
                    <a:pt x="7145" y="2489"/>
                  </a:lnTo>
                  <a:close/>
                  <a:moveTo>
                    <a:pt x="5192" y="2632"/>
                  </a:moveTo>
                  <a:cubicBezTo>
                    <a:pt x="5014" y="3084"/>
                    <a:pt x="5014" y="3108"/>
                    <a:pt x="5014" y="3144"/>
                  </a:cubicBezTo>
                  <a:cubicBezTo>
                    <a:pt x="5002" y="3227"/>
                    <a:pt x="5073" y="3310"/>
                    <a:pt x="5168" y="3310"/>
                  </a:cubicBezTo>
                  <a:cubicBezTo>
                    <a:pt x="5240" y="3310"/>
                    <a:pt x="5311" y="3251"/>
                    <a:pt x="5323" y="3168"/>
                  </a:cubicBezTo>
                  <a:cubicBezTo>
                    <a:pt x="5335" y="3132"/>
                    <a:pt x="5395" y="2989"/>
                    <a:pt x="5466" y="2810"/>
                  </a:cubicBezTo>
                  <a:lnTo>
                    <a:pt x="5549" y="2953"/>
                  </a:lnTo>
                  <a:cubicBezTo>
                    <a:pt x="5641" y="3100"/>
                    <a:pt x="5803" y="3176"/>
                    <a:pt x="5966" y="3176"/>
                  </a:cubicBezTo>
                  <a:cubicBezTo>
                    <a:pt x="6014" y="3176"/>
                    <a:pt x="6062" y="3169"/>
                    <a:pt x="6109" y="3156"/>
                  </a:cubicBezTo>
                  <a:lnTo>
                    <a:pt x="6347" y="3096"/>
                  </a:lnTo>
                  <a:cubicBezTo>
                    <a:pt x="6347" y="3156"/>
                    <a:pt x="6383" y="3215"/>
                    <a:pt x="6442" y="3251"/>
                  </a:cubicBezTo>
                  <a:lnTo>
                    <a:pt x="6811" y="3441"/>
                  </a:lnTo>
                  <a:lnTo>
                    <a:pt x="6788" y="3489"/>
                  </a:lnTo>
                  <a:lnTo>
                    <a:pt x="5264" y="3489"/>
                  </a:lnTo>
                  <a:lnTo>
                    <a:pt x="4049" y="3013"/>
                  </a:lnTo>
                  <a:lnTo>
                    <a:pt x="4299" y="2667"/>
                  </a:lnTo>
                  <a:lnTo>
                    <a:pt x="5192" y="2632"/>
                  </a:lnTo>
                  <a:close/>
                  <a:moveTo>
                    <a:pt x="382" y="6442"/>
                  </a:moveTo>
                  <a:lnTo>
                    <a:pt x="1001" y="7025"/>
                  </a:lnTo>
                  <a:cubicBezTo>
                    <a:pt x="1037" y="7073"/>
                    <a:pt x="1061" y="7132"/>
                    <a:pt x="1061" y="7192"/>
                  </a:cubicBezTo>
                  <a:lnTo>
                    <a:pt x="953" y="8085"/>
                  </a:lnTo>
                  <a:cubicBezTo>
                    <a:pt x="668" y="7573"/>
                    <a:pt x="489" y="7025"/>
                    <a:pt x="382" y="6442"/>
                  </a:cubicBezTo>
                  <a:close/>
                  <a:moveTo>
                    <a:pt x="5537" y="310"/>
                  </a:moveTo>
                  <a:cubicBezTo>
                    <a:pt x="6930" y="310"/>
                    <a:pt x="8228" y="870"/>
                    <a:pt x="9228" y="1846"/>
                  </a:cubicBezTo>
                  <a:cubicBezTo>
                    <a:pt x="10193" y="2810"/>
                    <a:pt x="10729" y="4084"/>
                    <a:pt x="10752" y="5430"/>
                  </a:cubicBezTo>
                  <a:cubicBezTo>
                    <a:pt x="10717" y="5418"/>
                    <a:pt x="10669" y="5394"/>
                    <a:pt x="10657" y="5346"/>
                  </a:cubicBezTo>
                  <a:lnTo>
                    <a:pt x="10419" y="4894"/>
                  </a:lnTo>
                  <a:cubicBezTo>
                    <a:pt x="10386" y="4845"/>
                    <a:pt x="10325" y="4818"/>
                    <a:pt x="10267" y="4818"/>
                  </a:cubicBezTo>
                  <a:cubicBezTo>
                    <a:pt x="10240" y="4818"/>
                    <a:pt x="10215" y="4823"/>
                    <a:pt x="10193" y="4834"/>
                  </a:cubicBezTo>
                  <a:cubicBezTo>
                    <a:pt x="10181" y="4894"/>
                    <a:pt x="10145" y="4989"/>
                    <a:pt x="10193" y="5073"/>
                  </a:cubicBezTo>
                  <a:lnTo>
                    <a:pt x="10431" y="5525"/>
                  </a:lnTo>
                  <a:cubicBezTo>
                    <a:pt x="10490" y="5644"/>
                    <a:pt x="10598" y="5727"/>
                    <a:pt x="10729" y="5763"/>
                  </a:cubicBezTo>
                  <a:lnTo>
                    <a:pt x="10824" y="5787"/>
                  </a:lnTo>
                  <a:cubicBezTo>
                    <a:pt x="10752" y="7120"/>
                    <a:pt x="10228" y="8347"/>
                    <a:pt x="9288" y="9287"/>
                  </a:cubicBezTo>
                  <a:cubicBezTo>
                    <a:pt x="8288" y="10287"/>
                    <a:pt x="6978" y="10823"/>
                    <a:pt x="5561" y="10823"/>
                  </a:cubicBezTo>
                  <a:cubicBezTo>
                    <a:pt x="4168" y="10823"/>
                    <a:pt x="2847" y="10276"/>
                    <a:pt x="1846" y="9287"/>
                  </a:cubicBezTo>
                  <a:cubicBezTo>
                    <a:pt x="1608" y="9049"/>
                    <a:pt x="1394" y="8799"/>
                    <a:pt x="1215" y="8525"/>
                  </a:cubicBezTo>
                  <a:lnTo>
                    <a:pt x="1370" y="7216"/>
                  </a:lnTo>
                  <a:cubicBezTo>
                    <a:pt x="1382" y="7061"/>
                    <a:pt x="1323" y="6906"/>
                    <a:pt x="1215" y="6787"/>
                  </a:cubicBezTo>
                  <a:lnTo>
                    <a:pt x="322" y="5930"/>
                  </a:lnTo>
                  <a:cubicBezTo>
                    <a:pt x="311" y="5811"/>
                    <a:pt x="311" y="5692"/>
                    <a:pt x="311" y="5573"/>
                  </a:cubicBezTo>
                  <a:cubicBezTo>
                    <a:pt x="311" y="4168"/>
                    <a:pt x="858" y="2846"/>
                    <a:pt x="1846" y="1846"/>
                  </a:cubicBezTo>
                  <a:cubicBezTo>
                    <a:pt x="2466" y="1227"/>
                    <a:pt x="3216" y="774"/>
                    <a:pt x="4037" y="536"/>
                  </a:cubicBezTo>
                  <a:lnTo>
                    <a:pt x="4037" y="536"/>
                  </a:lnTo>
                  <a:lnTo>
                    <a:pt x="3930" y="822"/>
                  </a:lnTo>
                  <a:cubicBezTo>
                    <a:pt x="3894" y="905"/>
                    <a:pt x="3942" y="1001"/>
                    <a:pt x="4013" y="1024"/>
                  </a:cubicBezTo>
                  <a:cubicBezTo>
                    <a:pt x="4025" y="1024"/>
                    <a:pt x="4061" y="1048"/>
                    <a:pt x="4073" y="1048"/>
                  </a:cubicBezTo>
                  <a:cubicBezTo>
                    <a:pt x="4132" y="1048"/>
                    <a:pt x="4216" y="1001"/>
                    <a:pt x="4228" y="941"/>
                  </a:cubicBezTo>
                  <a:lnTo>
                    <a:pt x="4418" y="453"/>
                  </a:lnTo>
                  <a:cubicBezTo>
                    <a:pt x="4692" y="393"/>
                    <a:pt x="4966" y="346"/>
                    <a:pt x="5252" y="334"/>
                  </a:cubicBezTo>
                  <a:lnTo>
                    <a:pt x="5252" y="334"/>
                  </a:lnTo>
                  <a:lnTo>
                    <a:pt x="5025" y="1227"/>
                  </a:lnTo>
                  <a:lnTo>
                    <a:pt x="4966" y="1239"/>
                  </a:lnTo>
                  <a:lnTo>
                    <a:pt x="4073" y="1239"/>
                  </a:lnTo>
                  <a:cubicBezTo>
                    <a:pt x="3906" y="1239"/>
                    <a:pt x="3763" y="1358"/>
                    <a:pt x="3728" y="1536"/>
                  </a:cubicBezTo>
                  <a:lnTo>
                    <a:pt x="3656" y="2120"/>
                  </a:lnTo>
                  <a:lnTo>
                    <a:pt x="3251" y="2132"/>
                  </a:lnTo>
                  <a:cubicBezTo>
                    <a:pt x="3073" y="2144"/>
                    <a:pt x="2942" y="2275"/>
                    <a:pt x="2930" y="2453"/>
                  </a:cubicBezTo>
                  <a:lnTo>
                    <a:pt x="2918" y="2918"/>
                  </a:lnTo>
                  <a:cubicBezTo>
                    <a:pt x="2918" y="3025"/>
                    <a:pt x="2942" y="3108"/>
                    <a:pt x="3013" y="3168"/>
                  </a:cubicBezTo>
                  <a:cubicBezTo>
                    <a:pt x="3083" y="3238"/>
                    <a:pt x="3154" y="3266"/>
                    <a:pt x="3238" y="3266"/>
                  </a:cubicBezTo>
                  <a:cubicBezTo>
                    <a:pt x="3254" y="3266"/>
                    <a:pt x="3270" y="3265"/>
                    <a:pt x="3287" y="3263"/>
                  </a:cubicBezTo>
                  <a:lnTo>
                    <a:pt x="3311" y="3263"/>
                  </a:lnTo>
                  <a:lnTo>
                    <a:pt x="2989" y="3572"/>
                  </a:lnTo>
                  <a:cubicBezTo>
                    <a:pt x="2930" y="3632"/>
                    <a:pt x="2918" y="3739"/>
                    <a:pt x="2978" y="3810"/>
                  </a:cubicBezTo>
                  <a:cubicBezTo>
                    <a:pt x="3001" y="3846"/>
                    <a:pt x="3049" y="3870"/>
                    <a:pt x="3097" y="3870"/>
                  </a:cubicBezTo>
                  <a:cubicBezTo>
                    <a:pt x="3132" y="3870"/>
                    <a:pt x="3168" y="3858"/>
                    <a:pt x="3204" y="3822"/>
                  </a:cubicBezTo>
                  <a:lnTo>
                    <a:pt x="3811" y="3263"/>
                  </a:lnTo>
                  <a:lnTo>
                    <a:pt x="5144" y="3799"/>
                  </a:lnTo>
                  <a:cubicBezTo>
                    <a:pt x="5156" y="3810"/>
                    <a:pt x="5192" y="3810"/>
                    <a:pt x="5204" y="3810"/>
                  </a:cubicBezTo>
                  <a:lnTo>
                    <a:pt x="6847" y="3810"/>
                  </a:lnTo>
                  <a:cubicBezTo>
                    <a:pt x="6907" y="3810"/>
                    <a:pt x="6954" y="3787"/>
                    <a:pt x="6978" y="3739"/>
                  </a:cubicBezTo>
                  <a:lnTo>
                    <a:pt x="7157" y="3465"/>
                  </a:lnTo>
                  <a:cubicBezTo>
                    <a:pt x="7192" y="3429"/>
                    <a:pt x="7192" y="3382"/>
                    <a:pt x="7192" y="3334"/>
                  </a:cubicBezTo>
                  <a:cubicBezTo>
                    <a:pt x="7169" y="3287"/>
                    <a:pt x="7145" y="3251"/>
                    <a:pt x="7097" y="3227"/>
                  </a:cubicBezTo>
                  <a:lnTo>
                    <a:pt x="6680" y="3025"/>
                  </a:lnTo>
                  <a:lnTo>
                    <a:pt x="7169" y="2965"/>
                  </a:lnTo>
                  <a:cubicBezTo>
                    <a:pt x="7383" y="2929"/>
                    <a:pt x="7550" y="2751"/>
                    <a:pt x="7526" y="2548"/>
                  </a:cubicBezTo>
                  <a:cubicBezTo>
                    <a:pt x="7526" y="2429"/>
                    <a:pt x="7466" y="2322"/>
                    <a:pt x="7371" y="2251"/>
                  </a:cubicBezTo>
                  <a:cubicBezTo>
                    <a:pt x="7301" y="2198"/>
                    <a:pt x="7219" y="2165"/>
                    <a:pt x="7133" y="2165"/>
                  </a:cubicBezTo>
                  <a:cubicBezTo>
                    <a:pt x="7101" y="2165"/>
                    <a:pt x="7069" y="2170"/>
                    <a:pt x="7038" y="2179"/>
                  </a:cubicBezTo>
                  <a:lnTo>
                    <a:pt x="6811" y="2215"/>
                  </a:lnTo>
                  <a:cubicBezTo>
                    <a:pt x="6633" y="2251"/>
                    <a:pt x="6502" y="2370"/>
                    <a:pt x="6442" y="2548"/>
                  </a:cubicBezTo>
                  <a:lnTo>
                    <a:pt x="6371" y="2751"/>
                  </a:lnTo>
                  <a:lnTo>
                    <a:pt x="6002" y="2858"/>
                  </a:lnTo>
                  <a:cubicBezTo>
                    <a:pt x="5988" y="2860"/>
                    <a:pt x="5974" y="2861"/>
                    <a:pt x="5960" y="2861"/>
                  </a:cubicBezTo>
                  <a:cubicBezTo>
                    <a:pt x="5892" y="2861"/>
                    <a:pt x="5827" y="2836"/>
                    <a:pt x="5787" y="2787"/>
                  </a:cubicBezTo>
                  <a:lnTo>
                    <a:pt x="5525" y="2382"/>
                  </a:lnTo>
                  <a:cubicBezTo>
                    <a:pt x="5490" y="2334"/>
                    <a:pt x="5430" y="2310"/>
                    <a:pt x="5371" y="2310"/>
                  </a:cubicBezTo>
                  <a:lnTo>
                    <a:pt x="4156" y="2358"/>
                  </a:lnTo>
                  <a:cubicBezTo>
                    <a:pt x="4109" y="2358"/>
                    <a:pt x="4049" y="2382"/>
                    <a:pt x="4013" y="2429"/>
                  </a:cubicBezTo>
                  <a:lnTo>
                    <a:pt x="3644" y="2953"/>
                  </a:lnTo>
                  <a:lnTo>
                    <a:pt x="3216" y="2977"/>
                  </a:lnTo>
                  <a:lnTo>
                    <a:pt x="3204" y="2977"/>
                  </a:lnTo>
                  <a:lnTo>
                    <a:pt x="3204" y="2965"/>
                  </a:lnTo>
                  <a:lnTo>
                    <a:pt x="3216" y="2501"/>
                  </a:lnTo>
                  <a:cubicBezTo>
                    <a:pt x="3216" y="2501"/>
                    <a:pt x="3216" y="2489"/>
                    <a:pt x="3228" y="2489"/>
                  </a:cubicBezTo>
                  <a:lnTo>
                    <a:pt x="3763" y="2453"/>
                  </a:lnTo>
                  <a:cubicBezTo>
                    <a:pt x="3835" y="2453"/>
                    <a:pt x="3906" y="2394"/>
                    <a:pt x="3906" y="2310"/>
                  </a:cubicBezTo>
                  <a:lnTo>
                    <a:pt x="4001" y="1584"/>
                  </a:lnTo>
                  <a:cubicBezTo>
                    <a:pt x="4001" y="1584"/>
                    <a:pt x="4001" y="1560"/>
                    <a:pt x="4013" y="1560"/>
                  </a:cubicBezTo>
                  <a:lnTo>
                    <a:pt x="4966" y="1560"/>
                  </a:lnTo>
                  <a:lnTo>
                    <a:pt x="5871" y="1310"/>
                  </a:lnTo>
                  <a:cubicBezTo>
                    <a:pt x="5918" y="1298"/>
                    <a:pt x="5966" y="1263"/>
                    <a:pt x="5978" y="1203"/>
                  </a:cubicBezTo>
                  <a:lnTo>
                    <a:pt x="6097" y="882"/>
                  </a:lnTo>
                  <a:cubicBezTo>
                    <a:pt x="6133" y="786"/>
                    <a:pt x="6085" y="703"/>
                    <a:pt x="5990" y="667"/>
                  </a:cubicBezTo>
                  <a:cubicBezTo>
                    <a:pt x="5975" y="663"/>
                    <a:pt x="5960" y="661"/>
                    <a:pt x="5946" y="661"/>
                  </a:cubicBezTo>
                  <a:cubicBezTo>
                    <a:pt x="5875" y="661"/>
                    <a:pt x="5807" y="706"/>
                    <a:pt x="5787" y="774"/>
                  </a:cubicBezTo>
                  <a:lnTo>
                    <a:pt x="5692" y="1013"/>
                  </a:lnTo>
                  <a:lnTo>
                    <a:pt x="5323" y="1120"/>
                  </a:lnTo>
                  <a:lnTo>
                    <a:pt x="5537" y="310"/>
                  </a:lnTo>
                  <a:close/>
                  <a:moveTo>
                    <a:pt x="5585" y="0"/>
                  </a:moveTo>
                  <a:cubicBezTo>
                    <a:pt x="4097" y="0"/>
                    <a:pt x="2692" y="584"/>
                    <a:pt x="1632" y="1644"/>
                  </a:cubicBezTo>
                  <a:cubicBezTo>
                    <a:pt x="584" y="2691"/>
                    <a:pt x="1" y="4096"/>
                    <a:pt x="1" y="5585"/>
                  </a:cubicBezTo>
                  <a:cubicBezTo>
                    <a:pt x="1" y="7073"/>
                    <a:pt x="584" y="8466"/>
                    <a:pt x="1632" y="9525"/>
                  </a:cubicBezTo>
                  <a:cubicBezTo>
                    <a:pt x="2692" y="10585"/>
                    <a:pt x="4097" y="11169"/>
                    <a:pt x="5585" y="11169"/>
                  </a:cubicBezTo>
                  <a:cubicBezTo>
                    <a:pt x="7073" y="11169"/>
                    <a:pt x="8466" y="10585"/>
                    <a:pt x="9526" y="9525"/>
                  </a:cubicBezTo>
                  <a:cubicBezTo>
                    <a:pt x="10586" y="8466"/>
                    <a:pt x="11157" y="7073"/>
                    <a:pt x="11157" y="5585"/>
                  </a:cubicBezTo>
                  <a:cubicBezTo>
                    <a:pt x="11157" y="4096"/>
                    <a:pt x="10586" y="2691"/>
                    <a:pt x="9526" y="1644"/>
                  </a:cubicBezTo>
                  <a:cubicBezTo>
                    <a:pt x="8466" y="584"/>
                    <a:pt x="7073" y="0"/>
                    <a:pt x="5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5"/>
            <p:cNvSpPr/>
            <p:nvPr/>
          </p:nvSpPr>
          <p:spPr>
            <a:xfrm>
              <a:off x="7406669" y="3594898"/>
              <a:ext cx="26336" cy="27968"/>
            </a:xfrm>
            <a:custGeom>
              <a:avLst/>
              <a:gdLst/>
              <a:ahLst/>
              <a:cxnLst/>
              <a:rect l="l" t="t" r="r" b="b"/>
              <a:pathLst>
                <a:path w="823" h="874" extrusionOk="0">
                  <a:moveTo>
                    <a:pt x="637" y="1"/>
                  </a:moveTo>
                  <a:cubicBezTo>
                    <a:pt x="592" y="1"/>
                    <a:pt x="551" y="19"/>
                    <a:pt x="525" y="52"/>
                  </a:cubicBezTo>
                  <a:lnTo>
                    <a:pt x="60" y="599"/>
                  </a:lnTo>
                  <a:cubicBezTo>
                    <a:pt x="1" y="671"/>
                    <a:pt x="13" y="778"/>
                    <a:pt x="72" y="825"/>
                  </a:cubicBezTo>
                  <a:cubicBezTo>
                    <a:pt x="108" y="849"/>
                    <a:pt x="156" y="873"/>
                    <a:pt x="180" y="873"/>
                  </a:cubicBezTo>
                  <a:cubicBezTo>
                    <a:pt x="227" y="873"/>
                    <a:pt x="275" y="849"/>
                    <a:pt x="299" y="814"/>
                  </a:cubicBezTo>
                  <a:lnTo>
                    <a:pt x="763" y="254"/>
                  </a:lnTo>
                  <a:cubicBezTo>
                    <a:pt x="822" y="194"/>
                    <a:pt x="822" y="99"/>
                    <a:pt x="751" y="40"/>
                  </a:cubicBezTo>
                  <a:cubicBezTo>
                    <a:pt x="713" y="13"/>
                    <a:pt x="674" y="1"/>
                    <a:pt x="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5"/>
            <p:cNvSpPr/>
            <p:nvPr/>
          </p:nvSpPr>
          <p:spPr>
            <a:xfrm>
              <a:off x="7229133" y="3469074"/>
              <a:ext cx="254912" cy="180832"/>
            </a:xfrm>
            <a:custGeom>
              <a:avLst/>
              <a:gdLst/>
              <a:ahLst/>
              <a:cxnLst/>
              <a:rect l="l" t="t" r="r" b="b"/>
              <a:pathLst>
                <a:path w="7966" h="5651" extrusionOk="0">
                  <a:moveTo>
                    <a:pt x="5980" y="1"/>
                  </a:moveTo>
                  <a:cubicBezTo>
                    <a:pt x="5931" y="1"/>
                    <a:pt x="5884" y="21"/>
                    <a:pt x="5859" y="66"/>
                  </a:cubicBezTo>
                  <a:cubicBezTo>
                    <a:pt x="5823" y="138"/>
                    <a:pt x="5835" y="233"/>
                    <a:pt x="5894" y="293"/>
                  </a:cubicBezTo>
                  <a:lnTo>
                    <a:pt x="6442" y="781"/>
                  </a:lnTo>
                  <a:cubicBezTo>
                    <a:pt x="6478" y="817"/>
                    <a:pt x="6513" y="828"/>
                    <a:pt x="6573" y="828"/>
                  </a:cubicBezTo>
                  <a:lnTo>
                    <a:pt x="6859" y="793"/>
                  </a:lnTo>
                  <a:lnTo>
                    <a:pt x="6978" y="959"/>
                  </a:lnTo>
                  <a:lnTo>
                    <a:pt x="5942" y="1662"/>
                  </a:lnTo>
                  <a:cubicBezTo>
                    <a:pt x="5927" y="1667"/>
                    <a:pt x="5910" y="1670"/>
                    <a:pt x="5895" y="1670"/>
                  </a:cubicBezTo>
                  <a:cubicBezTo>
                    <a:pt x="5873" y="1670"/>
                    <a:pt x="5854" y="1664"/>
                    <a:pt x="5847" y="1650"/>
                  </a:cubicBezTo>
                  <a:lnTo>
                    <a:pt x="5168" y="555"/>
                  </a:lnTo>
                  <a:cubicBezTo>
                    <a:pt x="5139" y="511"/>
                    <a:pt x="5088" y="485"/>
                    <a:pt x="5036" y="485"/>
                  </a:cubicBezTo>
                  <a:cubicBezTo>
                    <a:pt x="5003" y="485"/>
                    <a:pt x="4970" y="496"/>
                    <a:pt x="4942" y="519"/>
                  </a:cubicBezTo>
                  <a:cubicBezTo>
                    <a:pt x="4870" y="555"/>
                    <a:pt x="4846" y="662"/>
                    <a:pt x="4894" y="733"/>
                  </a:cubicBezTo>
                  <a:lnTo>
                    <a:pt x="5644" y="1912"/>
                  </a:lnTo>
                  <a:cubicBezTo>
                    <a:pt x="5668" y="1960"/>
                    <a:pt x="5704" y="1983"/>
                    <a:pt x="5763" y="1983"/>
                  </a:cubicBezTo>
                  <a:lnTo>
                    <a:pt x="6132" y="2043"/>
                  </a:lnTo>
                  <a:lnTo>
                    <a:pt x="6144" y="2043"/>
                  </a:lnTo>
                  <a:lnTo>
                    <a:pt x="6144" y="2067"/>
                  </a:lnTo>
                  <a:lnTo>
                    <a:pt x="5299" y="2995"/>
                  </a:lnTo>
                  <a:lnTo>
                    <a:pt x="5251" y="3091"/>
                  </a:lnTo>
                  <a:lnTo>
                    <a:pt x="5132" y="3948"/>
                  </a:lnTo>
                  <a:cubicBezTo>
                    <a:pt x="5120" y="4043"/>
                    <a:pt x="5073" y="4115"/>
                    <a:pt x="5013" y="4162"/>
                  </a:cubicBezTo>
                  <a:lnTo>
                    <a:pt x="3834" y="5234"/>
                  </a:lnTo>
                  <a:cubicBezTo>
                    <a:pt x="3775" y="5293"/>
                    <a:pt x="3692" y="5317"/>
                    <a:pt x="3596" y="5317"/>
                  </a:cubicBezTo>
                  <a:cubicBezTo>
                    <a:pt x="3453" y="5317"/>
                    <a:pt x="3334" y="5234"/>
                    <a:pt x="3275" y="5103"/>
                  </a:cubicBezTo>
                  <a:lnTo>
                    <a:pt x="2846" y="3972"/>
                  </a:lnTo>
                  <a:lnTo>
                    <a:pt x="2739" y="2781"/>
                  </a:lnTo>
                  <a:cubicBezTo>
                    <a:pt x="2703" y="2436"/>
                    <a:pt x="2430" y="2162"/>
                    <a:pt x="2084" y="2150"/>
                  </a:cubicBezTo>
                  <a:lnTo>
                    <a:pt x="763" y="2079"/>
                  </a:lnTo>
                  <a:cubicBezTo>
                    <a:pt x="667" y="2079"/>
                    <a:pt x="608" y="2019"/>
                    <a:pt x="596" y="1948"/>
                  </a:cubicBezTo>
                  <a:lnTo>
                    <a:pt x="358" y="971"/>
                  </a:lnTo>
                  <a:cubicBezTo>
                    <a:pt x="346" y="912"/>
                    <a:pt x="358" y="840"/>
                    <a:pt x="417" y="793"/>
                  </a:cubicBezTo>
                  <a:lnTo>
                    <a:pt x="548" y="674"/>
                  </a:lnTo>
                  <a:cubicBezTo>
                    <a:pt x="608" y="614"/>
                    <a:pt x="620" y="519"/>
                    <a:pt x="560" y="436"/>
                  </a:cubicBezTo>
                  <a:cubicBezTo>
                    <a:pt x="529" y="398"/>
                    <a:pt x="488" y="380"/>
                    <a:pt x="444" y="380"/>
                  </a:cubicBezTo>
                  <a:cubicBezTo>
                    <a:pt x="404" y="380"/>
                    <a:pt x="362" y="395"/>
                    <a:pt x="322" y="424"/>
                  </a:cubicBezTo>
                  <a:lnTo>
                    <a:pt x="191" y="543"/>
                  </a:lnTo>
                  <a:cubicBezTo>
                    <a:pt x="60" y="674"/>
                    <a:pt x="1" y="852"/>
                    <a:pt x="48" y="1043"/>
                  </a:cubicBezTo>
                  <a:lnTo>
                    <a:pt x="286" y="2019"/>
                  </a:lnTo>
                  <a:cubicBezTo>
                    <a:pt x="346" y="2233"/>
                    <a:pt x="525" y="2388"/>
                    <a:pt x="763" y="2400"/>
                  </a:cubicBezTo>
                  <a:lnTo>
                    <a:pt x="2084" y="2471"/>
                  </a:lnTo>
                  <a:cubicBezTo>
                    <a:pt x="2263" y="2495"/>
                    <a:pt x="2406" y="2626"/>
                    <a:pt x="2430" y="2805"/>
                  </a:cubicBezTo>
                  <a:lnTo>
                    <a:pt x="2525" y="4007"/>
                  </a:lnTo>
                  <a:cubicBezTo>
                    <a:pt x="2525" y="4031"/>
                    <a:pt x="2525" y="4043"/>
                    <a:pt x="2549" y="4055"/>
                  </a:cubicBezTo>
                  <a:lnTo>
                    <a:pt x="2989" y="5210"/>
                  </a:lnTo>
                  <a:cubicBezTo>
                    <a:pt x="3096" y="5472"/>
                    <a:pt x="3346" y="5650"/>
                    <a:pt x="3620" y="5650"/>
                  </a:cubicBezTo>
                  <a:cubicBezTo>
                    <a:pt x="3775" y="5650"/>
                    <a:pt x="3942" y="5591"/>
                    <a:pt x="4061" y="5472"/>
                  </a:cubicBezTo>
                  <a:lnTo>
                    <a:pt x="5239" y="4400"/>
                  </a:lnTo>
                  <a:cubicBezTo>
                    <a:pt x="5358" y="4293"/>
                    <a:pt x="5430" y="4138"/>
                    <a:pt x="5466" y="3984"/>
                  </a:cubicBezTo>
                  <a:lnTo>
                    <a:pt x="5585" y="3162"/>
                  </a:lnTo>
                  <a:lnTo>
                    <a:pt x="6394" y="2257"/>
                  </a:lnTo>
                  <a:cubicBezTo>
                    <a:pt x="6490" y="2162"/>
                    <a:pt x="6501" y="2031"/>
                    <a:pt x="6478" y="1912"/>
                  </a:cubicBezTo>
                  <a:cubicBezTo>
                    <a:pt x="6454" y="1852"/>
                    <a:pt x="6418" y="1793"/>
                    <a:pt x="6370" y="1757"/>
                  </a:cubicBezTo>
                  <a:lnTo>
                    <a:pt x="7335" y="1102"/>
                  </a:lnTo>
                  <a:lnTo>
                    <a:pt x="7383" y="1067"/>
                  </a:lnTo>
                  <a:cubicBezTo>
                    <a:pt x="7430" y="1007"/>
                    <a:pt x="7406" y="924"/>
                    <a:pt x="7383" y="888"/>
                  </a:cubicBezTo>
                  <a:lnTo>
                    <a:pt x="7263" y="733"/>
                  </a:lnTo>
                  <a:lnTo>
                    <a:pt x="7466" y="709"/>
                  </a:lnTo>
                  <a:cubicBezTo>
                    <a:pt x="7481" y="705"/>
                    <a:pt x="7496" y="703"/>
                    <a:pt x="7510" y="703"/>
                  </a:cubicBezTo>
                  <a:cubicBezTo>
                    <a:pt x="7573" y="703"/>
                    <a:pt x="7625" y="744"/>
                    <a:pt x="7644" y="793"/>
                  </a:cubicBezTo>
                  <a:cubicBezTo>
                    <a:pt x="7680" y="852"/>
                    <a:pt x="7740" y="888"/>
                    <a:pt x="7799" y="888"/>
                  </a:cubicBezTo>
                  <a:cubicBezTo>
                    <a:pt x="7823" y="888"/>
                    <a:pt x="7859" y="864"/>
                    <a:pt x="7883" y="852"/>
                  </a:cubicBezTo>
                  <a:cubicBezTo>
                    <a:pt x="7942" y="817"/>
                    <a:pt x="7966" y="709"/>
                    <a:pt x="7918" y="650"/>
                  </a:cubicBezTo>
                  <a:cubicBezTo>
                    <a:pt x="7825" y="494"/>
                    <a:pt x="7668" y="393"/>
                    <a:pt x="7488" y="393"/>
                  </a:cubicBezTo>
                  <a:cubicBezTo>
                    <a:pt x="7461" y="393"/>
                    <a:pt x="7434" y="395"/>
                    <a:pt x="7406" y="400"/>
                  </a:cubicBezTo>
                  <a:lnTo>
                    <a:pt x="6609" y="483"/>
                  </a:lnTo>
                  <a:lnTo>
                    <a:pt x="6097" y="43"/>
                  </a:lnTo>
                  <a:cubicBezTo>
                    <a:pt x="6064" y="15"/>
                    <a:pt x="6021" y="1"/>
                    <a:pt x="59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5"/>
            <p:cNvSpPr/>
            <p:nvPr/>
          </p:nvSpPr>
          <p:spPr>
            <a:xfrm>
              <a:off x="7409741" y="3428370"/>
              <a:ext cx="22880" cy="27616"/>
            </a:xfrm>
            <a:custGeom>
              <a:avLst/>
              <a:gdLst/>
              <a:ahLst/>
              <a:cxnLst/>
              <a:rect l="l" t="t" r="r" b="b"/>
              <a:pathLst>
                <a:path w="715" h="863" extrusionOk="0">
                  <a:moveTo>
                    <a:pt x="177" y="1"/>
                  </a:moveTo>
                  <a:cubicBezTo>
                    <a:pt x="144" y="1"/>
                    <a:pt x="111" y="10"/>
                    <a:pt x="84" y="29"/>
                  </a:cubicBezTo>
                  <a:cubicBezTo>
                    <a:pt x="12" y="76"/>
                    <a:pt x="0" y="184"/>
                    <a:pt x="36" y="255"/>
                  </a:cubicBezTo>
                  <a:lnTo>
                    <a:pt x="393" y="791"/>
                  </a:lnTo>
                  <a:cubicBezTo>
                    <a:pt x="429" y="838"/>
                    <a:pt x="488" y="862"/>
                    <a:pt x="536" y="862"/>
                  </a:cubicBezTo>
                  <a:cubicBezTo>
                    <a:pt x="560" y="862"/>
                    <a:pt x="596" y="850"/>
                    <a:pt x="619" y="838"/>
                  </a:cubicBezTo>
                  <a:cubicBezTo>
                    <a:pt x="691" y="779"/>
                    <a:pt x="715" y="684"/>
                    <a:pt x="667" y="612"/>
                  </a:cubicBezTo>
                  <a:lnTo>
                    <a:pt x="310" y="76"/>
                  </a:lnTo>
                  <a:cubicBezTo>
                    <a:pt x="280" y="25"/>
                    <a:pt x="229"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5"/>
          <p:cNvGrpSpPr/>
          <p:nvPr/>
        </p:nvGrpSpPr>
        <p:grpSpPr>
          <a:xfrm>
            <a:off x="5508909" y="3371506"/>
            <a:ext cx="358560" cy="319552"/>
            <a:chOff x="5508909" y="3371506"/>
            <a:chExt cx="358560" cy="319552"/>
          </a:xfrm>
        </p:grpSpPr>
        <p:sp>
          <p:nvSpPr>
            <p:cNvPr id="7397" name="Google Shape;7397;p65"/>
            <p:cNvSpPr/>
            <p:nvPr/>
          </p:nvSpPr>
          <p:spPr>
            <a:xfrm>
              <a:off x="5545485" y="3384178"/>
              <a:ext cx="57184" cy="60736"/>
            </a:xfrm>
            <a:custGeom>
              <a:avLst/>
              <a:gdLst/>
              <a:ahLst/>
              <a:cxnLst/>
              <a:rect l="l" t="t" r="r" b="b"/>
              <a:pathLst>
                <a:path w="1787" h="1898" extrusionOk="0">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5"/>
            <p:cNvSpPr/>
            <p:nvPr/>
          </p:nvSpPr>
          <p:spPr>
            <a:xfrm>
              <a:off x="5508909" y="3429362"/>
              <a:ext cx="53760" cy="50624"/>
            </a:xfrm>
            <a:custGeom>
              <a:avLst/>
              <a:gdLst/>
              <a:ahLst/>
              <a:cxnLst/>
              <a:rect l="l" t="t" r="r" b="b"/>
              <a:pathLst>
                <a:path w="1680" h="1582" extrusionOk="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5"/>
            <p:cNvSpPr/>
            <p:nvPr/>
          </p:nvSpPr>
          <p:spPr>
            <a:xfrm>
              <a:off x="5606829" y="3371506"/>
              <a:ext cx="51104" cy="63520"/>
            </a:xfrm>
            <a:custGeom>
              <a:avLst/>
              <a:gdLst/>
              <a:ahLst/>
              <a:cxnLst/>
              <a:rect l="l" t="t" r="r" b="b"/>
              <a:pathLst>
                <a:path w="1597" h="1985" extrusionOk="0">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5659789" y="3396786"/>
              <a:ext cx="48032" cy="55392"/>
            </a:xfrm>
            <a:custGeom>
              <a:avLst/>
              <a:gdLst/>
              <a:ahLst/>
              <a:cxnLst/>
              <a:rect l="l" t="t" r="r" b="b"/>
              <a:pathLst>
                <a:path w="1501" h="1731" extrusionOk="0">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5556941" y="3444402"/>
              <a:ext cx="131840" cy="93856"/>
            </a:xfrm>
            <a:custGeom>
              <a:avLst/>
              <a:gdLst/>
              <a:ahLst/>
              <a:cxnLst/>
              <a:rect l="l" t="t" r="r" b="b"/>
              <a:pathLst>
                <a:path w="4120" h="2933" extrusionOk="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5730285" y="3518386"/>
              <a:ext cx="50336" cy="64832"/>
            </a:xfrm>
            <a:custGeom>
              <a:avLst/>
              <a:gdLst/>
              <a:ahLst/>
              <a:cxnLst/>
              <a:rect l="l" t="t" r="r" b="b"/>
              <a:pathLst>
                <a:path w="1573" h="2026" extrusionOk="0">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5"/>
            <p:cNvSpPr/>
            <p:nvPr/>
          </p:nvSpPr>
          <p:spPr>
            <a:xfrm>
              <a:off x="5674669" y="3533234"/>
              <a:ext cx="49920" cy="56480"/>
            </a:xfrm>
            <a:custGeom>
              <a:avLst/>
              <a:gdLst/>
              <a:ahLst/>
              <a:cxnLst/>
              <a:rect l="l" t="t" r="r" b="b"/>
              <a:pathLst>
                <a:path w="1560" h="1765" extrusionOk="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5"/>
            <p:cNvSpPr/>
            <p:nvPr/>
          </p:nvSpPr>
          <p:spPr>
            <a:xfrm>
              <a:off x="5777133" y="3542162"/>
              <a:ext cx="60608" cy="57440"/>
            </a:xfrm>
            <a:custGeom>
              <a:avLst/>
              <a:gdLst/>
              <a:ahLst/>
              <a:cxnLst/>
              <a:rect l="l" t="t" r="r" b="b"/>
              <a:pathLst>
                <a:path w="1894" h="1795" extrusionOk="0">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5"/>
            <p:cNvSpPr/>
            <p:nvPr/>
          </p:nvSpPr>
          <p:spPr>
            <a:xfrm>
              <a:off x="5811437" y="3593426"/>
              <a:ext cx="56032" cy="47328"/>
            </a:xfrm>
            <a:custGeom>
              <a:avLst/>
              <a:gdLst/>
              <a:ahLst/>
              <a:cxnLst/>
              <a:rect l="l" t="t" r="r" b="b"/>
              <a:pathLst>
                <a:path w="1751" h="1479" extrusionOk="0">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5"/>
            <p:cNvSpPr/>
            <p:nvPr/>
          </p:nvSpPr>
          <p:spPr>
            <a:xfrm>
              <a:off x="5679981" y="3591218"/>
              <a:ext cx="130720" cy="99840"/>
            </a:xfrm>
            <a:custGeom>
              <a:avLst/>
              <a:gdLst/>
              <a:ahLst/>
              <a:cxnLst/>
              <a:rect l="l" t="t" r="r" b="b"/>
              <a:pathLst>
                <a:path w="4085" h="3120" extrusionOk="0">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10"/>
        <p:cNvGrpSpPr/>
        <p:nvPr/>
      </p:nvGrpSpPr>
      <p:grpSpPr>
        <a:xfrm>
          <a:off x="0" y="0"/>
          <a:ext cx="0" cy="0"/>
          <a:chOff x="0" y="0"/>
          <a:chExt cx="0" cy="0"/>
        </a:xfrm>
      </p:grpSpPr>
      <p:sp>
        <p:nvSpPr>
          <p:cNvPr id="7411" name="Google Shape;7411;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7412" name="Google Shape;7412;p66"/>
          <p:cNvSpPr/>
          <p:nvPr/>
        </p:nvSpPr>
        <p:spPr>
          <a:xfrm>
            <a:off x="2853797" y="38173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3" name="Google Shape;7413;p66"/>
          <p:cNvGrpSpPr/>
          <p:nvPr/>
        </p:nvGrpSpPr>
        <p:grpSpPr>
          <a:xfrm>
            <a:off x="3303268" y="3817349"/>
            <a:ext cx="346056" cy="345674"/>
            <a:chOff x="3303268" y="3817349"/>
            <a:chExt cx="346056" cy="345674"/>
          </a:xfrm>
        </p:grpSpPr>
        <p:sp>
          <p:nvSpPr>
            <p:cNvPr id="7414" name="Google Shape;7414;p6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6"/>
          <p:cNvGrpSpPr/>
          <p:nvPr/>
        </p:nvGrpSpPr>
        <p:grpSpPr>
          <a:xfrm>
            <a:off x="3752358" y="3817349"/>
            <a:ext cx="346056" cy="345674"/>
            <a:chOff x="3752358" y="3817349"/>
            <a:chExt cx="346056" cy="345674"/>
          </a:xfrm>
        </p:grpSpPr>
        <p:sp>
          <p:nvSpPr>
            <p:cNvPr id="7419" name="Google Shape;7419;p6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66"/>
          <p:cNvGrpSpPr/>
          <p:nvPr/>
        </p:nvGrpSpPr>
        <p:grpSpPr>
          <a:xfrm>
            <a:off x="5100008" y="3817349"/>
            <a:ext cx="346024" cy="345674"/>
            <a:chOff x="5100008" y="3817349"/>
            <a:chExt cx="346024" cy="345674"/>
          </a:xfrm>
        </p:grpSpPr>
        <p:sp>
          <p:nvSpPr>
            <p:cNvPr id="7424" name="Google Shape;7424;p66"/>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6"/>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6"/>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6"/>
          <p:cNvGrpSpPr/>
          <p:nvPr/>
        </p:nvGrpSpPr>
        <p:grpSpPr>
          <a:xfrm>
            <a:off x="5998919" y="3817349"/>
            <a:ext cx="345674" cy="345674"/>
            <a:chOff x="5998919" y="3817349"/>
            <a:chExt cx="345674" cy="345674"/>
          </a:xfrm>
        </p:grpSpPr>
        <p:sp>
          <p:nvSpPr>
            <p:cNvPr id="7428" name="Google Shape;7428;p66"/>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6"/>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6"/>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66"/>
          <p:cNvGrpSpPr/>
          <p:nvPr/>
        </p:nvGrpSpPr>
        <p:grpSpPr>
          <a:xfrm>
            <a:off x="4201447" y="3817349"/>
            <a:ext cx="346024" cy="345674"/>
            <a:chOff x="4201447" y="3817349"/>
            <a:chExt cx="346024" cy="345674"/>
          </a:xfrm>
        </p:grpSpPr>
        <p:sp>
          <p:nvSpPr>
            <p:cNvPr id="7432" name="Google Shape;7432;p6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66"/>
          <p:cNvGrpSpPr/>
          <p:nvPr/>
        </p:nvGrpSpPr>
        <p:grpSpPr>
          <a:xfrm>
            <a:off x="4650919" y="3817349"/>
            <a:ext cx="346024" cy="345674"/>
            <a:chOff x="4650919" y="3817349"/>
            <a:chExt cx="346024" cy="345674"/>
          </a:xfrm>
        </p:grpSpPr>
        <p:sp>
          <p:nvSpPr>
            <p:cNvPr id="7435" name="Google Shape;7435;p66"/>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6"/>
          <p:cNvGrpSpPr/>
          <p:nvPr/>
        </p:nvGrpSpPr>
        <p:grpSpPr>
          <a:xfrm>
            <a:off x="5549861" y="3817349"/>
            <a:ext cx="345642" cy="345674"/>
            <a:chOff x="5549861" y="3817349"/>
            <a:chExt cx="345642" cy="345674"/>
          </a:xfrm>
        </p:grpSpPr>
        <p:sp>
          <p:nvSpPr>
            <p:cNvPr id="7439" name="Google Shape;7439;p6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6"/>
          <p:cNvGrpSpPr/>
          <p:nvPr/>
        </p:nvGrpSpPr>
        <p:grpSpPr>
          <a:xfrm>
            <a:off x="1306445" y="3397829"/>
            <a:ext cx="367255" cy="269855"/>
            <a:chOff x="1306445" y="3397829"/>
            <a:chExt cx="367255" cy="269855"/>
          </a:xfrm>
        </p:grpSpPr>
        <p:sp>
          <p:nvSpPr>
            <p:cNvPr id="7443" name="Google Shape;7443;p66"/>
            <p:cNvSpPr/>
            <p:nvPr/>
          </p:nvSpPr>
          <p:spPr>
            <a:xfrm>
              <a:off x="1588395" y="3513054"/>
              <a:ext cx="45517" cy="16297"/>
            </a:xfrm>
            <a:custGeom>
              <a:avLst/>
              <a:gdLst/>
              <a:ahLst/>
              <a:cxnLst/>
              <a:rect l="l" t="t" r="r" b="b"/>
              <a:pathLst>
                <a:path w="1430" h="512" extrusionOk="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6"/>
            <p:cNvSpPr/>
            <p:nvPr/>
          </p:nvSpPr>
          <p:spPr>
            <a:xfrm>
              <a:off x="1306445" y="3397829"/>
              <a:ext cx="367255" cy="269091"/>
            </a:xfrm>
            <a:custGeom>
              <a:avLst/>
              <a:gdLst/>
              <a:ahLst/>
              <a:cxnLst/>
              <a:rect l="l" t="t" r="r" b="b"/>
              <a:pathLst>
                <a:path w="11538" h="8454" extrusionOk="0">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6"/>
            <p:cNvSpPr/>
            <p:nvPr/>
          </p:nvSpPr>
          <p:spPr>
            <a:xfrm>
              <a:off x="1639960" y="3622549"/>
              <a:ext cx="10631" cy="45135"/>
            </a:xfrm>
            <a:custGeom>
              <a:avLst/>
              <a:gdLst/>
              <a:ahLst/>
              <a:cxnLst/>
              <a:rect l="l" t="t" r="r" b="b"/>
              <a:pathLst>
                <a:path w="334" h="1418" extrusionOk="0">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1444014" y="3446466"/>
              <a:ext cx="91734" cy="30589"/>
            </a:xfrm>
            <a:custGeom>
              <a:avLst/>
              <a:gdLst/>
              <a:ahLst/>
              <a:cxnLst/>
              <a:rect l="l" t="t" r="r" b="b"/>
              <a:pathLst>
                <a:path w="2882" h="961" extrusionOk="0">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6"/>
            <p:cNvSpPr/>
            <p:nvPr/>
          </p:nvSpPr>
          <p:spPr>
            <a:xfrm>
              <a:off x="1420524" y="3633944"/>
              <a:ext cx="11013" cy="33740"/>
            </a:xfrm>
            <a:custGeom>
              <a:avLst/>
              <a:gdLst/>
              <a:ahLst/>
              <a:cxnLst/>
              <a:rect l="l" t="t" r="r" b="b"/>
              <a:pathLst>
                <a:path w="346" h="1060" extrusionOk="0">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6"/>
            <p:cNvSpPr/>
            <p:nvPr/>
          </p:nvSpPr>
          <p:spPr>
            <a:xfrm>
              <a:off x="1547494" y="3633944"/>
              <a:ext cx="11013" cy="33740"/>
            </a:xfrm>
            <a:custGeom>
              <a:avLst/>
              <a:gdLst/>
              <a:ahLst/>
              <a:cxnLst/>
              <a:rect l="l" t="t" r="r" b="b"/>
              <a:pathLst>
                <a:path w="346" h="1060" extrusionOk="0">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66"/>
          <p:cNvGrpSpPr/>
          <p:nvPr/>
        </p:nvGrpSpPr>
        <p:grpSpPr>
          <a:xfrm>
            <a:off x="1781317" y="3391400"/>
            <a:ext cx="367255" cy="282364"/>
            <a:chOff x="1781317" y="3391400"/>
            <a:chExt cx="367255" cy="282364"/>
          </a:xfrm>
        </p:grpSpPr>
        <p:sp>
          <p:nvSpPr>
            <p:cNvPr id="7450" name="Google Shape;7450;p66"/>
            <p:cNvSpPr/>
            <p:nvPr/>
          </p:nvSpPr>
          <p:spPr>
            <a:xfrm>
              <a:off x="1901061" y="3639610"/>
              <a:ext cx="11013" cy="33772"/>
            </a:xfrm>
            <a:custGeom>
              <a:avLst/>
              <a:gdLst/>
              <a:ahLst/>
              <a:cxnLst/>
              <a:rect l="l" t="t" r="r" b="b"/>
              <a:pathLst>
                <a:path w="346" h="1061" extrusionOk="0">
                  <a:moveTo>
                    <a:pt x="167" y="1"/>
                  </a:moveTo>
                  <a:cubicBezTo>
                    <a:pt x="72" y="1"/>
                    <a:pt x="1" y="72"/>
                    <a:pt x="1" y="167"/>
                  </a:cubicBezTo>
                  <a:lnTo>
                    <a:pt x="1" y="894"/>
                  </a:lnTo>
                  <a:cubicBezTo>
                    <a:pt x="1" y="977"/>
                    <a:pt x="72" y="1060"/>
                    <a:pt x="167" y="1060"/>
                  </a:cubicBezTo>
                  <a:cubicBezTo>
                    <a:pt x="251" y="1060"/>
                    <a:pt x="334" y="977"/>
                    <a:pt x="334" y="894"/>
                  </a:cubicBezTo>
                  <a:lnTo>
                    <a:pt x="334" y="167"/>
                  </a:lnTo>
                  <a:cubicBezTo>
                    <a:pt x="346"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6"/>
            <p:cNvSpPr/>
            <p:nvPr/>
          </p:nvSpPr>
          <p:spPr>
            <a:xfrm>
              <a:off x="2016668" y="3639610"/>
              <a:ext cx="10631" cy="33772"/>
            </a:xfrm>
            <a:custGeom>
              <a:avLst/>
              <a:gdLst/>
              <a:ahLst/>
              <a:cxnLst/>
              <a:rect l="l" t="t" r="r" b="b"/>
              <a:pathLst>
                <a:path w="334" h="1061" extrusionOk="0">
                  <a:moveTo>
                    <a:pt x="167" y="1"/>
                  </a:moveTo>
                  <a:cubicBezTo>
                    <a:pt x="71" y="1"/>
                    <a:pt x="0" y="72"/>
                    <a:pt x="0" y="167"/>
                  </a:cubicBezTo>
                  <a:lnTo>
                    <a:pt x="0" y="894"/>
                  </a:lnTo>
                  <a:cubicBezTo>
                    <a:pt x="0" y="977"/>
                    <a:pt x="71" y="1060"/>
                    <a:pt x="167" y="1060"/>
                  </a:cubicBezTo>
                  <a:cubicBezTo>
                    <a:pt x="250" y="1060"/>
                    <a:pt x="333" y="977"/>
                    <a:pt x="333" y="894"/>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1820340" y="3518720"/>
              <a:ext cx="46281" cy="16329"/>
            </a:xfrm>
            <a:custGeom>
              <a:avLst/>
              <a:gdLst/>
              <a:ahLst/>
              <a:cxnLst/>
              <a:rect l="l" t="t" r="r" b="b"/>
              <a:pathLst>
                <a:path w="1454" h="513" extrusionOk="0">
                  <a:moveTo>
                    <a:pt x="167" y="1"/>
                  </a:moveTo>
                  <a:cubicBezTo>
                    <a:pt x="84" y="1"/>
                    <a:pt x="1" y="72"/>
                    <a:pt x="1" y="167"/>
                  </a:cubicBezTo>
                  <a:cubicBezTo>
                    <a:pt x="1" y="251"/>
                    <a:pt x="84" y="334"/>
                    <a:pt x="167" y="334"/>
                  </a:cubicBezTo>
                  <a:cubicBezTo>
                    <a:pt x="370" y="334"/>
                    <a:pt x="917" y="358"/>
                    <a:pt x="1179" y="489"/>
                  </a:cubicBezTo>
                  <a:cubicBezTo>
                    <a:pt x="1215" y="513"/>
                    <a:pt x="1227" y="513"/>
                    <a:pt x="1263" y="513"/>
                  </a:cubicBezTo>
                  <a:cubicBezTo>
                    <a:pt x="1310" y="513"/>
                    <a:pt x="1382" y="477"/>
                    <a:pt x="1406" y="417"/>
                  </a:cubicBezTo>
                  <a:cubicBezTo>
                    <a:pt x="1453" y="346"/>
                    <a:pt x="1417" y="239"/>
                    <a:pt x="1334" y="191"/>
                  </a:cubicBezTo>
                  <a:cubicBezTo>
                    <a:pt x="941"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6"/>
            <p:cNvSpPr/>
            <p:nvPr/>
          </p:nvSpPr>
          <p:spPr>
            <a:xfrm>
              <a:off x="1802898" y="3628247"/>
              <a:ext cx="11045" cy="45135"/>
            </a:xfrm>
            <a:custGeom>
              <a:avLst/>
              <a:gdLst/>
              <a:ahLst/>
              <a:cxnLst/>
              <a:rect l="l" t="t" r="r" b="b"/>
              <a:pathLst>
                <a:path w="347" h="1418" extrusionOk="0">
                  <a:moveTo>
                    <a:pt x="168" y="1"/>
                  </a:moveTo>
                  <a:cubicBezTo>
                    <a:pt x="72" y="1"/>
                    <a:pt x="1" y="72"/>
                    <a:pt x="1" y="167"/>
                  </a:cubicBezTo>
                  <a:lnTo>
                    <a:pt x="1" y="1251"/>
                  </a:lnTo>
                  <a:cubicBezTo>
                    <a:pt x="1" y="1334"/>
                    <a:pt x="72" y="1417"/>
                    <a:pt x="168" y="1417"/>
                  </a:cubicBezTo>
                  <a:cubicBezTo>
                    <a:pt x="263" y="1417"/>
                    <a:pt x="334" y="1334"/>
                    <a:pt x="334" y="1251"/>
                  </a:cubicBezTo>
                  <a:lnTo>
                    <a:pt x="334" y="167"/>
                  </a:ln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6"/>
            <p:cNvSpPr/>
            <p:nvPr/>
          </p:nvSpPr>
          <p:spPr>
            <a:xfrm>
              <a:off x="1781317" y="3391400"/>
              <a:ext cx="367255" cy="282364"/>
            </a:xfrm>
            <a:custGeom>
              <a:avLst/>
              <a:gdLst/>
              <a:ahLst/>
              <a:cxnLst/>
              <a:rect l="l" t="t" r="r" b="b"/>
              <a:pathLst>
                <a:path w="11538" h="8871" extrusionOk="0">
                  <a:moveTo>
                    <a:pt x="9728" y="2703"/>
                  </a:moveTo>
                  <a:cubicBezTo>
                    <a:pt x="10049" y="2703"/>
                    <a:pt x="10287" y="2917"/>
                    <a:pt x="10287" y="3167"/>
                  </a:cubicBezTo>
                  <a:lnTo>
                    <a:pt x="10287" y="3203"/>
                  </a:lnTo>
                  <a:cubicBezTo>
                    <a:pt x="10121" y="3120"/>
                    <a:pt x="9930" y="3096"/>
                    <a:pt x="9728" y="3096"/>
                  </a:cubicBezTo>
                  <a:cubicBezTo>
                    <a:pt x="9537" y="3096"/>
                    <a:pt x="9347" y="3143"/>
                    <a:pt x="9180" y="3203"/>
                  </a:cubicBezTo>
                  <a:lnTo>
                    <a:pt x="9180" y="3167"/>
                  </a:lnTo>
                  <a:cubicBezTo>
                    <a:pt x="9180" y="2917"/>
                    <a:pt x="9430" y="2703"/>
                    <a:pt x="9728" y="2703"/>
                  </a:cubicBezTo>
                  <a:close/>
                  <a:moveTo>
                    <a:pt x="9728" y="3405"/>
                  </a:moveTo>
                  <a:cubicBezTo>
                    <a:pt x="10347" y="3405"/>
                    <a:pt x="10835" y="3893"/>
                    <a:pt x="10835" y="4513"/>
                  </a:cubicBezTo>
                  <a:cubicBezTo>
                    <a:pt x="10835" y="4632"/>
                    <a:pt x="10811" y="4751"/>
                    <a:pt x="10775" y="4846"/>
                  </a:cubicBezTo>
                  <a:cubicBezTo>
                    <a:pt x="10299" y="4358"/>
                    <a:pt x="9454" y="4167"/>
                    <a:pt x="9406" y="4167"/>
                  </a:cubicBezTo>
                  <a:cubicBezTo>
                    <a:pt x="9392" y="4160"/>
                    <a:pt x="9377" y="4157"/>
                    <a:pt x="9362" y="4157"/>
                  </a:cubicBezTo>
                  <a:cubicBezTo>
                    <a:pt x="9325" y="4157"/>
                    <a:pt x="9285" y="4174"/>
                    <a:pt x="9251" y="4191"/>
                  </a:cubicBezTo>
                  <a:cubicBezTo>
                    <a:pt x="9216" y="4227"/>
                    <a:pt x="9192" y="4274"/>
                    <a:pt x="9192" y="4334"/>
                  </a:cubicBezTo>
                  <a:cubicBezTo>
                    <a:pt x="9192" y="4334"/>
                    <a:pt x="9180" y="4441"/>
                    <a:pt x="9061" y="4572"/>
                  </a:cubicBezTo>
                  <a:cubicBezTo>
                    <a:pt x="9001" y="4632"/>
                    <a:pt x="9001" y="4751"/>
                    <a:pt x="9061" y="4810"/>
                  </a:cubicBezTo>
                  <a:cubicBezTo>
                    <a:pt x="9091" y="4840"/>
                    <a:pt x="9135" y="4855"/>
                    <a:pt x="9180" y="4855"/>
                  </a:cubicBezTo>
                  <a:cubicBezTo>
                    <a:pt x="9225" y="4855"/>
                    <a:pt x="9269" y="4840"/>
                    <a:pt x="9299" y="4810"/>
                  </a:cubicBezTo>
                  <a:cubicBezTo>
                    <a:pt x="9394" y="4715"/>
                    <a:pt x="9454" y="4608"/>
                    <a:pt x="9478" y="4536"/>
                  </a:cubicBezTo>
                  <a:cubicBezTo>
                    <a:pt x="9763" y="4632"/>
                    <a:pt x="10359" y="4834"/>
                    <a:pt x="10621" y="5203"/>
                  </a:cubicBezTo>
                  <a:cubicBezTo>
                    <a:pt x="10561" y="5668"/>
                    <a:pt x="10192" y="5977"/>
                    <a:pt x="9728" y="5977"/>
                  </a:cubicBezTo>
                  <a:cubicBezTo>
                    <a:pt x="9251" y="5977"/>
                    <a:pt x="8870" y="5620"/>
                    <a:pt x="8823" y="5167"/>
                  </a:cubicBezTo>
                  <a:cubicBezTo>
                    <a:pt x="8823" y="5132"/>
                    <a:pt x="8811" y="5120"/>
                    <a:pt x="8799" y="5084"/>
                  </a:cubicBezTo>
                  <a:cubicBezTo>
                    <a:pt x="8692" y="4906"/>
                    <a:pt x="8632" y="4715"/>
                    <a:pt x="8632" y="4513"/>
                  </a:cubicBezTo>
                  <a:cubicBezTo>
                    <a:pt x="8632" y="3893"/>
                    <a:pt x="9120" y="3405"/>
                    <a:pt x="9728" y="3405"/>
                  </a:cubicBezTo>
                  <a:close/>
                  <a:moveTo>
                    <a:pt x="3048" y="3405"/>
                  </a:moveTo>
                  <a:lnTo>
                    <a:pt x="3048" y="4108"/>
                  </a:lnTo>
                  <a:cubicBezTo>
                    <a:pt x="3048" y="4227"/>
                    <a:pt x="3024" y="4334"/>
                    <a:pt x="2977" y="4429"/>
                  </a:cubicBezTo>
                  <a:lnTo>
                    <a:pt x="2882" y="4608"/>
                  </a:lnTo>
                  <a:cubicBezTo>
                    <a:pt x="2870" y="4644"/>
                    <a:pt x="2870" y="4655"/>
                    <a:pt x="2870" y="4691"/>
                  </a:cubicBezTo>
                  <a:lnTo>
                    <a:pt x="2870" y="5048"/>
                  </a:lnTo>
                  <a:cubicBezTo>
                    <a:pt x="2870" y="5298"/>
                    <a:pt x="2763" y="5537"/>
                    <a:pt x="2584" y="5703"/>
                  </a:cubicBezTo>
                  <a:cubicBezTo>
                    <a:pt x="2413" y="5885"/>
                    <a:pt x="2203" y="5981"/>
                    <a:pt x="1989" y="5981"/>
                  </a:cubicBezTo>
                  <a:cubicBezTo>
                    <a:pt x="1965" y="5981"/>
                    <a:pt x="1941" y="5979"/>
                    <a:pt x="1917" y="5977"/>
                  </a:cubicBezTo>
                  <a:cubicBezTo>
                    <a:pt x="1429" y="5965"/>
                    <a:pt x="1024" y="5537"/>
                    <a:pt x="1024" y="5013"/>
                  </a:cubicBezTo>
                  <a:lnTo>
                    <a:pt x="1024" y="4703"/>
                  </a:lnTo>
                  <a:cubicBezTo>
                    <a:pt x="1024" y="4667"/>
                    <a:pt x="1024" y="4644"/>
                    <a:pt x="1012" y="4632"/>
                  </a:cubicBezTo>
                  <a:lnTo>
                    <a:pt x="905" y="4417"/>
                  </a:lnTo>
                  <a:cubicBezTo>
                    <a:pt x="858" y="4346"/>
                    <a:pt x="846" y="4251"/>
                    <a:pt x="846" y="4167"/>
                  </a:cubicBezTo>
                  <a:lnTo>
                    <a:pt x="846" y="4144"/>
                  </a:lnTo>
                  <a:cubicBezTo>
                    <a:pt x="846" y="3751"/>
                    <a:pt x="1179" y="3405"/>
                    <a:pt x="1596" y="3405"/>
                  </a:cubicBezTo>
                  <a:close/>
                  <a:moveTo>
                    <a:pt x="5763" y="322"/>
                  </a:moveTo>
                  <a:cubicBezTo>
                    <a:pt x="6358" y="322"/>
                    <a:pt x="6870" y="536"/>
                    <a:pt x="7263" y="905"/>
                  </a:cubicBezTo>
                  <a:cubicBezTo>
                    <a:pt x="7668" y="1298"/>
                    <a:pt x="7882" y="1858"/>
                    <a:pt x="7942" y="2524"/>
                  </a:cubicBezTo>
                  <a:cubicBezTo>
                    <a:pt x="8085" y="4346"/>
                    <a:pt x="8227" y="5346"/>
                    <a:pt x="8287" y="5703"/>
                  </a:cubicBezTo>
                  <a:lnTo>
                    <a:pt x="8287" y="5715"/>
                  </a:lnTo>
                  <a:cubicBezTo>
                    <a:pt x="8108" y="5834"/>
                    <a:pt x="7763" y="6025"/>
                    <a:pt x="7215" y="6179"/>
                  </a:cubicBezTo>
                  <a:lnTo>
                    <a:pt x="6930" y="6060"/>
                  </a:lnTo>
                  <a:cubicBezTo>
                    <a:pt x="6858" y="6025"/>
                    <a:pt x="6811" y="5953"/>
                    <a:pt x="6811" y="5882"/>
                  </a:cubicBezTo>
                  <a:lnTo>
                    <a:pt x="6811" y="5298"/>
                  </a:lnTo>
                  <a:cubicBezTo>
                    <a:pt x="7370" y="4941"/>
                    <a:pt x="7727" y="4334"/>
                    <a:pt x="7727" y="3632"/>
                  </a:cubicBezTo>
                  <a:lnTo>
                    <a:pt x="7727" y="3322"/>
                  </a:lnTo>
                  <a:cubicBezTo>
                    <a:pt x="7727" y="3108"/>
                    <a:pt x="7632" y="2917"/>
                    <a:pt x="7489" y="2786"/>
                  </a:cubicBezTo>
                  <a:cubicBezTo>
                    <a:pt x="7144" y="2489"/>
                    <a:pt x="6370" y="1965"/>
                    <a:pt x="5025" y="1834"/>
                  </a:cubicBezTo>
                  <a:cubicBezTo>
                    <a:pt x="5015" y="1831"/>
                    <a:pt x="5005" y="1830"/>
                    <a:pt x="4995" y="1830"/>
                  </a:cubicBezTo>
                  <a:cubicBezTo>
                    <a:pt x="4920" y="1830"/>
                    <a:pt x="4846" y="1903"/>
                    <a:pt x="4846" y="1977"/>
                  </a:cubicBezTo>
                  <a:cubicBezTo>
                    <a:pt x="4834" y="2072"/>
                    <a:pt x="4906" y="2155"/>
                    <a:pt x="5001" y="2155"/>
                  </a:cubicBezTo>
                  <a:cubicBezTo>
                    <a:pt x="6251" y="2274"/>
                    <a:pt x="6954" y="2750"/>
                    <a:pt x="7263" y="3024"/>
                  </a:cubicBezTo>
                  <a:cubicBezTo>
                    <a:pt x="7335" y="3096"/>
                    <a:pt x="7382" y="3179"/>
                    <a:pt x="7382" y="3298"/>
                  </a:cubicBezTo>
                  <a:lnTo>
                    <a:pt x="7382" y="3620"/>
                  </a:lnTo>
                  <a:cubicBezTo>
                    <a:pt x="7382" y="4525"/>
                    <a:pt x="6632" y="5251"/>
                    <a:pt x="5739" y="5251"/>
                  </a:cubicBezTo>
                  <a:cubicBezTo>
                    <a:pt x="4846" y="5251"/>
                    <a:pt x="4108" y="4513"/>
                    <a:pt x="4108" y="3620"/>
                  </a:cubicBezTo>
                  <a:lnTo>
                    <a:pt x="4108" y="3465"/>
                  </a:lnTo>
                  <a:cubicBezTo>
                    <a:pt x="4108" y="3405"/>
                    <a:pt x="4132" y="3346"/>
                    <a:pt x="4191" y="3298"/>
                  </a:cubicBezTo>
                  <a:cubicBezTo>
                    <a:pt x="4406" y="3179"/>
                    <a:pt x="4691" y="2965"/>
                    <a:pt x="4822" y="2572"/>
                  </a:cubicBezTo>
                  <a:cubicBezTo>
                    <a:pt x="4846" y="2489"/>
                    <a:pt x="4810" y="2393"/>
                    <a:pt x="4715" y="2369"/>
                  </a:cubicBezTo>
                  <a:cubicBezTo>
                    <a:pt x="4696" y="2361"/>
                    <a:pt x="4676" y="2357"/>
                    <a:pt x="4657" y="2357"/>
                  </a:cubicBezTo>
                  <a:cubicBezTo>
                    <a:pt x="4592" y="2357"/>
                    <a:pt x="4531" y="2401"/>
                    <a:pt x="4513" y="2465"/>
                  </a:cubicBezTo>
                  <a:cubicBezTo>
                    <a:pt x="4417" y="2750"/>
                    <a:pt x="4191" y="2917"/>
                    <a:pt x="4048" y="3024"/>
                  </a:cubicBezTo>
                  <a:cubicBezTo>
                    <a:pt x="3882" y="3108"/>
                    <a:pt x="3775" y="3286"/>
                    <a:pt x="3775" y="3465"/>
                  </a:cubicBezTo>
                  <a:lnTo>
                    <a:pt x="3775" y="3620"/>
                  </a:lnTo>
                  <a:cubicBezTo>
                    <a:pt x="3775" y="4310"/>
                    <a:pt x="4132" y="4929"/>
                    <a:pt x="4691" y="5287"/>
                  </a:cubicBezTo>
                  <a:lnTo>
                    <a:pt x="4691" y="5858"/>
                  </a:lnTo>
                  <a:cubicBezTo>
                    <a:pt x="4691" y="5941"/>
                    <a:pt x="4644" y="6013"/>
                    <a:pt x="4572" y="6037"/>
                  </a:cubicBezTo>
                  <a:lnTo>
                    <a:pt x="4287" y="6156"/>
                  </a:lnTo>
                  <a:cubicBezTo>
                    <a:pt x="3739" y="6013"/>
                    <a:pt x="3394" y="5822"/>
                    <a:pt x="3227" y="5715"/>
                  </a:cubicBezTo>
                  <a:lnTo>
                    <a:pt x="3227" y="5703"/>
                  </a:lnTo>
                  <a:cubicBezTo>
                    <a:pt x="3286" y="5346"/>
                    <a:pt x="3441" y="4346"/>
                    <a:pt x="3572" y="2524"/>
                  </a:cubicBezTo>
                  <a:cubicBezTo>
                    <a:pt x="3620" y="1858"/>
                    <a:pt x="3858" y="1310"/>
                    <a:pt x="4251" y="905"/>
                  </a:cubicBezTo>
                  <a:cubicBezTo>
                    <a:pt x="4644" y="524"/>
                    <a:pt x="5168" y="322"/>
                    <a:pt x="5763" y="322"/>
                  </a:cubicBezTo>
                  <a:close/>
                  <a:moveTo>
                    <a:pt x="2917" y="5870"/>
                  </a:moveTo>
                  <a:cubicBezTo>
                    <a:pt x="2941" y="5929"/>
                    <a:pt x="2989" y="5977"/>
                    <a:pt x="3036" y="6013"/>
                  </a:cubicBezTo>
                  <a:cubicBezTo>
                    <a:pt x="3167" y="6096"/>
                    <a:pt x="3417" y="6251"/>
                    <a:pt x="3810" y="6382"/>
                  </a:cubicBezTo>
                  <a:lnTo>
                    <a:pt x="3334" y="6596"/>
                  </a:lnTo>
                  <a:lnTo>
                    <a:pt x="2798" y="6441"/>
                  </a:lnTo>
                  <a:cubicBezTo>
                    <a:pt x="2667" y="6394"/>
                    <a:pt x="2667" y="6382"/>
                    <a:pt x="2667" y="6358"/>
                  </a:cubicBezTo>
                  <a:lnTo>
                    <a:pt x="2667" y="6120"/>
                  </a:lnTo>
                  <a:cubicBezTo>
                    <a:pt x="2727" y="6072"/>
                    <a:pt x="2763" y="6025"/>
                    <a:pt x="2822" y="5977"/>
                  </a:cubicBezTo>
                  <a:cubicBezTo>
                    <a:pt x="2858" y="5953"/>
                    <a:pt x="2882" y="5906"/>
                    <a:pt x="2917" y="5870"/>
                  </a:cubicBezTo>
                  <a:close/>
                  <a:moveTo>
                    <a:pt x="8620" y="5620"/>
                  </a:moveTo>
                  <a:cubicBezTo>
                    <a:pt x="8704" y="5822"/>
                    <a:pt x="8859" y="5977"/>
                    <a:pt x="9037" y="6096"/>
                  </a:cubicBezTo>
                  <a:lnTo>
                    <a:pt x="9037" y="6453"/>
                  </a:lnTo>
                  <a:lnTo>
                    <a:pt x="9013" y="6453"/>
                  </a:lnTo>
                  <a:lnTo>
                    <a:pt x="8478" y="6739"/>
                  </a:lnTo>
                  <a:cubicBezTo>
                    <a:pt x="8478" y="6739"/>
                    <a:pt x="8466" y="6739"/>
                    <a:pt x="8466" y="6727"/>
                  </a:cubicBezTo>
                  <a:lnTo>
                    <a:pt x="7692" y="6382"/>
                  </a:lnTo>
                  <a:cubicBezTo>
                    <a:pt x="8061" y="6251"/>
                    <a:pt x="8335" y="6096"/>
                    <a:pt x="8466" y="6013"/>
                  </a:cubicBezTo>
                  <a:cubicBezTo>
                    <a:pt x="8585" y="5941"/>
                    <a:pt x="8644" y="5798"/>
                    <a:pt x="8620" y="5656"/>
                  </a:cubicBezTo>
                  <a:lnTo>
                    <a:pt x="8620" y="5620"/>
                  </a:lnTo>
                  <a:close/>
                  <a:moveTo>
                    <a:pt x="2322" y="6263"/>
                  </a:moveTo>
                  <a:lnTo>
                    <a:pt x="2322" y="6334"/>
                  </a:lnTo>
                  <a:cubicBezTo>
                    <a:pt x="2322" y="6370"/>
                    <a:pt x="2322" y="6418"/>
                    <a:pt x="2334" y="6441"/>
                  </a:cubicBezTo>
                  <a:lnTo>
                    <a:pt x="1929" y="6834"/>
                  </a:lnTo>
                  <a:lnTo>
                    <a:pt x="1548" y="6441"/>
                  </a:lnTo>
                  <a:cubicBezTo>
                    <a:pt x="1560" y="6418"/>
                    <a:pt x="1560" y="6382"/>
                    <a:pt x="1560" y="6334"/>
                  </a:cubicBezTo>
                  <a:lnTo>
                    <a:pt x="1560" y="6263"/>
                  </a:lnTo>
                  <a:cubicBezTo>
                    <a:pt x="1667" y="6299"/>
                    <a:pt x="1786" y="6322"/>
                    <a:pt x="1905" y="6322"/>
                  </a:cubicBezTo>
                  <a:lnTo>
                    <a:pt x="1953" y="6322"/>
                  </a:lnTo>
                  <a:cubicBezTo>
                    <a:pt x="2084" y="6322"/>
                    <a:pt x="2203" y="6310"/>
                    <a:pt x="2322" y="6263"/>
                  </a:cubicBezTo>
                  <a:close/>
                  <a:moveTo>
                    <a:pt x="10109" y="6275"/>
                  </a:moveTo>
                  <a:lnTo>
                    <a:pt x="10109" y="6453"/>
                  </a:lnTo>
                  <a:cubicBezTo>
                    <a:pt x="10109" y="6513"/>
                    <a:pt x="10121" y="6572"/>
                    <a:pt x="10144" y="6620"/>
                  </a:cubicBezTo>
                  <a:lnTo>
                    <a:pt x="10002" y="6775"/>
                  </a:lnTo>
                  <a:cubicBezTo>
                    <a:pt x="9924" y="6840"/>
                    <a:pt x="9832" y="6873"/>
                    <a:pt x="9740" y="6873"/>
                  </a:cubicBezTo>
                  <a:cubicBezTo>
                    <a:pt x="9647" y="6873"/>
                    <a:pt x="9555" y="6840"/>
                    <a:pt x="9478" y="6775"/>
                  </a:cubicBezTo>
                  <a:lnTo>
                    <a:pt x="9311" y="6620"/>
                  </a:lnTo>
                  <a:cubicBezTo>
                    <a:pt x="9347" y="6572"/>
                    <a:pt x="9359" y="6513"/>
                    <a:pt x="9359" y="6453"/>
                  </a:cubicBezTo>
                  <a:lnTo>
                    <a:pt x="9359" y="6275"/>
                  </a:lnTo>
                  <a:cubicBezTo>
                    <a:pt x="9478" y="6310"/>
                    <a:pt x="9597" y="6334"/>
                    <a:pt x="9728" y="6334"/>
                  </a:cubicBezTo>
                  <a:cubicBezTo>
                    <a:pt x="9859" y="6334"/>
                    <a:pt x="9978" y="6322"/>
                    <a:pt x="10109" y="6275"/>
                  </a:cubicBezTo>
                  <a:close/>
                  <a:moveTo>
                    <a:pt x="6501" y="5477"/>
                  </a:moveTo>
                  <a:lnTo>
                    <a:pt x="6501" y="5882"/>
                  </a:lnTo>
                  <a:cubicBezTo>
                    <a:pt x="6501" y="6084"/>
                    <a:pt x="6620" y="6275"/>
                    <a:pt x="6811" y="6370"/>
                  </a:cubicBezTo>
                  <a:lnTo>
                    <a:pt x="7073" y="6477"/>
                  </a:lnTo>
                  <a:cubicBezTo>
                    <a:pt x="6799" y="6953"/>
                    <a:pt x="6299" y="7263"/>
                    <a:pt x="5739" y="7263"/>
                  </a:cubicBezTo>
                  <a:cubicBezTo>
                    <a:pt x="5191" y="7263"/>
                    <a:pt x="4691" y="6953"/>
                    <a:pt x="4453" y="6477"/>
                  </a:cubicBezTo>
                  <a:lnTo>
                    <a:pt x="4703" y="6370"/>
                  </a:lnTo>
                  <a:cubicBezTo>
                    <a:pt x="4894" y="6275"/>
                    <a:pt x="5013" y="6084"/>
                    <a:pt x="5013" y="5882"/>
                  </a:cubicBezTo>
                  <a:lnTo>
                    <a:pt x="5013" y="5477"/>
                  </a:lnTo>
                  <a:cubicBezTo>
                    <a:pt x="5239" y="5560"/>
                    <a:pt x="5489" y="5620"/>
                    <a:pt x="5763" y="5620"/>
                  </a:cubicBezTo>
                  <a:cubicBezTo>
                    <a:pt x="6025" y="5620"/>
                    <a:pt x="6263" y="5584"/>
                    <a:pt x="6501" y="5477"/>
                  </a:cubicBezTo>
                  <a:close/>
                  <a:moveTo>
                    <a:pt x="5763" y="0"/>
                  </a:moveTo>
                  <a:cubicBezTo>
                    <a:pt x="5072" y="0"/>
                    <a:pt x="4465" y="238"/>
                    <a:pt x="4013" y="679"/>
                  </a:cubicBezTo>
                  <a:cubicBezTo>
                    <a:pt x="3560" y="1131"/>
                    <a:pt x="3286" y="1774"/>
                    <a:pt x="3239" y="2512"/>
                  </a:cubicBezTo>
                  <a:cubicBezTo>
                    <a:pt x="3227" y="2703"/>
                    <a:pt x="3215" y="2905"/>
                    <a:pt x="3203" y="3084"/>
                  </a:cubicBezTo>
                  <a:lnTo>
                    <a:pt x="1608" y="3084"/>
                  </a:lnTo>
                  <a:cubicBezTo>
                    <a:pt x="1012" y="3084"/>
                    <a:pt x="536" y="3560"/>
                    <a:pt x="536" y="4155"/>
                  </a:cubicBezTo>
                  <a:lnTo>
                    <a:pt x="536" y="4167"/>
                  </a:lnTo>
                  <a:cubicBezTo>
                    <a:pt x="536" y="4298"/>
                    <a:pt x="560" y="4453"/>
                    <a:pt x="619" y="4572"/>
                  </a:cubicBezTo>
                  <a:lnTo>
                    <a:pt x="715" y="4751"/>
                  </a:lnTo>
                  <a:lnTo>
                    <a:pt x="715" y="5025"/>
                  </a:lnTo>
                  <a:cubicBezTo>
                    <a:pt x="715" y="5465"/>
                    <a:pt x="941" y="5858"/>
                    <a:pt x="1262" y="6096"/>
                  </a:cubicBezTo>
                  <a:lnTo>
                    <a:pt x="1262" y="6334"/>
                  </a:lnTo>
                  <a:cubicBezTo>
                    <a:pt x="1262" y="6370"/>
                    <a:pt x="1250" y="6394"/>
                    <a:pt x="1215" y="6418"/>
                  </a:cubicBezTo>
                  <a:lnTo>
                    <a:pt x="524" y="6608"/>
                  </a:lnTo>
                  <a:cubicBezTo>
                    <a:pt x="226" y="6691"/>
                    <a:pt x="0" y="6977"/>
                    <a:pt x="0" y="7287"/>
                  </a:cubicBezTo>
                  <a:lnTo>
                    <a:pt x="0" y="8692"/>
                  </a:lnTo>
                  <a:cubicBezTo>
                    <a:pt x="0" y="8775"/>
                    <a:pt x="72" y="8858"/>
                    <a:pt x="167" y="8858"/>
                  </a:cubicBezTo>
                  <a:cubicBezTo>
                    <a:pt x="250" y="8858"/>
                    <a:pt x="322" y="8775"/>
                    <a:pt x="322" y="8692"/>
                  </a:cubicBezTo>
                  <a:lnTo>
                    <a:pt x="322" y="7287"/>
                  </a:lnTo>
                  <a:cubicBezTo>
                    <a:pt x="322" y="7132"/>
                    <a:pt x="441" y="6977"/>
                    <a:pt x="596" y="6930"/>
                  </a:cubicBezTo>
                  <a:lnTo>
                    <a:pt x="1298" y="6739"/>
                  </a:lnTo>
                  <a:cubicBezTo>
                    <a:pt x="1322" y="6739"/>
                    <a:pt x="1334" y="6727"/>
                    <a:pt x="1369" y="6715"/>
                  </a:cubicBezTo>
                  <a:lnTo>
                    <a:pt x="1798" y="7144"/>
                  </a:lnTo>
                  <a:lnTo>
                    <a:pt x="1798" y="8704"/>
                  </a:lnTo>
                  <a:cubicBezTo>
                    <a:pt x="1798" y="8799"/>
                    <a:pt x="1870" y="8870"/>
                    <a:pt x="1965" y="8870"/>
                  </a:cubicBezTo>
                  <a:cubicBezTo>
                    <a:pt x="2048" y="8870"/>
                    <a:pt x="2131" y="8799"/>
                    <a:pt x="2131" y="8704"/>
                  </a:cubicBezTo>
                  <a:lnTo>
                    <a:pt x="2131" y="7144"/>
                  </a:lnTo>
                  <a:lnTo>
                    <a:pt x="2560" y="6715"/>
                  </a:lnTo>
                  <a:cubicBezTo>
                    <a:pt x="2620" y="6739"/>
                    <a:pt x="2679" y="6751"/>
                    <a:pt x="2727" y="6775"/>
                  </a:cubicBezTo>
                  <a:lnTo>
                    <a:pt x="2905" y="6811"/>
                  </a:lnTo>
                  <a:cubicBezTo>
                    <a:pt x="2667" y="6977"/>
                    <a:pt x="2524" y="7251"/>
                    <a:pt x="2524" y="7549"/>
                  </a:cubicBezTo>
                  <a:lnTo>
                    <a:pt x="2524" y="8704"/>
                  </a:lnTo>
                  <a:cubicBezTo>
                    <a:pt x="2524" y="8799"/>
                    <a:pt x="2608" y="8870"/>
                    <a:pt x="2691" y="8870"/>
                  </a:cubicBezTo>
                  <a:cubicBezTo>
                    <a:pt x="2786" y="8870"/>
                    <a:pt x="2858" y="8799"/>
                    <a:pt x="2858" y="8704"/>
                  </a:cubicBezTo>
                  <a:lnTo>
                    <a:pt x="2858" y="7549"/>
                  </a:lnTo>
                  <a:cubicBezTo>
                    <a:pt x="2858" y="7322"/>
                    <a:pt x="2989" y="7132"/>
                    <a:pt x="3179" y="7037"/>
                  </a:cubicBezTo>
                  <a:lnTo>
                    <a:pt x="4156" y="6608"/>
                  </a:lnTo>
                  <a:cubicBezTo>
                    <a:pt x="4453" y="7215"/>
                    <a:pt x="5072" y="7608"/>
                    <a:pt x="5763" y="7608"/>
                  </a:cubicBezTo>
                  <a:cubicBezTo>
                    <a:pt x="6442" y="7608"/>
                    <a:pt x="7073" y="7215"/>
                    <a:pt x="7370" y="6608"/>
                  </a:cubicBezTo>
                  <a:lnTo>
                    <a:pt x="8335" y="7037"/>
                  </a:lnTo>
                  <a:cubicBezTo>
                    <a:pt x="8537" y="7132"/>
                    <a:pt x="8656" y="7322"/>
                    <a:pt x="8656" y="7549"/>
                  </a:cubicBezTo>
                  <a:lnTo>
                    <a:pt x="8656" y="8704"/>
                  </a:lnTo>
                  <a:cubicBezTo>
                    <a:pt x="8656" y="8799"/>
                    <a:pt x="8739" y="8870"/>
                    <a:pt x="8823" y="8870"/>
                  </a:cubicBezTo>
                  <a:cubicBezTo>
                    <a:pt x="8918" y="8870"/>
                    <a:pt x="8989" y="8799"/>
                    <a:pt x="8989" y="8704"/>
                  </a:cubicBezTo>
                  <a:lnTo>
                    <a:pt x="8989" y="7549"/>
                  </a:lnTo>
                  <a:cubicBezTo>
                    <a:pt x="8989" y="7322"/>
                    <a:pt x="8918" y="7132"/>
                    <a:pt x="8775" y="6965"/>
                  </a:cubicBezTo>
                  <a:lnTo>
                    <a:pt x="9049" y="6834"/>
                  </a:lnTo>
                  <a:lnTo>
                    <a:pt x="9240" y="7025"/>
                  </a:lnTo>
                  <a:cubicBezTo>
                    <a:pt x="9370" y="7156"/>
                    <a:pt x="9549" y="7215"/>
                    <a:pt x="9728" y="7215"/>
                  </a:cubicBezTo>
                  <a:cubicBezTo>
                    <a:pt x="9906" y="7215"/>
                    <a:pt x="10085" y="7156"/>
                    <a:pt x="10228" y="7025"/>
                  </a:cubicBezTo>
                  <a:lnTo>
                    <a:pt x="10418" y="6834"/>
                  </a:lnTo>
                  <a:lnTo>
                    <a:pt x="10978" y="7108"/>
                  </a:lnTo>
                  <a:cubicBezTo>
                    <a:pt x="11121" y="7168"/>
                    <a:pt x="11192" y="7311"/>
                    <a:pt x="11192" y="7442"/>
                  </a:cubicBezTo>
                  <a:lnTo>
                    <a:pt x="11192" y="8692"/>
                  </a:lnTo>
                  <a:cubicBezTo>
                    <a:pt x="11192" y="8775"/>
                    <a:pt x="11264" y="8858"/>
                    <a:pt x="11359" y="8858"/>
                  </a:cubicBezTo>
                  <a:cubicBezTo>
                    <a:pt x="11442" y="8858"/>
                    <a:pt x="11514" y="8775"/>
                    <a:pt x="11514" y="8692"/>
                  </a:cubicBezTo>
                  <a:lnTo>
                    <a:pt x="11514" y="7442"/>
                  </a:lnTo>
                  <a:cubicBezTo>
                    <a:pt x="11537" y="7168"/>
                    <a:pt x="11383" y="6930"/>
                    <a:pt x="11145" y="6799"/>
                  </a:cubicBezTo>
                  <a:lnTo>
                    <a:pt x="10466" y="6453"/>
                  </a:lnTo>
                  <a:lnTo>
                    <a:pt x="10466" y="6441"/>
                  </a:lnTo>
                  <a:lnTo>
                    <a:pt x="10466" y="6096"/>
                  </a:lnTo>
                  <a:cubicBezTo>
                    <a:pt x="10740" y="5906"/>
                    <a:pt x="10942" y="5596"/>
                    <a:pt x="11002" y="5239"/>
                  </a:cubicBezTo>
                  <a:cubicBezTo>
                    <a:pt x="11133" y="5013"/>
                    <a:pt x="11192" y="4775"/>
                    <a:pt x="11192" y="4525"/>
                  </a:cubicBezTo>
                  <a:cubicBezTo>
                    <a:pt x="11192" y="4048"/>
                    <a:pt x="10966" y="3632"/>
                    <a:pt x="10609" y="3382"/>
                  </a:cubicBezTo>
                  <a:cubicBezTo>
                    <a:pt x="10621" y="3298"/>
                    <a:pt x="10644" y="3239"/>
                    <a:pt x="10644" y="3167"/>
                  </a:cubicBezTo>
                  <a:cubicBezTo>
                    <a:pt x="10644" y="2727"/>
                    <a:pt x="10240" y="2369"/>
                    <a:pt x="9751" y="2369"/>
                  </a:cubicBezTo>
                  <a:cubicBezTo>
                    <a:pt x="9251" y="2369"/>
                    <a:pt x="8859" y="2727"/>
                    <a:pt x="8859" y="3167"/>
                  </a:cubicBezTo>
                  <a:cubicBezTo>
                    <a:pt x="8859" y="3239"/>
                    <a:pt x="8870" y="3322"/>
                    <a:pt x="8882" y="3382"/>
                  </a:cubicBezTo>
                  <a:cubicBezTo>
                    <a:pt x="8680" y="3536"/>
                    <a:pt x="8513" y="3751"/>
                    <a:pt x="8406" y="3989"/>
                  </a:cubicBezTo>
                  <a:cubicBezTo>
                    <a:pt x="8358" y="3572"/>
                    <a:pt x="8323" y="3084"/>
                    <a:pt x="8275" y="2512"/>
                  </a:cubicBezTo>
                  <a:cubicBezTo>
                    <a:pt x="8216" y="1774"/>
                    <a:pt x="7942" y="1131"/>
                    <a:pt x="7501" y="679"/>
                  </a:cubicBezTo>
                  <a:cubicBezTo>
                    <a:pt x="7049" y="238"/>
                    <a:pt x="6442"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6"/>
            <p:cNvSpPr/>
            <p:nvPr/>
          </p:nvSpPr>
          <p:spPr>
            <a:xfrm>
              <a:off x="2114800" y="3635440"/>
              <a:ext cx="11045" cy="37941"/>
            </a:xfrm>
            <a:custGeom>
              <a:avLst/>
              <a:gdLst/>
              <a:ahLst/>
              <a:cxnLst/>
              <a:rect l="l" t="t" r="r" b="b"/>
              <a:pathLst>
                <a:path w="347" h="1192" extrusionOk="0">
                  <a:moveTo>
                    <a:pt x="167" y="1"/>
                  </a:moveTo>
                  <a:cubicBezTo>
                    <a:pt x="72" y="1"/>
                    <a:pt x="1" y="72"/>
                    <a:pt x="1" y="156"/>
                  </a:cubicBezTo>
                  <a:lnTo>
                    <a:pt x="1" y="1025"/>
                  </a:lnTo>
                  <a:cubicBezTo>
                    <a:pt x="1" y="1108"/>
                    <a:pt x="72" y="1191"/>
                    <a:pt x="167" y="1191"/>
                  </a:cubicBezTo>
                  <a:cubicBezTo>
                    <a:pt x="251" y="1191"/>
                    <a:pt x="322" y="1108"/>
                    <a:pt x="322" y="1025"/>
                  </a:cubicBezTo>
                  <a:lnTo>
                    <a:pt x="322" y="156"/>
                  </a:lnTo>
                  <a:cubicBezTo>
                    <a:pt x="346"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6"/>
          <p:cNvGrpSpPr/>
          <p:nvPr/>
        </p:nvGrpSpPr>
        <p:grpSpPr>
          <a:xfrm>
            <a:off x="3678830" y="3370933"/>
            <a:ext cx="369164" cy="323297"/>
            <a:chOff x="3678830" y="3370933"/>
            <a:chExt cx="369164" cy="323297"/>
          </a:xfrm>
        </p:grpSpPr>
        <p:sp>
          <p:nvSpPr>
            <p:cNvPr id="7457" name="Google Shape;7457;p66"/>
            <p:cNvSpPr/>
            <p:nvPr/>
          </p:nvSpPr>
          <p:spPr>
            <a:xfrm>
              <a:off x="3678830" y="3370933"/>
              <a:ext cx="369164" cy="323297"/>
            </a:xfrm>
            <a:custGeom>
              <a:avLst/>
              <a:gdLst/>
              <a:ahLst/>
              <a:cxnLst/>
              <a:rect l="l" t="t" r="r" b="b"/>
              <a:pathLst>
                <a:path w="11598" h="10157" extrusionOk="0">
                  <a:moveTo>
                    <a:pt x="6514" y="357"/>
                  </a:moveTo>
                  <a:lnTo>
                    <a:pt x="6180" y="3274"/>
                  </a:lnTo>
                  <a:cubicBezTo>
                    <a:pt x="6180" y="3274"/>
                    <a:pt x="6180" y="3286"/>
                    <a:pt x="6168" y="3286"/>
                  </a:cubicBezTo>
                  <a:lnTo>
                    <a:pt x="5406" y="3286"/>
                  </a:lnTo>
                  <a:cubicBezTo>
                    <a:pt x="5406" y="3286"/>
                    <a:pt x="5394" y="3286"/>
                    <a:pt x="5394" y="3274"/>
                  </a:cubicBezTo>
                  <a:lnTo>
                    <a:pt x="5061" y="357"/>
                  </a:lnTo>
                  <a:close/>
                  <a:moveTo>
                    <a:pt x="11026" y="2893"/>
                  </a:moveTo>
                  <a:cubicBezTo>
                    <a:pt x="11133" y="2893"/>
                    <a:pt x="11228" y="2977"/>
                    <a:pt x="11228" y="3084"/>
                  </a:cubicBezTo>
                  <a:lnTo>
                    <a:pt x="11228" y="9620"/>
                  </a:lnTo>
                  <a:lnTo>
                    <a:pt x="11240" y="9620"/>
                  </a:lnTo>
                  <a:cubicBezTo>
                    <a:pt x="11240" y="9716"/>
                    <a:pt x="11157" y="9811"/>
                    <a:pt x="11050" y="9811"/>
                  </a:cubicBezTo>
                  <a:lnTo>
                    <a:pt x="525" y="9811"/>
                  </a:lnTo>
                  <a:cubicBezTo>
                    <a:pt x="418" y="9811"/>
                    <a:pt x="334" y="9716"/>
                    <a:pt x="334" y="9620"/>
                  </a:cubicBezTo>
                  <a:lnTo>
                    <a:pt x="334" y="3084"/>
                  </a:lnTo>
                  <a:cubicBezTo>
                    <a:pt x="334" y="2977"/>
                    <a:pt x="418" y="2893"/>
                    <a:pt x="525" y="2893"/>
                  </a:cubicBezTo>
                  <a:lnTo>
                    <a:pt x="5025" y="2893"/>
                  </a:lnTo>
                  <a:lnTo>
                    <a:pt x="5061" y="3310"/>
                  </a:lnTo>
                  <a:cubicBezTo>
                    <a:pt x="5085" y="3489"/>
                    <a:pt x="5228" y="3620"/>
                    <a:pt x="5406" y="3620"/>
                  </a:cubicBezTo>
                  <a:lnTo>
                    <a:pt x="6168" y="3620"/>
                  </a:lnTo>
                  <a:cubicBezTo>
                    <a:pt x="6347" y="3620"/>
                    <a:pt x="6490" y="3489"/>
                    <a:pt x="6502" y="3310"/>
                  </a:cubicBezTo>
                  <a:lnTo>
                    <a:pt x="6549" y="2893"/>
                  </a:lnTo>
                  <a:close/>
                  <a:moveTo>
                    <a:pt x="4882" y="0"/>
                  </a:moveTo>
                  <a:cubicBezTo>
                    <a:pt x="4847" y="0"/>
                    <a:pt x="4799" y="12"/>
                    <a:pt x="4763" y="60"/>
                  </a:cubicBezTo>
                  <a:cubicBezTo>
                    <a:pt x="4740" y="95"/>
                    <a:pt x="4728" y="155"/>
                    <a:pt x="4728" y="191"/>
                  </a:cubicBezTo>
                  <a:lnTo>
                    <a:pt x="4990" y="2548"/>
                  </a:lnTo>
                  <a:lnTo>
                    <a:pt x="537" y="2548"/>
                  </a:lnTo>
                  <a:cubicBezTo>
                    <a:pt x="239" y="2548"/>
                    <a:pt x="1" y="2786"/>
                    <a:pt x="1" y="3084"/>
                  </a:cubicBezTo>
                  <a:lnTo>
                    <a:pt x="1" y="9620"/>
                  </a:lnTo>
                  <a:cubicBezTo>
                    <a:pt x="1" y="9918"/>
                    <a:pt x="239" y="10156"/>
                    <a:pt x="537" y="10156"/>
                  </a:cubicBezTo>
                  <a:lnTo>
                    <a:pt x="11062" y="10156"/>
                  </a:lnTo>
                  <a:cubicBezTo>
                    <a:pt x="11359" y="10156"/>
                    <a:pt x="11598" y="9918"/>
                    <a:pt x="11598" y="9620"/>
                  </a:cubicBezTo>
                  <a:lnTo>
                    <a:pt x="11598" y="3084"/>
                  </a:lnTo>
                  <a:cubicBezTo>
                    <a:pt x="11586" y="2786"/>
                    <a:pt x="11348" y="2548"/>
                    <a:pt x="11050" y="2548"/>
                  </a:cubicBezTo>
                  <a:lnTo>
                    <a:pt x="6597" y="2548"/>
                  </a:lnTo>
                  <a:lnTo>
                    <a:pt x="6871" y="191"/>
                  </a:lnTo>
                  <a:cubicBezTo>
                    <a:pt x="6871" y="155"/>
                    <a:pt x="6847" y="107"/>
                    <a:pt x="6823" y="60"/>
                  </a:cubicBezTo>
                  <a:cubicBezTo>
                    <a:pt x="6787" y="36"/>
                    <a:pt x="6752" y="0"/>
                    <a:pt x="67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6"/>
            <p:cNvSpPr/>
            <p:nvPr/>
          </p:nvSpPr>
          <p:spPr>
            <a:xfrm>
              <a:off x="3713716" y="3498253"/>
              <a:ext cx="126206" cy="161092"/>
            </a:xfrm>
            <a:custGeom>
              <a:avLst/>
              <a:gdLst/>
              <a:ahLst/>
              <a:cxnLst/>
              <a:rect l="l" t="t" r="r" b="b"/>
              <a:pathLst>
                <a:path w="3965" h="5061" extrusionOk="0">
                  <a:moveTo>
                    <a:pt x="2155" y="1251"/>
                  </a:moveTo>
                  <a:cubicBezTo>
                    <a:pt x="2358" y="1251"/>
                    <a:pt x="2524" y="1418"/>
                    <a:pt x="2524" y="1632"/>
                  </a:cubicBezTo>
                  <a:lnTo>
                    <a:pt x="2524" y="1989"/>
                  </a:lnTo>
                  <a:cubicBezTo>
                    <a:pt x="2536" y="2299"/>
                    <a:pt x="2286" y="2537"/>
                    <a:pt x="1977" y="2537"/>
                  </a:cubicBezTo>
                  <a:cubicBezTo>
                    <a:pt x="1667" y="2537"/>
                    <a:pt x="1429" y="2287"/>
                    <a:pt x="1429" y="1989"/>
                  </a:cubicBezTo>
                  <a:lnTo>
                    <a:pt x="1429" y="1632"/>
                  </a:lnTo>
                  <a:cubicBezTo>
                    <a:pt x="1429" y="1418"/>
                    <a:pt x="1584" y="1251"/>
                    <a:pt x="1798" y="1251"/>
                  </a:cubicBezTo>
                  <a:close/>
                  <a:moveTo>
                    <a:pt x="2167" y="2846"/>
                  </a:moveTo>
                  <a:lnTo>
                    <a:pt x="2167" y="2953"/>
                  </a:lnTo>
                  <a:cubicBezTo>
                    <a:pt x="2167" y="3025"/>
                    <a:pt x="2179" y="3084"/>
                    <a:pt x="2227" y="3132"/>
                  </a:cubicBezTo>
                  <a:lnTo>
                    <a:pt x="1989" y="3370"/>
                  </a:lnTo>
                  <a:lnTo>
                    <a:pt x="1977" y="3370"/>
                  </a:lnTo>
                  <a:lnTo>
                    <a:pt x="1739" y="3132"/>
                  </a:lnTo>
                  <a:cubicBezTo>
                    <a:pt x="1762" y="3073"/>
                    <a:pt x="1774" y="3013"/>
                    <a:pt x="1774" y="2953"/>
                  </a:cubicBezTo>
                  <a:lnTo>
                    <a:pt x="1774" y="2846"/>
                  </a:lnTo>
                  <a:cubicBezTo>
                    <a:pt x="1834" y="2858"/>
                    <a:pt x="1917" y="2858"/>
                    <a:pt x="1977" y="2858"/>
                  </a:cubicBezTo>
                  <a:cubicBezTo>
                    <a:pt x="2036" y="2858"/>
                    <a:pt x="2108" y="2846"/>
                    <a:pt x="2167" y="2846"/>
                  </a:cubicBezTo>
                  <a:close/>
                  <a:moveTo>
                    <a:pt x="2512" y="3334"/>
                  </a:moveTo>
                  <a:lnTo>
                    <a:pt x="2810" y="3489"/>
                  </a:lnTo>
                  <a:cubicBezTo>
                    <a:pt x="2870" y="3513"/>
                    <a:pt x="2917" y="3596"/>
                    <a:pt x="2917" y="3668"/>
                  </a:cubicBezTo>
                  <a:lnTo>
                    <a:pt x="2917" y="4727"/>
                  </a:lnTo>
                  <a:lnTo>
                    <a:pt x="1072" y="4727"/>
                  </a:lnTo>
                  <a:lnTo>
                    <a:pt x="1072" y="3668"/>
                  </a:lnTo>
                  <a:cubicBezTo>
                    <a:pt x="1072" y="3596"/>
                    <a:pt x="1108" y="3537"/>
                    <a:pt x="1167" y="3489"/>
                  </a:cubicBezTo>
                  <a:lnTo>
                    <a:pt x="1465" y="3334"/>
                  </a:lnTo>
                  <a:lnTo>
                    <a:pt x="1739" y="3608"/>
                  </a:lnTo>
                  <a:cubicBezTo>
                    <a:pt x="1810" y="3680"/>
                    <a:pt x="1905" y="3704"/>
                    <a:pt x="1989" y="3704"/>
                  </a:cubicBezTo>
                  <a:cubicBezTo>
                    <a:pt x="2084" y="3704"/>
                    <a:pt x="2167" y="3680"/>
                    <a:pt x="2239" y="3608"/>
                  </a:cubicBezTo>
                  <a:lnTo>
                    <a:pt x="2512" y="3334"/>
                  </a:lnTo>
                  <a:close/>
                  <a:moveTo>
                    <a:pt x="3608" y="334"/>
                  </a:moveTo>
                  <a:cubicBezTo>
                    <a:pt x="3608" y="334"/>
                    <a:pt x="3632" y="334"/>
                    <a:pt x="3632" y="346"/>
                  </a:cubicBezTo>
                  <a:lnTo>
                    <a:pt x="3632" y="4704"/>
                  </a:lnTo>
                  <a:lnTo>
                    <a:pt x="3239" y="4727"/>
                  </a:lnTo>
                  <a:lnTo>
                    <a:pt x="3239" y="3668"/>
                  </a:lnTo>
                  <a:cubicBezTo>
                    <a:pt x="3239" y="3454"/>
                    <a:pt x="3120" y="3275"/>
                    <a:pt x="2941" y="3192"/>
                  </a:cubicBezTo>
                  <a:lnTo>
                    <a:pt x="2512" y="2977"/>
                  </a:lnTo>
                  <a:lnTo>
                    <a:pt x="2512" y="2965"/>
                  </a:lnTo>
                  <a:lnTo>
                    <a:pt x="2512" y="2715"/>
                  </a:lnTo>
                  <a:cubicBezTo>
                    <a:pt x="2739" y="2549"/>
                    <a:pt x="2870" y="2275"/>
                    <a:pt x="2870" y="2001"/>
                  </a:cubicBezTo>
                  <a:lnTo>
                    <a:pt x="2870" y="1644"/>
                  </a:lnTo>
                  <a:cubicBezTo>
                    <a:pt x="2870" y="1251"/>
                    <a:pt x="2536" y="929"/>
                    <a:pt x="2155" y="929"/>
                  </a:cubicBezTo>
                  <a:lnTo>
                    <a:pt x="1798" y="929"/>
                  </a:lnTo>
                  <a:cubicBezTo>
                    <a:pt x="1405" y="929"/>
                    <a:pt x="1084" y="1251"/>
                    <a:pt x="1084" y="1644"/>
                  </a:cubicBezTo>
                  <a:lnTo>
                    <a:pt x="1084" y="2001"/>
                  </a:lnTo>
                  <a:cubicBezTo>
                    <a:pt x="1084" y="2299"/>
                    <a:pt x="1227" y="2549"/>
                    <a:pt x="1441" y="2715"/>
                  </a:cubicBezTo>
                  <a:lnTo>
                    <a:pt x="1441" y="2965"/>
                  </a:lnTo>
                  <a:lnTo>
                    <a:pt x="1441" y="2977"/>
                  </a:lnTo>
                  <a:lnTo>
                    <a:pt x="1012" y="3192"/>
                  </a:lnTo>
                  <a:cubicBezTo>
                    <a:pt x="834" y="3275"/>
                    <a:pt x="715" y="3454"/>
                    <a:pt x="715" y="3668"/>
                  </a:cubicBezTo>
                  <a:lnTo>
                    <a:pt x="715" y="4727"/>
                  </a:lnTo>
                  <a:lnTo>
                    <a:pt x="357" y="4727"/>
                  </a:lnTo>
                  <a:cubicBezTo>
                    <a:pt x="357" y="4727"/>
                    <a:pt x="334" y="4727"/>
                    <a:pt x="334" y="4704"/>
                  </a:cubicBezTo>
                  <a:lnTo>
                    <a:pt x="334" y="346"/>
                  </a:lnTo>
                  <a:cubicBezTo>
                    <a:pt x="334" y="346"/>
                    <a:pt x="334" y="334"/>
                    <a:pt x="357" y="334"/>
                  </a:cubicBezTo>
                  <a:close/>
                  <a:moveTo>
                    <a:pt x="357" y="1"/>
                  </a:moveTo>
                  <a:cubicBezTo>
                    <a:pt x="155" y="1"/>
                    <a:pt x="0" y="167"/>
                    <a:pt x="0" y="358"/>
                  </a:cubicBezTo>
                  <a:lnTo>
                    <a:pt x="0" y="4704"/>
                  </a:lnTo>
                  <a:cubicBezTo>
                    <a:pt x="0" y="4906"/>
                    <a:pt x="155" y="5061"/>
                    <a:pt x="357" y="5061"/>
                  </a:cubicBezTo>
                  <a:lnTo>
                    <a:pt x="3608" y="5061"/>
                  </a:lnTo>
                  <a:cubicBezTo>
                    <a:pt x="3810" y="5061"/>
                    <a:pt x="3965" y="4906"/>
                    <a:pt x="3965" y="4704"/>
                  </a:cubicBezTo>
                  <a:lnTo>
                    <a:pt x="3965" y="346"/>
                  </a:lnTo>
                  <a:cubicBezTo>
                    <a:pt x="3965" y="155"/>
                    <a:pt x="3810"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6"/>
            <p:cNvSpPr/>
            <p:nvPr/>
          </p:nvSpPr>
          <p:spPr>
            <a:xfrm>
              <a:off x="3863795" y="3498253"/>
              <a:ext cx="149728" cy="34154"/>
            </a:xfrm>
            <a:custGeom>
              <a:avLst/>
              <a:gdLst/>
              <a:ahLst/>
              <a:cxnLst/>
              <a:rect l="l" t="t" r="r" b="b"/>
              <a:pathLst>
                <a:path w="4704" h="1073" extrusionOk="0">
                  <a:moveTo>
                    <a:pt x="4334" y="334"/>
                  </a:moveTo>
                  <a:cubicBezTo>
                    <a:pt x="4334" y="334"/>
                    <a:pt x="4346" y="334"/>
                    <a:pt x="4346" y="346"/>
                  </a:cubicBezTo>
                  <a:lnTo>
                    <a:pt x="4346" y="715"/>
                  </a:lnTo>
                  <a:lnTo>
                    <a:pt x="345" y="739"/>
                  </a:lnTo>
                  <a:cubicBezTo>
                    <a:pt x="345" y="739"/>
                    <a:pt x="322" y="739"/>
                    <a:pt x="322" y="715"/>
                  </a:cubicBezTo>
                  <a:lnTo>
                    <a:pt x="322" y="346"/>
                  </a:lnTo>
                  <a:cubicBezTo>
                    <a:pt x="322" y="346"/>
                    <a:pt x="322" y="334"/>
                    <a:pt x="345" y="334"/>
                  </a:cubicBezTo>
                  <a:close/>
                  <a:moveTo>
                    <a:pt x="357" y="1"/>
                  </a:moveTo>
                  <a:cubicBezTo>
                    <a:pt x="167" y="1"/>
                    <a:pt x="0" y="167"/>
                    <a:pt x="0" y="358"/>
                  </a:cubicBezTo>
                  <a:lnTo>
                    <a:pt x="0" y="715"/>
                  </a:lnTo>
                  <a:cubicBezTo>
                    <a:pt x="0" y="917"/>
                    <a:pt x="167" y="1072"/>
                    <a:pt x="357" y="1072"/>
                  </a:cubicBezTo>
                  <a:lnTo>
                    <a:pt x="4346" y="1072"/>
                  </a:lnTo>
                  <a:cubicBezTo>
                    <a:pt x="4536" y="1072"/>
                    <a:pt x="4703" y="917"/>
                    <a:pt x="4703" y="715"/>
                  </a:cubicBezTo>
                  <a:lnTo>
                    <a:pt x="4703" y="346"/>
                  </a:lnTo>
                  <a:cubicBezTo>
                    <a:pt x="4691" y="155"/>
                    <a:pt x="4536"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3863413" y="3544502"/>
              <a:ext cx="114843" cy="33740"/>
            </a:xfrm>
            <a:custGeom>
              <a:avLst/>
              <a:gdLst/>
              <a:ahLst/>
              <a:cxnLst/>
              <a:rect l="l" t="t" r="r" b="b"/>
              <a:pathLst>
                <a:path w="3608" h="1060" extrusionOk="0">
                  <a:moveTo>
                    <a:pt x="3251" y="334"/>
                  </a:moveTo>
                  <a:cubicBezTo>
                    <a:pt x="3251" y="334"/>
                    <a:pt x="3274" y="334"/>
                    <a:pt x="3274" y="357"/>
                  </a:cubicBezTo>
                  <a:lnTo>
                    <a:pt x="3274" y="715"/>
                  </a:lnTo>
                  <a:lnTo>
                    <a:pt x="357" y="727"/>
                  </a:lnTo>
                  <a:cubicBezTo>
                    <a:pt x="357" y="727"/>
                    <a:pt x="334" y="727"/>
                    <a:pt x="334" y="715"/>
                  </a:cubicBezTo>
                  <a:lnTo>
                    <a:pt x="334" y="357"/>
                  </a:lnTo>
                  <a:cubicBezTo>
                    <a:pt x="334" y="357"/>
                    <a:pt x="334" y="334"/>
                    <a:pt x="357" y="334"/>
                  </a:cubicBezTo>
                  <a:close/>
                  <a:moveTo>
                    <a:pt x="357" y="0"/>
                  </a:moveTo>
                  <a:cubicBezTo>
                    <a:pt x="155" y="0"/>
                    <a:pt x="0" y="155"/>
                    <a:pt x="0" y="357"/>
                  </a:cubicBezTo>
                  <a:lnTo>
                    <a:pt x="0" y="715"/>
                  </a:lnTo>
                  <a:cubicBezTo>
                    <a:pt x="0" y="905"/>
                    <a:pt x="155" y="1060"/>
                    <a:pt x="357" y="1060"/>
                  </a:cubicBezTo>
                  <a:lnTo>
                    <a:pt x="3251" y="1060"/>
                  </a:lnTo>
                  <a:cubicBezTo>
                    <a:pt x="3453" y="1060"/>
                    <a:pt x="3608" y="905"/>
                    <a:pt x="3608" y="715"/>
                  </a:cubicBezTo>
                  <a:lnTo>
                    <a:pt x="3608" y="357"/>
                  </a:lnTo>
                  <a:cubicBezTo>
                    <a:pt x="3608" y="155"/>
                    <a:pt x="3453"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3863795" y="3590719"/>
              <a:ext cx="68625" cy="10663"/>
            </a:xfrm>
            <a:custGeom>
              <a:avLst/>
              <a:gdLst/>
              <a:ahLst/>
              <a:cxnLst/>
              <a:rect l="l" t="t" r="r" b="b"/>
              <a:pathLst>
                <a:path w="2156" h="335" extrusionOk="0">
                  <a:moveTo>
                    <a:pt x="167" y="1"/>
                  </a:moveTo>
                  <a:cubicBezTo>
                    <a:pt x="72" y="1"/>
                    <a:pt x="0" y="72"/>
                    <a:pt x="0" y="168"/>
                  </a:cubicBezTo>
                  <a:cubicBezTo>
                    <a:pt x="0" y="251"/>
                    <a:pt x="72" y="334"/>
                    <a:pt x="167" y="334"/>
                  </a:cubicBezTo>
                  <a:lnTo>
                    <a:pt x="1977" y="334"/>
                  </a:lnTo>
                  <a:cubicBezTo>
                    <a:pt x="2072" y="334"/>
                    <a:pt x="2143" y="251"/>
                    <a:pt x="2143" y="168"/>
                  </a:cubicBezTo>
                  <a:cubicBezTo>
                    <a:pt x="2155" y="72"/>
                    <a:pt x="2072" y="1"/>
                    <a:pt x="1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3944897" y="3590719"/>
              <a:ext cx="33358" cy="10663"/>
            </a:xfrm>
            <a:custGeom>
              <a:avLst/>
              <a:gdLst/>
              <a:ahLst/>
              <a:cxnLst/>
              <a:rect l="l" t="t" r="r" b="b"/>
              <a:pathLst>
                <a:path w="1048" h="335" extrusionOk="0">
                  <a:moveTo>
                    <a:pt x="155" y="1"/>
                  </a:moveTo>
                  <a:cubicBezTo>
                    <a:pt x="71" y="1"/>
                    <a:pt x="0" y="72"/>
                    <a:pt x="0" y="168"/>
                  </a:cubicBezTo>
                  <a:cubicBezTo>
                    <a:pt x="0" y="251"/>
                    <a:pt x="71" y="334"/>
                    <a:pt x="155" y="334"/>
                  </a:cubicBezTo>
                  <a:lnTo>
                    <a:pt x="893" y="334"/>
                  </a:lnTo>
                  <a:cubicBezTo>
                    <a:pt x="976" y="334"/>
                    <a:pt x="1048" y="251"/>
                    <a:pt x="1048" y="168"/>
                  </a:cubicBezTo>
                  <a:cubicBezTo>
                    <a:pt x="1048" y="72"/>
                    <a:pt x="976" y="1"/>
                    <a:pt x="8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6"/>
            <p:cNvSpPr/>
            <p:nvPr/>
          </p:nvSpPr>
          <p:spPr>
            <a:xfrm>
              <a:off x="3864176" y="3625223"/>
              <a:ext cx="21995" cy="10631"/>
            </a:xfrm>
            <a:custGeom>
              <a:avLst/>
              <a:gdLst/>
              <a:ahLst/>
              <a:cxnLst/>
              <a:rect l="l" t="t" r="r" b="b"/>
              <a:pathLst>
                <a:path w="691" h="334" extrusionOk="0">
                  <a:moveTo>
                    <a:pt x="167" y="0"/>
                  </a:moveTo>
                  <a:cubicBezTo>
                    <a:pt x="71" y="0"/>
                    <a:pt x="0" y="84"/>
                    <a:pt x="0" y="167"/>
                  </a:cubicBezTo>
                  <a:cubicBezTo>
                    <a:pt x="0" y="262"/>
                    <a:pt x="71" y="334"/>
                    <a:pt x="167" y="334"/>
                  </a:cubicBezTo>
                  <a:lnTo>
                    <a:pt x="524" y="334"/>
                  </a:lnTo>
                  <a:cubicBezTo>
                    <a:pt x="607" y="334"/>
                    <a:pt x="691" y="262"/>
                    <a:pt x="691" y="167"/>
                  </a:cubicBezTo>
                  <a:cubicBezTo>
                    <a:pt x="691" y="84"/>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6"/>
            <p:cNvSpPr/>
            <p:nvPr/>
          </p:nvSpPr>
          <p:spPr>
            <a:xfrm>
              <a:off x="3898648" y="3625223"/>
              <a:ext cx="56498" cy="10631"/>
            </a:xfrm>
            <a:custGeom>
              <a:avLst/>
              <a:gdLst/>
              <a:ahLst/>
              <a:cxnLst/>
              <a:rect l="l" t="t" r="r" b="b"/>
              <a:pathLst>
                <a:path w="1775" h="334" extrusionOk="0">
                  <a:moveTo>
                    <a:pt x="167" y="0"/>
                  </a:moveTo>
                  <a:cubicBezTo>
                    <a:pt x="84" y="0"/>
                    <a:pt x="0" y="84"/>
                    <a:pt x="0" y="167"/>
                  </a:cubicBezTo>
                  <a:cubicBezTo>
                    <a:pt x="0" y="262"/>
                    <a:pt x="84" y="334"/>
                    <a:pt x="167" y="334"/>
                  </a:cubicBezTo>
                  <a:lnTo>
                    <a:pt x="1608" y="334"/>
                  </a:lnTo>
                  <a:cubicBezTo>
                    <a:pt x="1703" y="334"/>
                    <a:pt x="1775" y="262"/>
                    <a:pt x="1775" y="167"/>
                  </a:cubicBezTo>
                  <a:cubicBezTo>
                    <a:pt x="1775" y="84"/>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3864176" y="3648713"/>
              <a:ext cx="21995" cy="10249"/>
            </a:xfrm>
            <a:custGeom>
              <a:avLst/>
              <a:gdLst/>
              <a:ahLst/>
              <a:cxnLst/>
              <a:rect l="l" t="t" r="r" b="b"/>
              <a:pathLst>
                <a:path w="691" h="322" extrusionOk="0">
                  <a:moveTo>
                    <a:pt x="167" y="0"/>
                  </a:moveTo>
                  <a:cubicBezTo>
                    <a:pt x="71" y="0"/>
                    <a:pt x="0" y="72"/>
                    <a:pt x="0" y="155"/>
                  </a:cubicBezTo>
                  <a:cubicBezTo>
                    <a:pt x="0" y="251"/>
                    <a:pt x="71" y="322"/>
                    <a:pt x="167" y="322"/>
                  </a:cubicBezTo>
                  <a:lnTo>
                    <a:pt x="524" y="322"/>
                  </a:lnTo>
                  <a:cubicBezTo>
                    <a:pt x="607" y="322"/>
                    <a:pt x="691" y="251"/>
                    <a:pt x="691" y="155"/>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6"/>
            <p:cNvSpPr/>
            <p:nvPr/>
          </p:nvSpPr>
          <p:spPr>
            <a:xfrm>
              <a:off x="3898648" y="3648713"/>
              <a:ext cx="56498" cy="10249"/>
            </a:xfrm>
            <a:custGeom>
              <a:avLst/>
              <a:gdLst/>
              <a:ahLst/>
              <a:cxnLst/>
              <a:rect l="l" t="t" r="r" b="b"/>
              <a:pathLst>
                <a:path w="1775" h="322" extrusionOk="0">
                  <a:moveTo>
                    <a:pt x="167" y="0"/>
                  </a:moveTo>
                  <a:cubicBezTo>
                    <a:pt x="84" y="0"/>
                    <a:pt x="0" y="72"/>
                    <a:pt x="0" y="155"/>
                  </a:cubicBezTo>
                  <a:cubicBezTo>
                    <a:pt x="0" y="251"/>
                    <a:pt x="84" y="322"/>
                    <a:pt x="167" y="322"/>
                  </a:cubicBezTo>
                  <a:lnTo>
                    <a:pt x="1608" y="322"/>
                  </a:lnTo>
                  <a:cubicBezTo>
                    <a:pt x="1703" y="322"/>
                    <a:pt x="1775" y="251"/>
                    <a:pt x="1775" y="155"/>
                  </a:cubicBezTo>
                  <a:cubicBezTo>
                    <a:pt x="1775"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6"/>
            <p:cNvSpPr/>
            <p:nvPr/>
          </p:nvSpPr>
          <p:spPr>
            <a:xfrm>
              <a:off x="3858097" y="3452036"/>
              <a:ext cx="11013" cy="10249"/>
            </a:xfrm>
            <a:custGeom>
              <a:avLst/>
              <a:gdLst/>
              <a:ahLst/>
              <a:cxnLst/>
              <a:rect l="l" t="t" r="r" b="b"/>
              <a:pathLst>
                <a:path w="346" h="322" extrusionOk="0">
                  <a:moveTo>
                    <a:pt x="167" y="0"/>
                  </a:moveTo>
                  <a:cubicBezTo>
                    <a:pt x="72" y="0"/>
                    <a:pt x="1" y="72"/>
                    <a:pt x="1" y="167"/>
                  </a:cubicBezTo>
                  <a:cubicBezTo>
                    <a:pt x="1" y="250"/>
                    <a:pt x="72" y="322"/>
                    <a:pt x="167" y="322"/>
                  </a:cubicBezTo>
                  <a:cubicBezTo>
                    <a:pt x="251" y="322"/>
                    <a:pt x="322" y="250"/>
                    <a:pt x="322" y="167"/>
                  </a:cubicBezTo>
                  <a:cubicBezTo>
                    <a:pt x="346"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6"/>
          <p:cNvGrpSpPr/>
          <p:nvPr/>
        </p:nvGrpSpPr>
        <p:grpSpPr>
          <a:xfrm>
            <a:off x="859265" y="3348175"/>
            <a:ext cx="312316" cy="368400"/>
            <a:chOff x="859265" y="3348175"/>
            <a:chExt cx="312316" cy="368400"/>
          </a:xfrm>
        </p:grpSpPr>
        <p:sp>
          <p:nvSpPr>
            <p:cNvPr id="7469" name="Google Shape;7469;p66"/>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6"/>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6"/>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4" name="Google Shape;7474;p66"/>
          <p:cNvSpPr/>
          <p:nvPr/>
        </p:nvSpPr>
        <p:spPr>
          <a:xfrm>
            <a:off x="2256921" y="3378127"/>
            <a:ext cx="372188" cy="309260"/>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5" name="Google Shape;7475;p66"/>
          <p:cNvGrpSpPr/>
          <p:nvPr/>
        </p:nvGrpSpPr>
        <p:grpSpPr>
          <a:xfrm>
            <a:off x="2766374" y="3361013"/>
            <a:ext cx="330110" cy="308908"/>
            <a:chOff x="2766264" y="3394042"/>
            <a:chExt cx="294873" cy="275934"/>
          </a:xfrm>
        </p:grpSpPr>
        <p:sp>
          <p:nvSpPr>
            <p:cNvPr id="7476" name="Google Shape;7476;p66"/>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6"/>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6"/>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66"/>
          <p:cNvGrpSpPr/>
          <p:nvPr/>
        </p:nvGrpSpPr>
        <p:grpSpPr>
          <a:xfrm>
            <a:off x="3214972" y="3359188"/>
            <a:ext cx="346406" cy="347552"/>
            <a:chOff x="3214972" y="3359188"/>
            <a:chExt cx="346406" cy="347552"/>
          </a:xfrm>
        </p:grpSpPr>
        <p:sp>
          <p:nvSpPr>
            <p:cNvPr id="7481" name="Google Shape;7481;p66"/>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6"/>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6"/>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6"/>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6"/>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6"/>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6"/>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66"/>
          <p:cNvGrpSpPr/>
          <p:nvPr/>
        </p:nvGrpSpPr>
        <p:grpSpPr>
          <a:xfrm>
            <a:off x="4629306" y="3409193"/>
            <a:ext cx="367255" cy="244486"/>
            <a:chOff x="4629306" y="3409193"/>
            <a:chExt cx="367255" cy="244486"/>
          </a:xfrm>
        </p:grpSpPr>
        <p:sp>
          <p:nvSpPr>
            <p:cNvPr id="7496" name="Google Shape;7496;p66"/>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6"/>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6"/>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6"/>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6"/>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6"/>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6"/>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66"/>
          <p:cNvGrpSpPr/>
          <p:nvPr/>
        </p:nvGrpSpPr>
        <p:grpSpPr>
          <a:xfrm>
            <a:off x="4193490" y="3350084"/>
            <a:ext cx="289939" cy="334661"/>
            <a:chOff x="4193490" y="3350084"/>
            <a:chExt cx="289939" cy="334661"/>
          </a:xfrm>
        </p:grpSpPr>
        <p:sp>
          <p:nvSpPr>
            <p:cNvPr id="7507" name="Google Shape;7507;p66"/>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6"/>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6"/>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6"/>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6"/>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6"/>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6"/>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6"/>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6"/>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6"/>
          <p:cNvGrpSpPr/>
          <p:nvPr/>
        </p:nvGrpSpPr>
        <p:grpSpPr>
          <a:xfrm>
            <a:off x="6533281" y="3351230"/>
            <a:ext cx="357037" cy="357005"/>
            <a:chOff x="6533281" y="3351230"/>
            <a:chExt cx="357037" cy="357005"/>
          </a:xfrm>
        </p:grpSpPr>
        <p:sp>
          <p:nvSpPr>
            <p:cNvPr id="7518" name="Google Shape;7518;p66"/>
            <p:cNvSpPr/>
            <p:nvPr/>
          </p:nvSpPr>
          <p:spPr>
            <a:xfrm>
              <a:off x="6533281" y="3351230"/>
              <a:ext cx="357037" cy="357005"/>
            </a:xfrm>
            <a:custGeom>
              <a:avLst/>
              <a:gdLst/>
              <a:ahLst/>
              <a:cxnLst/>
              <a:rect l="l" t="t" r="r" b="b"/>
              <a:pathLst>
                <a:path w="11217" h="11216" extrusionOk="0">
                  <a:moveTo>
                    <a:pt x="5609" y="357"/>
                  </a:moveTo>
                  <a:cubicBezTo>
                    <a:pt x="8514" y="357"/>
                    <a:pt x="10859" y="2703"/>
                    <a:pt x="10859" y="5608"/>
                  </a:cubicBezTo>
                  <a:cubicBezTo>
                    <a:pt x="10871" y="8513"/>
                    <a:pt x="8514" y="10859"/>
                    <a:pt x="5609" y="10859"/>
                  </a:cubicBezTo>
                  <a:cubicBezTo>
                    <a:pt x="2703" y="10859"/>
                    <a:pt x="358" y="8513"/>
                    <a:pt x="358" y="5608"/>
                  </a:cubicBezTo>
                  <a:cubicBezTo>
                    <a:pt x="358" y="2703"/>
                    <a:pt x="2703" y="357"/>
                    <a:pt x="5609" y="357"/>
                  </a:cubicBezTo>
                  <a:close/>
                  <a:moveTo>
                    <a:pt x="5609" y="0"/>
                  </a:moveTo>
                  <a:cubicBezTo>
                    <a:pt x="4108" y="0"/>
                    <a:pt x="2703" y="572"/>
                    <a:pt x="1632" y="1631"/>
                  </a:cubicBezTo>
                  <a:cubicBezTo>
                    <a:pt x="572" y="2691"/>
                    <a:pt x="1" y="4108"/>
                    <a:pt x="1" y="5608"/>
                  </a:cubicBezTo>
                  <a:cubicBezTo>
                    <a:pt x="1" y="7108"/>
                    <a:pt x="572" y="8513"/>
                    <a:pt x="1632" y="9585"/>
                  </a:cubicBezTo>
                  <a:cubicBezTo>
                    <a:pt x="2692" y="10632"/>
                    <a:pt x="4108" y="11216"/>
                    <a:pt x="5609" y="11216"/>
                  </a:cubicBezTo>
                  <a:cubicBezTo>
                    <a:pt x="7109" y="11216"/>
                    <a:pt x="8514" y="10632"/>
                    <a:pt x="9585" y="9585"/>
                  </a:cubicBezTo>
                  <a:cubicBezTo>
                    <a:pt x="10633" y="8525"/>
                    <a:pt x="11216" y="7108"/>
                    <a:pt x="11216" y="5608"/>
                  </a:cubicBezTo>
                  <a:cubicBezTo>
                    <a:pt x="11216" y="4108"/>
                    <a:pt x="10633" y="2703"/>
                    <a:pt x="9585" y="1631"/>
                  </a:cubicBezTo>
                  <a:cubicBezTo>
                    <a:pt x="8526" y="572"/>
                    <a:pt x="7109" y="0"/>
                    <a:pt x="5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6"/>
            <p:cNvSpPr/>
            <p:nvPr/>
          </p:nvSpPr>
          <p:spPr>
            <a:xfrm>
              <a:off x="6570427" y="3388344"/>
              <a:ext cx="282364" cy="282396"/>
            </a:xfrm>
            <a:custGeom>
              <a:avLst/>
              <a:gdLst/>
              <a:ahLst/>
              <a:cxnLst/>
              <a:rect l="l" t="t" r="r" b="b"/>
              <a:pathLst>
                <a:path w="8871" h="8872" extrusionOk="0">
                  <a:moveTo>
                    <a:pt x="4442" y="2966"/>
                  </a:moveTo>
                  <a:cubicBezTo>
                    <a:pt x="5263" y="2966"/>
                    <a:pt x="5918" y="3632"/>
                    <a:pt x="5918" y="4442"/>
                  </a:cubicBezTo>
                  <a:cubicBezTo>
                    <a:pt x="5918" y="5263"/>
                    <a:pt x="5239" y="5918"/>
                    <a:pt x="4442" y="5918"/>
                  </a:cubicBezTo>
                  <a:cubicBezTo>
                    <a:pt x="3632" y="5918"/>
                    <a:pt x="2965" y="5263"/>
                    <a:pt x="2965" y="4442"/>
                  </a:cubicBezTo>
                  <a:cubicBezTo>
                    <a:pt x="2965" y="3620"/>
                    <a:pt x="3632" y="2966"/>
                    <a:pt x="4442" y="2966"/>
                  </a:cubicBezTo>
                  <a:close/>
                  <a:moveTo>
                    <a:pt x="1108" y="2120"/>
                  </a:moveTo>
                  <a:lnTo>
                    <a:pt x="2656" y="4775"/>
                  </a:lnTo>
                  <a:cubicBezTo>
                    <a:pt x="2822" y="5633"/>
                    <a:pt x="3561" y="6264"/>
                    <a:pt x="4453" y="6264"/>
                  </a:cubicBezTo>
                  <a:cubicBezTo>
                    <a:pt x="4704" y="6264"/>
                    <a:pt x="4942" y="6228"/>
                    <a:pt x="5156" y="6121"/>
                  </a:cubicBezTo>
                  <a:lnTo>
                    <a:pt x="5156" y="6121"/>
                  </a:lnTo>
                  <a:lnTo>
                    <a:pt x="3894" y="8466"/>
                  </a:lnTo>
                  <a:cubicBezTo>
                    <a:pt x="1906" y="8204"/>
                    <a:pt x="382" y="6490"/>
                    <a:pt x="382" y="4442"/>
                  </a:cubicBezTo>
                  <a:cubicBezTo>
                    <a:pt x="382" y="3573"/>
                    <a:pt x="643" y="2775"/>
                    <a:pt x="1108" y="2120"/>
                  </a:cubicBezTo>
                  <a:close/>
                  <a:moveTo>
                    <a:pt x="4442" y="370"/>
                  </a:moveTo>
                  <a:cubicBezTo>
                    <a:pt x="6037" y="370"/>
                    <a:pt x="7406" y="1287"/>
                    <a:pt x="8085" y="2620"/>
                  </a:cubicBezTo>
                  <a:lnTo>
                    <a:pt x="7120" y="2620"/>
                  </a:lnTo>
                  <a:cubicBezTo>
                    <a:pt x="7013" y="2620"/>
                    <a:pt x="6942" y="2692"/>
                    <a:pt x="6942" y="2799"/>
                  </a:cubicBezTo>
                  <a:cubicBezTo>
                    <a:pt x="6942" y="2906"/>
                    <a:pt x="7013" y="2977"/>
                    <a:pt x="7120" y="2977"/>
                  </a:cubicBezTo>
                  <a:lnTo>
                    <a:pt x="8252" y="2977"/>
                  </a:lnTo>
                  <a:cubicBezTo>
                    <a:pt x="8430" y="3442"/>
                    <a:pt x="8537" y="3930"/>
                    <a:pt x="8537" y="4454"/>
                  </a:cubicBezTo>
                  <a:cubicBezTo>
                    <a:pt x="8514" y="6692"/>
                    <a:pt x="6692" y="8514"/>
                    <a:pt x="4442" y="8514"/>
                  </a:cubicBezTo>
                  <a:lnTo>
                    <a:pt x="4263" y="8514"/>
                  </a:lnTo>
                  <a:lnTo>
                    <a:pt x="5799" y="5680"/>
                  </a:lnTo>
                  <a:cubicBezTo>
                    <a:pt x="6097" y="5347"/>
                    <a:pt x="6275" y="4918"/>
                    <a:pt x="6275" y="4454"/>
                  </a:cubicBezTo>
                  <a:cubicBezTo>
                    <a:pt x="6275" y="3847"/>
                    <a:pt x="5977" y="3311"/>
                    <a:pt x="5525" y="2977"/>
                  </a:cubicBezTo>
                  <a:lnTo>
                    <a:pt x="6251" y="2977"/>
                  </a:lnTo>
                  <a:cubicBezTo>
                    <a:pt x="6358" y="2977"/>
                    <a:pt x="6430" y="2906"/>
                    <a:pt x="6430" y="2799"/>
                  </a:cubicBezTo>
                  <a:cubicBezTo>
                    <a:pt x="6430" y="2692"/>
                    <a:pt x="6358" y="2620"/>
                    <a:pt x="6251" y="2620"/>
                  </a:cubicBezTo>
                  <a:lnTo>
                    <a:pt x="4453" y="2620"/>
                  </a:lnTo>
                  <a:cubicBezTo>
                    <a:pt x="3561" y="2620"/>
                    <a:pt x="2834" y="3263"/>
                    <a:pt x="2656" y="4097"/>
                  </a:cubicBezTo>
                  <a:lnTo>
                    <a:pt x="1334" y="1834"/>
                  </a:lnTo>
                  <a:cubicBezTo>
                    <a:pt x="2072" y="941"/>
                    <a:pt x="3191" y="370"/>
                    <a:pt x="4442" y="370"/>
                  </a:cubicBezTo>
                  <a:close/>
                  <a:moveTo>
                    <a:pt x="4442" y="1"/>
                  </a:moveTo>
                  <a:cubicBezTo>
                    <a:pt x="2001" y="1"/>
                    <a:pt x="1" y="2001"/>
                    <a:pt x="1" y="4442"/>
                  </a:cubicBezTo>
                  <a:cubicBezTo>
                    <a:pt x="1" y="6883"/>
                    <a:pt x="2001" y="8871"/>
                    <a:pt x="4442" y="8871"/>
                  </a:cubicBezTo>
                  <a:cubicBezTo>
                    <a:pt x="6882" y="8871"/>
                    <a:pt x="8871" y="6883"/>
                    <a:pt x="8871" y="4442"/>
                  </a:cubicBezTo>
                  <a:cubicBezTo>
                    <a:pt x="8871" y="2001"/>
                    <a:pt x="6894"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6676166" y="3494083"/>
              <a:ext cx="71267" cy="71299"/>
            </a:xfrm>
            <a:custGeom>
              <a:avLst/>
              <a:gdLst/>
              <a:ahLst/>
              <a:cxnLst/>
              <a:rect l="l" t="t" r="r" b="b"/>
              <a:pathLst>
                <a:path w="2239" h="2240" extrusionOk="0">
                  <a:moveTo>
                    <a:pt x="1120" y="346"/>
                  </a:moveTo>
                  <a:cubicBezTo>
                    <a:pt x="1536" y="346"/>
                    <a:pt x="1893" y="679"/>
                    <a:pt x="1893" y="1120"/>
                  </a:cubicBezTo>
                  <a:cubicBezTo>
                    <a:pt x="1893" y="1549"/>
                    <a:pt x="1548" y="1894"/>
                    <a:pt x="1120" y="1894"/>
                  </a:cubicBezTo>
                  <a:cubicBezTo>
                    <a:pt x="703" y="1894"/>
                    <a:pt x="346" y="1549"/>
                    <a:pt x="346" y="1120"/>
                  </a:cubicBezTo>
                  <a:cubicBezTo>
                    <a:pt x="346" y="679"/>
                    <a:pt x="691" y="346"/>
                    <a:pt x="1120" y="346"/>
                  </a:cubicBezTo>
                  <a:close/>
                  <a:moveTo>
                    <a:pt x="1120" y="1"/>
                  </a:moveTo>
                  <a:cubicBezTo>
                    <a:pt x="489" y="1"/>
                    <a:pt x="0" y="513"/>
                    <a:pt x="0" y="1120"/>
                  </a:cubicBezTo>
                  <a:cubicBezTo>
                    <a:pt x="0" y="1727"/>
                    <a:pt x="512" y="2239"/>
                    <a:pt x="1120" y="2239"/>
                  </a:cubicBezTo>
                  <a:cubicBezTo>
                    <a:pt x="1739" y="2239"/>
                    <a:pt x="2239" y="1727"/>
                    <a:pt x="2239" y="1120"/>
                  </a:cubicBezTo>
                  <a:cubicBezTo>
                    <a:pt x="2239" y="513"/>
                    <a:pt x="1739"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6"/>
          <p:cNvGrpSpPr/>
          <p:nvPr/>
        </p:nvGrpSpPr>
        <p:grpSpPr>
          <a:xfrm>
            <a:off x="6058441" y="3351230"/>
            <a:ext cx="357387" cy="357005"/>
            <a:chOff x="6058441" y="3351230"/>
            <a:chExt cx="357387" cy="357005"/>
          </a:xfrm>
        </p:grpSpPr>
        <p:sp>
          <p:nvSpPr>
            <p:cNvPr id="7522" name="Google Shape;7522;p66"/>
            <p:cNvSpPr/>
            <p:nvPr/>
          </p:nvSpPr>
          <p:spPr>
            <a:xfrm>
              <a:off x="6058441" y="3351230"/>
              <a:ext cx="357387" cy="357005"/>
            </a:xfrm>
            <a:custGeom>
              <a:avLst/>
              <a:gdLst/>
              <a:ahLst/>
              <a:cxnLst/>
              <a:rect l="l" t="t" r="r" b="b"/>
              <a:pathLst>
                <a:path w="11228" h="11216" extrusionOk="0">
                  <a:moveTo>
                    <a:pt x="5608" y="357"/>
                  </a:moveTo>
                  <a:cubicBezTo>
                    <a:pt x="8513" y="357"/>
                    <a:pt x="10871" y="2703"/>
                    <a:pt x="10871" y="5608"/>
                  </a:cubicBezTo>
                  <a:cubicBezTo>
                    <a:pt x="10871" y="8513"/>
                    <a:pt x="8513" y="10859"/>
                    <a:pt x="5608" y="10859"/>
                  </a:cubicBezTo>
                  <a:cubicBezTo>
                    <a:pt x="2715" y="10859"/>
                    <a:pt x="357" y="8513"/>
                    <a:pt x="357" y="5608"/>
                  </a:cubicBezTo>
                  <a:cubicBezTo>
                    <a:pt x="357" y="2703"/>
                    <a:pt x="2715" y="357"/>
                    <a:pt x="5608" y="357"/>
                  </a:cubicBezTo>
                  <a:close/>
                  <a:moveTo>
                    <a:pt x="5608" y="0"/>
                  </a:moveTo>
                  <a:cubicBezTo>
                    <a:pt x="4108" y="0"/>
                    <a:pt x="2715" y="572"/>
                    <a:pt x="1631" y="1631"/>
                  </a:cubicBezTo>
                  <a:cubicBezTo>
                    <a:pt x="584" y="2691"/>
                    <a:pt x="0" y="4108"/>
                    <a:pt x="0" y="5608"/>
                  </a:cubicBezTo>
                  <a:cubicBezTo>
                    <a:pt x="0" y="7108"/>
                    <a:pt x="584" y="8513"/>
                    <a:pt x="1631" y="9585"/>
                  </a:cubicBezTo>
                  <a:cubicBezTo>
                    <a:pt x="2691" y="10632"/>
                    <a:pt x="4108" y="11216"/>
                    <a:pt x="5608" y="11216"/>
                  </a:cubicBezTo>
                  <a:cubicBezTo>
                    <a:pt x="7120" y="11216"/>
                    <a:pt x="8513" y="10632"/>
                    <a:pt x="9585" y="9585"/>
                  </a:cubicBezTo>
                  <a:cubicBezTo>
                    <a:pt x="10656" y="8525"/>
                    <a:pt x="11228" y="7108"/>
                    <a:pt x="11228" y="5608"/>
                  </a:cubicBezTo>
                  <a:cubicBezTo>
                    <a:pt x="11228" y="4108"/>
                    <a:pt x="10644"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6"/>
            <p:cNvSpPr/>
            <p:nvPr/>
          </p:nvSpPr>
          <p:spPr>
            <a:xfrm>
              <a:off x="6111120" y="3403527"/>
              <a:ext cx="252030" cy="252030"/>
            </a:xfrm>
            <a:custGeom>
              <a:avLst/>
              <a:gdLst/>
              <a:ahLst/>
              <a:cxnLst/>
              <a:rect l="l" t="t" r="r" b="b"/>
              <a:pathLst>
                <a:path w="7918" h="7918" extrusionOk="0">
                  <a:moveTo>
                    <a:pt x="3953" y="357"/>
                  </a:moveTo>
                  <a:cubicBezTo>
                    <a:pt x="4048" y="357"/>
                    <a:pt x="4132" y="357"/>
                    <a:pt x="4215" y="381"/>
                  </a:cubicBezTo>
                  <a:cubicBezTo>
                    <a:pt x="4239" y="560"/>
                    <a:pt x="4251" y="715"/>
                    <a:pt x="4251" y="893"/>
                  </a:cubicBezTo>
                  <a:cubicBezTo>
                    <a:pt x="4251" y="1584"/>
                    <a:pt x="4060" y="2203"/>
                    <a:pt x="3739" y="2762"/>
                  </a:cubicBezTo>
                  <a:cubicBezTo>
                    <a:pt x="2941" y="2239"/>
                    <a:pt x="2048" y="1905"/>
                    <a:pt x="1096" y="1774"/>
                  </a:cubicBezTo>
                  <a:cubicBezTo>
                    <a:pt x="1762" y="905"/>
                    <a:pt x="2798" y="357"/>
                    <a:pt x="3953" y="357"/>
                  </a:cubicBezTo>
                  <a:close/>
                  <a:moveTo>
                    <a:pt x="4584" y="405"/>
                  </a:moveTo>
                  <a:lnTo>
                    <a:pt x="4584" y="405"/>
                  </a:lnTo>
                  <a:cubicBezTo>
                    <a:pt x="6144" y="691"/>
                    <a:pt x="7346" y="1965"/>
                    <a:pt x="7549" y="3548"/>
                  </a:cubicBezTo>
                  <a:lnTo>
                    <a:pt x="7513" y="3548"/>
                  </a:lnTo>
                  <a:cubicBezTo>
                    <a:pt x="6715" y="3548"/>
                    <a:pt x="5953" y="3786"/>
                    <a:pt x="5322" y="4203"/>
                  </a:cubicBezTo>
                  <a:cubicBezTo>
                    <a:pt x="5084" y="3905"/>
                    <a:pt x="4822" y="3608"/>
                    <a:pt x="4525" y="3358"/>
                  </a:cubicBezTo>
                  <a:cubicBezTo>
                    <a:pt x="4358" y="3203"/>
                    <a:pt x="4191" y="3072"/>
                    <a:pt x="4036" y="2953"/>
                  </a:cubicBezTo>
                  <a:cubicBezTo>
                    <a:pt x="4405" y="2358"/>
                    <a:pt x="4608" y="1643"/>
                    <a:pt x="4608" y="881"/>
                  </a:cubicBezTo>
                  <a:cubicBezTo>
                    <a:pt x="4608" y="715"/>
                    <a:pt x="4596" y="572"/>
                    <a:pt x="4584" y="405"/>
                  </a:cubicBezTo>
                  <a:close/>
                  <a:moveTo>
                    <a:pt x="869" y="2084"/>
                  </a:moveTo>
                  <a:cubicBezTo>
                    <a:pt x="1846" y="2191"/>
                    <a:pt x="2751" y="2536"/>
                    <a:pt x="3536" y="3036"/>
                  </a:cubicBezTo>
                  <a:cubicBezTo>
                    <a:pt x="2881" y="3917"/>
                    <a:pt x="1834" y="4501"/>
                    <a:pt x="655" y="4501"/>
                  </a:cubicBezTo>
                  <a:cubicBezTo>
                    <a:pt x="560" y="4501"/>
                    <a:pt x="476" y="4501"/>
                    <a:pt x="393" y="4477"/>
                  </a:cubicBezTo>
                  <a:cubicBezTo>
                    <a:pt x="369" y="4322"/>
                    <a:pt x="357" y="4144"/>
                    <a:pt x="357" y="3965"/>
                  </a:cubicBezTo>
                  <a:cubicBezTo>
                    <a:pt x="357" y="3274"/>
                    <a:pt x="548" y="2643"/>
                    <a:pt x="869" y="2084"/>
                  </a:cubicBezTo>
                  <a:close/>
                  <a:moveTo>
                    <a:pt x="7561" y="3905"/>
                  </a:moveTo>
                  <a:lnTo>
                    <a:pt x="7561" y="3965"/>
                  </a:lnTo>
                  <a:cubicBezTo>
                    <a:pt x="7561" y="4977"/>
                    <a:pt x="7144" y="5882"/>
                    <a:pt x="6489" y="6537"/>
                  </a:cubicBezTo>
                  <a:cubicBezTo>
                    <a:pt x="6299" y="5798"/>
                    <a:pt x="5965" y="5108"/>
                    <a:pt x="5537" y="4501"/>
                  </a:cubicBezTo>
                  <a:cubicBezTo>
                    <a:pt x="6096" y="4132"/>
                    <a:pt x="6787" y="3905"/>
                    <a:pt x="7501" y="3905"/>
                  </a:cubicBezTo>
                  <a:close/>
                  <a:moveTo>
                    <a:pt x="3834" y="3251"/>
                  </a:moveTo>
                  <a:cubicBezTo>
                    <a:pt x="4286" y="3572"/>
                    <a:pt x="4703" y="3977"/>
                    <a:pt x="5037" y="4429"/>
                  </a:cubicBezTo>
                  <a:cubicBezTo>
                    <a:pt x="4727" y="4679"/>
                    <a:pt x="4465" y="4965"/>
                    <a:pt x="4239" y="5287"/>
                  </a:cubicBezTo>
                  <a:cubicBezTo>
                    <a:pt x="4191" y="5358"/>
                    <a:pt x="4191" y="5453"/>
                    <a:pt x="4251" y="5513"/>
                  </a:cubicBezTo>
                  <a:cubicBezTo>
                    <a:pt x="4281" y="5543"/>
                    <a:pt x="4325" y="5559"/>
                    <a:pt x="4370" y="5559"/>
                  </a:cubicBezTo>
                  <a:cubicBezTo>
                    <a:pt x="4429" y="5559"/>
                    <a:pt x="4491" y="5531"/>
                    <a:pt x="4525" y="5477"/>
                  </a:cubicBezTo>
                  <a:cubicBezTo>
                    <a:pt x="4727" y="5179"/>
                    <a:pt x="4965" y="4929"/>
                    <a:pt x="5239" y="4703"/>
                  </a:cubicBezTo>
                  <a:cubicBezTo>
                    <a:pt x="5668" y="5334"/>
                    <a:pt x="5977" y="6025"/>
                    <a:pt x="6168" y="6799"/>
                  </a:cubicBezTo>
                  <a:cubicBezTo>
                    <a:pt x="5560" y="7287"/>
                    <a:pt x="4786" y="7561"/>
                    <a:pt x="3953" y="7561"/>
                  </a:cubicBezTo>
                  <a:lnTo>
                    <a:pt x="3894" y="7561"/>
                  </a:lnTo>
                  <a:lnTo>
                    <a:pt x="3894" y="7501"/>
                  </a:lnTo>
                  <a:cubicBezTo>
                    <a:pt x="3894" y="7061"/>
                    <a:pt x="3965" y="6632"/>
                    <a:pt x="4120" y="6239"/>
                  </a:cubicBezTo>
                  <a:cubicBezTo>
                    <a:pt x="4144" y="6179"/>
                    <a:pt x="4132" y="6108"/>
                    <a:pt x="4072" y="6060"/>
                  </a:cubicBezTo>
                  <a:cubicBezTo>
                    <a:pt x="4039" y="6027"/>
                    <a:pt x="3995" y="6011"/>
                    <a:pt x="3950" y="6011"/>
                  </a:cubicBezTo>
                  <a:cubicBezTo>
                    <a:pt x="3883" y="6011"/>
                    <a:pt x="3815" y="6048"/>
                    <a:pt x="3786" y="6120"/>
                  </a:cubicBezTo>
                  <a:cubicBezTo>
                    <a:pt x="3632" y="6549"/>
                    <a:pt x="3536" y="7025"/>
                    <a:pt x="3536" y="7525"/>
                  </a:cubicBezTo>
                  <a:lnTo>
                    <a:pt x="3536" y="7549"/>
                  </a:lnTo>
                  <a:cubicBezTo>
                    <a:pt x="2036" y="7370"/>
                    <a:pt x="810" y="6287"/>
                    <a:pt x="453" y="4858"/>
                  </a:cubicBezTo>
                  <a:lnTo>
                    <a:pt x="655" y="4858"/>
                  </a:lnTo>
                  <a:cubicBezTo>
                    <a:pt x="1965" y="4858"/>
                    <a:pt x="3108" y="4215"/>
                    <a:pt x="3834" y="3251"/>
                  </a:cubicBezTo>
                  <a:close/>
                  <a:moveTo>
                    <a:pt x="3953" y="0"/>
                  </a:moveTo>
                  <a:cubicBezTo>
                    <a:pt x="1762" y="0"/>
                    <a:pt x="0" y="1774"/>
                    <a:pt x="0" y="3965"/>
                  </a:cubicBezTo>
                  <a:cubicBezTo>
                    <a:pt x="0" y="6156"/>
                    <a:pt x="1774" y="7918"/>
                    <a:pt x="3953" y="7918"/>
                  </a:cubicBezTo>
                  <a:cubicBezTo>
                    <a:pt x="6144" y="7918"/>
                    <a:pt x="7918" y="6156"/>
                    <a:pt x="7918" y="3965"/>
                  </a:cubicBezTo>
                  <a:cubicBezTo>
                    <a:pt x="7918" y="1774"/>
                    <a:pt x="6144" y="0"/>
                    <a:pt x="3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6"/>
          <p:cNvGrpSpPr/>
          <p:nvPr/>
        </p:nvGrpSpPr>
        <p:grpSpPr>
          <a:xfrm>
            <a:off x="7957483" y="3350848"/>
            <a:ext cx="357387" cy="357387"/>
            <a:chOff x="7957483" y="3350848"/>
            <a:chExt cx="357387" cy="357387"/>
          </a:xfrm>
        </p:grpSpPr>
        <p:sp>
          <p:nvSpPr>
            <p:cNvPr id="7525" name="Google Shape;7525;p66"/>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6"/>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66"/>
          <p:cNvGrpSpPr/>
          <p:nvPr/>
        </p:nvGrpSpPr>
        <p:grpSpPr>
          <a:xfrm>
            <a:off x="7007771" y="3351230"/>
            <a:ext cx="357387" cy="357005"/>
            <a:chOff x="7007771" y="3351230"/>
            <a:chExt cx="357387" cy="357005"/>
          </a:xfrm>
        </p:grpSpPr>
        <p:sp>
          <p:nvSpPr>
            <p:cNvPr id="7529" name="Google Shape;7529;p66"/>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6"/>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6"/>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66"/>
          <p:cNvGrpSpPr/>
          <p:nvPr/>
        </p:nvGrpSpPr>
        <p:grpSpPr>
          <a:xfrm>
            <a:off x="5108729" y="3351230"/>
            <a:ext cx="357005" cy="357005"/>
            <a:chOff x="5108729" y="3351230"/>
            <a:chExt cx="357005" cy="357005"/>
          </a:xfrm>
        </p:grpSpPr>
        <p:sp>
          <p:nvSpPr>
            <p:cNvPr id="7535" name="Google Shape;7535;p66"/>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6"/>
          <p:cNvGrpSpPr/>
          <p:nvPr/>
        </p:nvGrpSpPr>
        <p:grpSpPr>
          <a:xfrm>
            <a:off x="5583569" y="3351230"/>
            <a:ext cx="357419" cy="357005"/>
            <a:chOff x="5583569" y="3351230"/>
            <a:chExt cx="357419" cy="357005"/>
          </a:xfrm>
        </p:grpSpPr>
        <p:sp>
          <p:nvSpPr>
            <p:cNvPr id="7538" name="Google Shape;7538;p66"/>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6"/>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66"/>
          <p:cNvGrpSpPr/>
          <p:nvPr/>
        </p:nvGrpSpPr>
        <p:grpSpPr>
          <a:xfrm>
            <a:off x="7482229" y="3351230"/>
            <a:ext cx="357419" cy="357005"/>
            <a:chOff x="7482229" y="3351230"/>
            <a:chExt cx="357419" cy="357005"/>
          </a:xfrm>
        </p:grpSpPr>
        <p:sp>
          <p:nvSpPr>
            <p:cNvPr id="7541" name="Google Shape;7541;p66"/>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6"/>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6"/>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6"/>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6"/>
          <p:cNvGrpSpPr/>
          <p:nvPr/>
        </p:nvGrpSpPr>
        <p:grpSpPr>
          <a:xfrm>
            <a:off x="3764485" y="2890682"/>
            <a:ext cx="222874" cy="345737"/>
            <a:chOff x="3764485" y="2890682"/>
            <a:chExt cx="222874" cy="345737"/>
          </a:xfrm>
        </p:grpSpPr>
        <p:sp>
          <p:nvSpPr>
            <p:cNvPr id="7547" name="Google Shape;7547;p66"/>
            <p:cNvSpPr/>
            <p:nvPr/>
          </p:nvSpPr>
          <p:spPr>
            <a:xfrm>
              <a:off x="3764485" y="2890682"/>
              <a:ext cx="222874" cy="345737"/>
            </a:xfrm>
            <a:custGeom>
              <a:avLst/>
              <a:gdLst/>
              <a:ahLst/>
              <a:cxnLst/>
              <a:rect l="l" t="t" r="r" b="b"/>
              <a:pathLst>
                <a:path w="7002" h="10862" extrusionOk="0">
                  <a:moveTo>
                    <a:pt x="3596" y="348"/>
                  </a:moveTo>
                  <a:lnTo>
                    <a:pt x="3727" y="396"/>
                  </a:lnTo>
                  <a:cubicBezTo>
                    <a:pt x="3882" y="467"/>
                    <a:pt x="4001" y="610"/>
                    <a:pt x="4073" y="801"/>
                  </a:cubicBezTo>
                  <a:cubicBezTo>
                    <a:pt x="3894" y="777"/>
                    <a:pt x="3739" y="753"/>
                    <a:pt x="3596" y="729"/>
                  </a:cubicBezTo>
                  <a:lnTo>
                    <a:pt x="3596" y="348"/>
                  </a:lnTo>
                  <a:close/>
                  <a:moveTo>
                    <a:pt x="6168" y="8504"/>
                  </a:moveTo>
                  <a:cubicBezTo>
                    <a:pt x="6275" y="8504"/>
                    <a:pt x="6347" y="8587"/>
                    <a:pt x="6347" y="8683"/>
                  </a:cubicBezTo>
                  <a:lnTo>
                    <a:pt x="6347" y="8861"/>
                  </a:lnTo>
                  <a:lnTo>
                    <a:pt x="6168" y="8861"/>
                  </a:lnTo>
                  <a:cubicBezTo>
                    <a:pt x="6085" y="8861"/>
                    <a:pt x="6001" y="8945"/>
                    <a:pt x="6001" y="9028"/>
                  </a:cubicBezTo>
                  <a:cubicBezTo>
                    <a:pt x="6001" y="9123"/>
                    <a:pt x="6085" y="9195"/>
                    <a:pt x="6168" y="9195"/>
                  </a:cubicBezTo>
                  <a:lnTo>
                    <a:pt x="6513" y="9195"/>
                  </a:lnTo>
                  <a:cubicBezTo>
                    <a:pt x="6621" y="9195"/>
                    <a:pt x="6692" y="9266"/>
                    <a:pt x="6692" y="9373"/>
                  </a:cubicBezTo>
                  <a:lnTo>
                    <a:pt x="6692" y="10397"/>
                  </a:lnTo>
                  <a:cubicBezTo>
                    <a:pt x="6680" y="10504"/>
                    <a:pt x="6597" y="10576"/>
                    <a:pt x="6501" y="10576"/>
                  </a:cubicBezTo>
                  <a:lnTo>
                    <a:pt x="1394" y="10576"/>
                  </a:lnTo>
                  <a:cubicBezTo>
                    <a:pt x="1287" y="10576"/>
                    <a:pt x="1215" y="10504"/>
                    <a:pt x="1215" y="10397"/>
                  </a:cubicBezTo>
                  <a:lnTo>
                    <a:pt x="1215" y="9373"/>
                  </a:lnTo>
                  <a:cubicBezTo>
                    <a:pt x="1215" y="9266"/>
                    <a:pt x="1287" y="9195"/>
                    <a:pt x="1394" y="9195"/>
                  </a:cubicBezTo>
                  <a:lnTo>
                    <a:pt x="5489" y="9195"/>
                  </a:lnTo>
                  <a:cubicBezTo>
                    <a:pt x="5573" y="9195"/>
                    <a:pt x="5644" y="9123"/>
                    <a:pt x="5644" y="9028"/>
                  </a:cubicBezTo>
                  <a:cubicBezTo>
                    <a:pt x="5644" y="8945"/>
                    <a:pt x="5573" y="8861"/>
                    <a:pt x="5489" y="8861"/>
                  </a:cubicBezTo>
                  <a:lnTo>
                    <a:pt x="1560" y="8861"/>
                  </a:lnTo>
                  <a:lnTo>
                    <a:pt x="1560" y="8683"/>
                  </a:lnTo>
                  <a:cubicBezTo>
                    <a:pt x="1560" y="8587"/>
                    <a:pt x="1632" y="8504"/>
                    <a:pt x="1739" y="8504"/>
                  </a:cubicBezTo>
                  <a:close/>
                  <a:moveTo>
                    <a:pt x="3471" y="1"/>
                  </a:moveTo>
                  <a:cubicBezTo>
                    <a:pt x="3436" y="1"/>
                    <a:pt x="3413" y="3"/>
                    <a:pt x="3406" y="3"/>
                  </a:cubicBezTo>
                  <a:cubicBezTo>
                    <a:pt x="3311" y="3"/>
                    <a:pt x="3251" y="74"/>
                    <a:pt x="3251" y="158"/>
                  </a:cubicBezTo>
                  <a:lnTo>
                    <a:pt x="3251" y="682"/>
                  </a:lnTo>
                  <a:cubicBezTo>
                    <a:pt x="3184" y="678"/>
                    <a:pt x="3123" y="676"/>
                    <a:pt x="3071" y="676"/>
                  </a:cubicBezTo>
                  <a:cubicBezTo>
                    <a:pt x="2968" y="676"/>
                    <a:pt x="2902" y="682"/>
                    <a:pt x="2894" y="682"/>
                  </a:cubicBezTo>
                  <a:cubicBezTo>
                    <a:pt x="2811" y="682"/>
                    <a:pt x="2751" y="753"/>
                    <a:pt x="2751" y="848"/>
                  </a:cubicBezTo>
                  <a:cubicBezTo>
                    <a:pt x="2751" y="932"/>
                    <a:pt x="2822" y="991"/>
                    <a:pt x="2906" y="991"/>
                  </a:cubicBezTo>
                  <a:cubicBezTo>
                    <a:pt x="2909" y="991"/>
                    <a:pt x="2939" y="990"/>
                    <a:pt x="2991" y="990"/>
                  </a:cubicBezTo>
                  <a:cubicBezTo>
                    <a:pt x="3356" y="990"/>
                    <a:pt x="4811" y="1045"/>
                    <a:pt x="5728" y="1920"/>
                  </a:cubicBezTo>
                  <a:cubicBezTo>
                    <a:pt x="6228" y="2408"/>
                    <a:pt x="6501" y="3063"/>
                    <a:pt x="6501" y="3896"/>
                  </a:cubicBezTo>
                  <a:cubicBezTo>
                    <a:pt x="6501" y="4789"/>
                    <a:pt x="6299" y="5361"/>
                    <a:pt x="6097" y="5968"/>
                  </a:cubicBezTo>
                  <a:cubicBezTo>
                    <a:pt x="5882" y="6575"/>
                    <a:pt x="5668" y="7194"/>
                    <a:pt x="5644" y="8171"/>
                  </a:cubicBezTo>
                  <a:lnTo>
                    <a:pt x="1989" y="8171"/>
                  </a:lnTo>
                  <a:cubicBezTo>
                    <a:pt x="1941" y="8075"/>
                    <a:pt x="1882" y="7909"/>
                    <a:pt x="1882" y="7647"/>
                  </a:cubicBezTo>
                  <a:cubicBezTo>
                    <a:pt x="1882" y="7230"/>
                    <a:pt x="2132" y="6266"/>
                    <a:pt x="3882" y="4515"/>
                  </a:cubicBezTo>
                  <a:cubicBezTo>
                    <a:pt x="3918" y="4480"/>
                    <a:pt x="3942" y="4385"/>
                    <a:pt x="3906" y="4325"/>
                  </a:cubicBezTo>
                  <a:cubicBezTo>
                    <a:pt x="3886" y="4275"/>
                    <a:pt x="3825" y="4251"/>
                    <a:pt x="3764" y="4251"/>
                  </a:cubicBezTo>
                  <a:cubicBezTo>
                    <a:pt x="3751" y="4251"/>
                    <a:pt x="3739" y="4252"/>
                    <a:pt x="3727" y="4254"/>
                  </a:cubicBezTo>
                  <a:cubicBezTo>
                    <a:pt x="3727" y="4254"/>
                    <a:pt x="3635" y="4276"/>
                    <a:pt x="3486" y="4276"/>
                  </a:cubicBezTo>
                  <a:cubicBezTo>
                    <a:pt x="3292" y="4276"/>
                    <a:pt x="3001" y="4238"/>
                    <a:pt x="2691" y="4063"/>
                  </a:cubicBezTo>
                  <a:cubicBezTo>
                    <a:pt x="2620" y="4020"/>
                    <a:pt x="2540" y="4000"/>
                    <a:pt x="2460" y="4000"/>
                  </a:cubicBezTo>
                  <a:cubicBezTo>
                    <a:pt x="2341" y="4000"/>
                    <a:pt x="2220" y="4044"/>
                    <a:pt x="2120" y="4123"/>
                  </a:cubicBezTo>
                  <a:cubicBezTo>
                    <a:pt x="1924" y="4281"/>
                    <a:pt x="1552" y="4499"/>
                    <a:pt x="998" y="4499"/>
                  </a:cubicBezTo>
                  <a:cubicBezTo>
                    <a:pt x="846" y="4499"/>
                    <a:pt x="680" y="4482"/>
                    <a:pt x="501" y="4444"/>
                  </a:cubicBezTo>
                  <a:lnTo>
                    <a:pt x="370" y="3777"/>
                  </a:lnTo>
                  <a:lnTo>
                    <a:pt x="2001" y="2146"/>
                  </a:lnTo>
                  <a:cubicBezTo>
                    <a:pt x="2037" y="2110"/>
                    <a:pt x="2049" y="2063"/>
                    <a:pt x="2049" y="2027"/>
                  </a:cubicBezTo>
                  <a:lnTo>
                    <a:pt x="2049" y="1813"/>
                  </a:lnTo>
                  <a:cubicBezTo>
                    <a:pt x="2049" y="1729"/>
                    <a:pt x="2120" y="1634"/>
                    <a:pt x="2215" y="1634"/>
                  </a:cubicBezTo>
                  <a:cubicBezTo>
                    <a:pt x="2327" y="1626"/>
                    <a:pt x="2501" y="1615"/>
                    <a:pt x="2715" y="1615"/>
                  </a:cubicBezTo>
                  <a:cubicBezTo>
                    <a:pt x="3115" y="1615"/>
                    <a:pt x="3656" y="1654"/>
                    <a:pt x="4192" y="1825"/>
                  </a:cubicBezTo>
                  <a:cubicBezTo>
                    <a:pt x="4211" y="1833"/>
                    <a:pt x="4231" y="1837"/>
                    <a:pt x="4250" y="1837"/>
                  </a:cubicBezTo>
                  <a:cubicBezTo>
                    <a:pt x="4314" y="1837"/>
                    <a:pt x="4373" y="1794"/>
                    <a:pt x="4382" y="1729"/>
                  </a:cubicBezTo>
                  <a:cubicBezTo>
                    <a:pt x="4418" y="1634"/>
                    <a:pt x="4370" y="1539"/>
                    <a:pt x="4275" y="1527"/>
                  </a:cubicBezTo>
                  <a:cubicBezTo>
                    <a:pt x="3701" y="1346"/>
                    <a:pt x="3117" y="1300"/>
                    <a:pt x="2687" y="1300"/>
                  </a:cubicBezTo>
                  <a:cubicBezTo>
                    <a:pt x="2465" y="1300"/>
                    <a:pt x="2285" y="1312"/>
                    <a:pt x="2168" y="1325"/>
                  </a:cubicBezTo>
                  <a:cubicBezTo>
                    <a:pt x="1906" y="1348"/>
                    <a:pt x="1715" y="1563"/>
                    <a:pt x="1715" y="1813"/>
                  </a:cubicBezTo>
                  <a:lnTo>
                    <a:pt x="1715" y="1968"/>
                  </a:lnTo>
                  <a:lnTo>
                    <a:pt x="60" y="3611"/>
                  </a:lnTo>
                  <a:cubicBezTo>
                    <a:pt x="24" y="3658"/>
                    <a:pt x="1" y="3706"/>
                    <a:pt x="24" y="3765"/>
                  </a:cubicBezTo>
                  <a:lnTo>
                    <a:pt x="179" y="4611"/>
                  </a:lnTo>
                  <a:cubicBezTo>
                    <a:pt x="203" y="4670"/>
                    <a:pt x="239" y="4718"/>
                    <a:pt x="298" y="4730"/>
                  </a:cubicBezTo>
                  <a:cubicBezTo>
                    <a:pt x="542" y="4788"/>
                    <a:pt x="764" y="4813"/>
                    <a:pt x="967" y="4813"/>
                  </a:cubicBezTo>
                  <a:cubicBezTo>
                    <a:pt x="1627" y="4813"/>
                    <a:pt x="2071" y="4552"/>
                    <a:pt x="2299" y="4361"/>
                  </a:cubicBezTo>
                  <a:cubicBezTo>
                    <a:pt x="2338" y="4329"/>
                    <a:pt x="2389" y="4313"/>
                    <a:pt x="2435" y="4313"/>
                  </a:cubicBezTo>
                  <a:cubicBezTo>
                    <a:pt x="2459" y="4313"/>
                    <a:pt x="2481" y="4317"/>
                    <a:pt x="2501" y="4325"/>
                  </a:cubicBezTo>
                  <a:cubicBezTo>
                    <a:pt x="2822" y="4504"/>
                    <a:pt x="3120" y="4563"/>
                    <a:pt x="3334" y="4587"/>
                  </a:cubicBezTo>
                  <a:cubicBezTo>
                    <a:pt x="1846" y="6135"/>
                    <a:pt x="1537" y="7099"/>
                    <a:pt x="1537" y="7635"/>
                  </a:cubicBezTo>
                  <a:cubicBezTo>
                    <a:pt x="1537" y="7861"/>
                    <a:pt x="1584" y="8040"/>
                    <a:pt x="1608" y="8159"/>
                  </a:cubicBezTo>
                  <a:cubicBezTo>
                    <a:pt x="1370" y="8195"/>
                    <a:pt x="1191" y="8397"/>
                    <a:pt x="1191" y="8647"/>
                  </a:cubicBezTo>
                  <a:lnTo>
                    <a:pt x="1191" y="8849"/>
                  </a:lnTo>
                  <a:cubicBezTo>
                    <a:pt x="1001" y="8909"/>
                    <a:pt x="858" y="9111"/>
                    <a:pt x="858" y="9326"/>
                  </a:cubicBezTo>
                  <a:lnTo>
                    <a:pt x="858" y="10361"/>
                  </a:lnTo>
                  <a:cubicBezTo>
                    <a:pt x="858" y="10635"/>
                    <a:pt x="1072" y="10861"/>
                    <a:pt x="1358" y="10861"/>
                  </a:cubicBezTo>
                  <a:lnTo>
                    <a:pt x="6501" y="10861"/>
                  </a:lnTo>
                  <a:cubicBezTo>
                    <a:pt x="6775" y="10861"/>
                    <a:pt x="7002" y="10635"/>
                    <a:pt x="7002" y="10361"/>
                  </a:cubicBezTo>
                  <a:lnTo>
                    <a:pt x="7002" y="9326"/>
                  </a:lnTo>
                  <a:cubicBezTo>
                    <a:pt x="7002" y="9171"/>
                    <a:pt x="6859" y="8968"/>
                    <a:pt x="6656" y="8897"/>
                  </a:cubicBezTo>
                  <a:lnTo>
                    <a:pt x="6656" y="8695"/>
                  </a:lnTo>
                  <a:cubicBezTo>
                    <a:pt x="6656" y="8409"/>
                    <a:pt x="6442" y="8183"/>
                    <a:pt x="6156" y="8183"/>
                  </a:cubicBezTo>
                  <a:lnTo>
                    <a:pt x="5978" y="8183"/>
                  </a:lnTo>
                  <a:cubicBezTo>
                    <a:pt x="5990" y="7266"/>
                    <a:pt x="6204" y="6671"/>
                    <a:pt x="6406" y="6087"/>
                  </a:cubicBezTo>
                  <a:cubicBezTo>
                    <a:pt x="6621" y="5492"/>
                    <a:pt x="6823" y="4861"/>
                    <a:pt x="6823" y="3908"/>
                  </a:cubicBezTo>
                  <a:cubicBezTo>
                    <a:pt x="6823" y="2991"/>
                    <a:pt x="6525" y="2241"/>
                    <a:pt x="5966" y="1694"/>
                  </a:cubicBezTo>
                  <a:cubicBezTo>
                    <a:pt x="5501" y="1265"/>
                    <a:pt x="4930" y="1015"/>
                    <a:pt x="4418" y="860"/>
                  </a:cubicBezTo>
                  <a:cubicBezTo>
                    <a:pt x="4311" y="396"/>
                    <a:pt x="4061" y="182"/>
                    <a:pt x="3846" y="86"/>
                  </a:cubicBezTo>
                  <a:cubicBezTo>
                    <a:pt x="3690" y="12"/>
                    <a:pt x="3550" y="1"/>
                    <a:pt x="34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3913799" y="2948231"/>
              <a:ext cx="20499" cy="14960"/>
            </a:xfrm>
            <a:custGeom>
              <a:avLst/>
              <a:gdLst/>
              <a:ahLst/>
              <a:cxnLst/>
              <a:rect l="l" t="t" r="r" b="b"/>
              <a:pathLst>
                <a:path w="644" h="470" extrusionOk="0">
                  <a:moveTo>
                    <a:pt x="184" y="0"/>
                  </a:moveTo>
                  <a:cubicBezTo>
                    <a:pt x="126" y="0"/>
                    <a:pt x="73" y="27"/>
                    <a:pt x="48" y="76"/>
                  </a:cubicBezTo>
                  <a:cubicBezTo>
                    <a:pt x="1" y="148"/>
                    <a:pt x="36" y="255"/>
                    <a:pt x="108" y="291"/>
                  </a:cubicBezTo>
                  <a:cubicBezTo>
                    <a:pt x="203" y="326"/>
                    <a:pt x="286" y="386"/>
                    <a:pt x="358" y="433"/>
                  </a:cubicBezTo>
                  <a:cubicBezTo>
                    <a:pt x="394" y="445"/>
                    <a:pt x="417" y="469"/>
                    <a:pt x="453" y="469"/>
                  </a:cubicBezTo>
                  <a:cubicBezTo>
                    <a:pt x="501" y="469"/>
                    <a:pt x="560" y="433"/>
                    <a:pt x="584" y="386"/>
                  </a:cubicBezTo>
                  <a:cubicBezTo>
                    <a:pt x="644" y="326"/>
                    <a:pt x="620" y="231"/>
                    <a:pt x="537" y="183"/>
                  </a:cubicBezTo>
                  <a:cubicBezTo>
                    <a:pt x="453" y="124"/>
                    <a:pt x="358" y="64"/>
                    <a:pt x="263" y="17"/>
                  </a:cubicBezTo>
                  <a:cubicBezTo>
                    <a:pt x="237" y="6"/>
                    <a:pt x="210"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6"/>
            <p:cNvSpPr/>
            <p:nvPr/>
          </p:nvSpPr>
          <p:spPr>
            <a:xfrm>
              <a:off x="3841418" y="2956315"/>
              <a:ext cx="10631" cy="15947"/>
            </a:xfrm>
            <a:custGeom>
              <a:avLst/>
              <a:gdLst/>
              <a:ahLst/>
              <a:cxnLst/>
              <a:rect l="l" t="t" r="r" b="b"/>
              <a:pathLst>
                <a:path w="334" h="501" extrusionOk="0">
                  <a:moveTo>
                    <a:pt x="167" y="1"/>
                  </a:moveTo>
                  <a:cubicBezTo>
                    <a:pt x="72" y="1"/>
                    <a:pt x="1" y="72"/>
                    <a:pt x="1" y="167"/>
                  </a:cubicBezTo>
                  <a:lnTo>
                    <a:pt x="1" y="334"/>
                  </a:lnTo>
                  <a:cubicBezTo>
                    <a:pt x="1" y="418"/>
                    <a:pt x="72" y="501"/>
                    <a:pt x="167" y="501"/>
                  </a:cubicBezTo>
                  <a:cubicBezTo>
                    <a:pt x="251" y="501"/>
                    <a:pt x="334" y="418"/>
                    <a:pt x="334" y="334"/>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66"/>
          <p:cNvGrpSpPr/>
          <p:nvPr/>
        </p:nvGrpSpPr>
        <p:grpSpPr>
          <a:xfrm>
            <a:off x="2238616" y="2908131"/>
            <a:ext cx="422596" cy="310382"/>
            <a:chOff x="2278533" y="2937377"/>
            <a:chExt cx="346788" cy="254704"/>
          </a:xfrm>
        </p:grpSpPr>
        <p:sp>
          <p:nvSpPr>
            <p:cNvPr id="7551" name="Google Shape;7551;p66"/>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6"/>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3" name="Google Shape;7553;p66"/>
          <p:cNvSpPr/>
          <p:nvPr/>
        </p:nvSpPr>
        <p:spPr>
          <a:xfrm>
            <a:off x="3227863" y="2891128"/>
            <a:ext cx="347552" cy="34643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4" name="Google Shape;7554;p66"/>
          <p:cNvGrpSpPr/>
          <p:nvPr/>
        </p:nvGrpSpPr>
        <p:grpSpPr>
          <a:xfrm>
            <a:off x="1836637" y="2891510"/>
            <a:ext cx="286152" cy="346438"/>
            <a:chOff x="1836637" y="2891510"/>
            <a:chExt cx="286152" cy="346438"/>
          </a:xfrm>
        </p:grpSpPr>
        <p:sp>
          <p:nvSpPr>
            <p:cNvPr id="7555" name="Google Shape;7555;p66"/>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6"/>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6"/>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6"/>
          <p:cNvGrpSpPr/>
          <p:nvPr/>
        </p:nvGrpSpPr>
        <p:grpSpPr>
          <a:xfrm>
            <a:off x="5585861" y="2905929"/>
            <a:ext cx="379764" cy="337684"/>
            <a:chOff x="5585861" y="2905929"/>
            <a:chExt cx="379764" cy="337684"/>
          </a:xfrm>
        </p:grpSpPr>
        <p:sp>
          <p:nvSpPr>
            <p:cNvPr id="7559" name="Google Shape;7559;p66"/>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6"/>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6"/>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6"/>
          <p:cNvGrpSpPr/>
          <p:nvPr/>
        </p:nvGrpSpPr>
        <p:grpSpPr>
          <a:xfrm>
            <a:off x="1327676" y="2910480"/>
            <a:ext cx="347934" cy="310024"/>
            <a:chOff x="1327676" y="2910480"/>
            <a:chExt cx="347934" cy="310024"/>
          </a:xfrm>
        </p:grpSpPr>
        <p:sp>
          <p:nvSpPr>
            <p:cNvPr id="7564" name="Google Shape;7564;p66"/>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6"/>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6"/>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9" name="Google Shape;7569;p66"/>
          <p:cNvSpPr/>
          <p:nvPr/>
        </p:nvSpPr>
        <p:spPr>
          <a:xfrm>
            <a:off x="2785967" y="3195072"/>
            <a:ext cx="10663" cy="32244"/>
          </a:xfrm>
          <a:custGeom>
            <a:avLst/>
            <a:gdLst/>
            <a:ahLst/>
            <a:cxnLst/>
            <a:rect l="l" t="t" r="r" b="b"/>
            <a:pathLst>
              <a:path w="335" h="1013" extrusionOk="0">
                <a:moveTo>
                  <a:pt x="167" y="1"/>
                </a:moveTo>
                <a:cubicBezTo>
                  <a:pt x="72" y="1"/>
                  <a:pt x="1" y="84"/>
                  <a:pt x="1" y="167"/>
                </a:cubicBezTo>
                <a:lnTo>
                  <a:pt x="1" y="858"/>
                </a:lnTo>
                <a:cubicBezTo>
                  <a:pt x="1" y="941"/>
                  <a:pt x="72" y="1013"/>
                  <a:pt x="167" y="1013"/>
                </a:cubicBezTo>
                <a:cubicBezTo>
                  <a:pt x="251" y="1013"/>
                  <a:pt x="334" y="941"/>
                  <a:pt x="334" y="858"/>
                </a:cubicBezTo>
                <a:lnTo>
                  <a:pt x="334" y="167"/>
                </a:lnTo>
                <a:cubicBezTo>
                  <a:pt x="334"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66"/>
          <p:cNvGrpSpPr/>
          <p:nvPr/>
        </p:nvGrpSpPr>
        <p:grpSpPr>
          <a:xfrm>
            <a:off x="2753401" y="2869564"/>
            <a:ext cx="382828" cy="358601"/>
            <a:chOff x="2753373" y="2902523"/>
            <a:chExt cx="347552" cy="325557"/>
          </a:xfrm>
        </p:grpSpPr>
        <p:sp>
          <p:nvSpPr>
            <p:cNvPr id="7571" name="Google Shape;7571;p66"/>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6"/>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6"/>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6"/>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6"/>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66"/>
          <p:cNvGrpSpPr/>
          <p:nvPr/>
        </p:nvGrpSpPr>
        <p:grpSpPr>
          <a:xfrm>
            <a:off x="849016" y="2903255"/>
            <a:ext cx="356655" cy="335425"/>
            <a:chOff x="849016" y="2903255"/>
            <a:chExt cx="356655" cy="335425"/>
          </a:xfrm>
        </p:grpSpPr>
        <p:sp>
          <p:nvSpPr>
            <p:cNvPr id="7578" name="Google Shape;7578;p66"/>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6"/>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6"/>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6"/>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6"/>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6"/>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6"/>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6"/>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6"/>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6"/>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6"/>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66"/>
          <p:cNvGrpSpPr/>
          <p:nvPr/>
        </p:nvGrpSpPr>
        <p:grpSpPr>
          <a:xfrm>
            <a:off x="4210933" y="2926777"/>
            <a:ext cx="280072" cy="275520"/>
            <a:chOff x="4210933" y="2926777"/>
            <a:chExt cx="280072" cy="275520"/>
          </a:xfrm>
        </p:grpSpPr>
        <p:sp>
          <p:nvSpPr>
            <p:cNvPr id="7590" name="Google Shape;7590;p66"/>
            <p:cNvSpPr/>
            <p:nvPr/>
          </p:nvSpPr>
          <p:spPr>
            <a:xfrm>
              <a:off x="4490623" y="2970352"/>
              <a:ext cx="32" cy="414"/>
            </a:xfrm>
            <a:custGeom>
              <a:avLst/>
              <a:gdLst/>
              <a:ahLst/>
              <a:cxnLst/>
              <a:rect l="l" t="t" r="r" b="b"/>
              <a:pathLst>
                <a:path w="1" h="13" extrusionOk="0">
                  <a:moveTo>
                    <a:pt x="0" y="0"/>
                  </a:moveTo>
                  <a:cubicBezTo>
                    <a:pt x="0" y="12"/>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6"/>
            <p:cNvSpPr/>
            <p:nvPr/>
          </p:nvSpPr>
          <p:spPr>
            <a:xfrm>
              <a:off x="4489859" y="2969589"/>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6"/>
            <p:cNvSpPr/>
            <p:nvPr/>
          </p:nvSpPr>
          <p:spPr>
            <a:xfrm>
              <a:off x="4210933" y="2944952"/>
              <a:ext cx="280072" cy="257346"/>
            </a:xfrm>
            <a:custGeom>
              <a:avLst/>
              <a:gdLst/>
              <a:ahLst/>
              <a:cxnLst/>
              <a:rect l="l" t="t" r="r" b="b"/>
              <a:pathLst>
                <a:path w="8799" h="8085" extrusionOk="0">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6"/>
            <p:cNvSpPr/>
            <p:nvPr/>
          </p:nvSpPr>
          <p:spPr>
            <a:xfrm>
              <a:off x="4212047" y="2926777"/>
              <a:ext cx="144826" cy="234619"/>
            </a:xfrm>
            <a:custGeom>
              <a:avLst/>
              <a:gdLst/>
              <a:ahLst/>
              <a:cxnLst/>
              <a:rect l="l" t="t" r="r" b="b"/>
              <a:pathLst>
                <a:path w="4550" h="7371" extrusionOk="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6"/>
            <p:cNvSpPr/>
            <p:nvPr/>
          </p:nvSpPr>
          <p:spPr>
            <a:xfrm>
              <a:off x="4246550" y="2996103"/>
              <a:ext cx="28074" cy="28106"/>
            </a:xfrm>
            <a:custGeom>
              <a:avLst/>
              <a:gdLst/>
              <a:ahLst/>
              <a:cxnLst/>
              <a:rect l="l" t="t" r="r" b="b"/>
              <a:pathLst>
                <a:path w="882" h="883" extrusionOk="0">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6"/>
            <p:cNvSpPr/>
            <p:nvPr/>
          </p:nvSpPr>
          <p:spPr>
            <a:xfrm>
              <a:off x="4285956" y="3015456"/>
              <a:ext cx="97814" cy="8753"/>
            </a:xfrm>
            <a:custGeom>
              <a:avLst/>
              <a:gdLst/>
              <a:ahLst/>
              <a:cxnLst/>
              <a:rect l="l" t="t" r="r" b="b"/>
              <a:pathLst>
                <a:path w="3073" h="275" extrusionOk="0">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6"/>
            <p:cNvSpPr/>
            <p:nvPr/>
          </p:nvSpPr>
          <p:spPr>
            <a:xfrm>
              <a:off x="4285956" y="3001800"/>
              <a:ext cx="30366" cy="8753"/>
            </a:xfrm>
            <a:custGeom>
              <a:avLst/>
              <a:gdLst/>
              <a:ahLst/>
              <a:cxnLst/>
              <a:rect l="l" t="t" r="r" b="b"/>
              <a:pathLst>
                <a:path w="954" h="275" extrusionOk="0">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6"/>
            <p:cNvSpPr/>
            <p:nvPr/>
          </p:nvSpPr>
          <p:spPr>
            <a:xfrm>
              <a:off x="4246550" y="3060177"/>
              <a:ext cx="28074" cy="28074"/>
            </a:xfrm>
            <a:custGeom>
              <a:avLst/>
              <a:gdLst/>
              <a:ahLst/>
              <a:cxnLst/>
              <a:rect l="l" t="t" r="r" b="b"/>
              <a:pathLst>
                <a:path w="882" h="882" extrusionOk="0">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6"/>
            <p:cNvSpPr/>
            <p:nvPr/>
          </p:nvSpPr>
          <p:spPr>
            <a:xfrm>
              <a:off x="4285956" y="3080261"/>
              <a:ext cx="97814" cy="8371"/>
            </a:xfrm>
            <a:custGeom>
              <a:avLst/>
              <a:gdLst/>
              <a:ahLst/>
              <a:cxnLst/>
              <a:rect l="l" t="t" r="r" b="b"/>
              <a:pathLst>
                <a:path w="3073" h="263" extrusionOk="0">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6"/>
            <p:cNvSpPr/>
            <p:nvPr/>
          </p:nvSpPr>
          <p:spPr>
            <a:xfrm>
              <a:off x="4285956" y="3066224"/>
              <a:ext cx="30366" cy="8753"/>
            </a:xfrm>
            <a:custGeom>
              <a:avLst/>
              <a:gdLst/>
              <a:ahLst/>
              <a:cxnLst/>
              <a:rect l="l" t="t" r="r" b="b"/>
              <a:pathLst>
                <a:path w="954" h="275" extrusionOk="0">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6"/>
            <p:cNvSpPr/>
            <p:nvPr/>
          </p:nvSpPr>
          <p:spPr>
            <a:xfrm>
              <a:off x="4246550" y="3124601"/>
              <a:ext cx="28074" cy="28074"/>
            </a:xfrm>
            <a:custGeom>
              <a:avLst/>
              <a:gdLst/>
              <a:ahLst/>
              <a:cxnLst/>
              <a:rect l="l" t="t" r="r" b="b"/>
              <a:pathLst>
                <a:path w="882" h="882" extrusionOk="0">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6"/>
            <p:cNvSpPr/>
            <p:nvPr/>
          </p:nvSpPr>
          <p:spPr>
            <a:xfrm>
              <a:off x="4285956" y="3143921"/>
              <a:ext cx="97814" cy="8753"/>
            </a:xfrm>
            <a:custGeom>
              <a:avLst/>
              <a:gdLst/>
              <a:ahLst/>
              <a:cxnLst/>
              <a:rect l="l" t="t" r="r" b="b"/>
              <a:pathLst>
                <a:path w="3073" h="275" extrusionOk="0">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6"/>
            <p:cNvSpPr/>
            <p:nvPr/>
          </p:nvSpPr>
          <p:spPr>
            <a:xfrm>
              <a:off x="4285956" y="3130266"/>
              <a:ext cx="30366" cy="8371"/>
            </a:xfrm>
            <a:custGeom>
              <a:avLst/>
              <a:gdLst/>
              <a:ahLst/>
              <a:cxnLst/>
              <a:rect l="l" t="t" r="r" b="b"/>
              <a:pathLst>
                <a:path w="954" h="263" extrusionOk="0">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6"/>
          <p:cNvGrpSpPr/>
          <p:nvPr/>
        </p:nvGrpSpPr>
        <p:grpSpPr>
          <a:xfrm>
            <a:off x="4667216" y="2915382"/>
            <a:ext cx="320273" cy="318395"/>
            <a:chOff x="4667216" y="2915382"/>
            <a:chExt cx="320273" cy="318395"/>
          </a:xfrm>
        </p:grpSpPr>
        <p:sp>
          <p:nvSpPr>
            <p:cNvPr id="7604" name="Google Shape;7604;p66"/>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6"/>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6"/>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6"/>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6"/>
          <p:cNvGrpSpPr/>
          <p:nvPr/>
        </p:nvGrpSpPr>
        <p:grpSpPr>
          <a:xfrm>
            <a:off x="5170480" y="2934639"/>
            <a:ext cx="261929" cy="280550"/>
            <a:chOff x="5170480" y="2934639"/>
            <a:chExt cx="261929" cy="280550"/>
          </a:xfrm>
        </p:grpSpPr>
        <p:sp>
          <p:nvSpPr>
            <p:cNvPr id="7609" name="Google Shape;7609;p66"/>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6"/>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6"/>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6"/>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6"/>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6"/>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6"/>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6"/>
          <p:cNvGrpSpPr/>
          <p:nvPr/>
        </p:nvGrpSpPr>
        <p:grpSpPr>
          <a:xfrm>
            <a:off x="6069423" y="2891892"/>
            <a:ext cx="362321" cy="364231"/>
            <a:chOff x="6069423" y="2891892"/>
            <a:chExt cx="362321" cy="364231"/>
          </a:xfrm>
        </p:grpSpPr>
        <p:sp>
          <p:nvSpPr>
            <p:cNvPr id="7617" name="Google Shape;7617;p66"/>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6"/>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6"/>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6"/>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6"/>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6"/>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66"/>
          <p:cNvGrpSpPr/>
          <p:nvPr/>
        </p:nvGrpSpPr>
        <p:grpSpPr>
          <a:xfrm>
            <a:off x="6571955" y="2919170"/>
            <a:ext cx="308878" cy="311170"/>
            <a:chOff x="6571955" y="2919170"/>
            <a:chExt cx="308878" cy="311170"/>
          </a:xfrm>
        </p:grpSpPr>
        <p:sp>
          <p:nvSpPr>
            <p:cNvPr id="7624" name="Google Shape;7624;p66"/>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6"/>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6"/>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6"/>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6"/>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6"/>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6"/>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6"/>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6"/>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6"/>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66"/>
          <p:cNvGrpSpPr/>
          <p:nvPr/>
        </p:nvGrpSpPr>
        <p:grpSpPr>
          <a:xfrm>
            <a:off x="7500054" y="2934735"/>
            <a:ext cx="350576" cy="280454"/>
            <a:chOff x="7500054" y="2934735"/>
            <a:chExt cx="350576" cy="280454"/>
          </a:xfrm>
        </p:grpSpPr>
        <p:sp>
          <p:nvSpPr>
            <p:cNvPr id="7635" name="Google Shape;7635;p6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66"/>
          <p:cNvGrpSpPr/>
          <p:nvPr/>
        </p:nvGrpSpPr>
        <p:grpSpPr>
          <a:xfrm>
            <a:off x="7024430" y="2874662"/>
            <a:ext cx="332012" cy="355454"/>
            <a:chOff x="7055134" y="2919170"/>
            <a:chExt cx="290321" cy="310820"/>
          </a:xfrm>
        </p:grpSpPr>
        <p:sp>
          <p:nvSpPr>
            <p:cNvPr id="7644" name="Google Shape;7644;p66"/>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6"/>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6"/>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6"/>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6"/>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6"/>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6"/>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6"/>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6"/>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6"/>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6"/>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6"/>
          <p:cNvGrpSpPr/>
          <p:nvPr/>
        </p:nvGrpSpPr>
        <p:grpSpPr>
          <a:xfrm>
            <a:off x="7985143" y="2900613"/>
            <a:ext cx="330109" cy="347552"/>
            <a:chOff x="7985143" y="2900613"/>
            <a:chExt cx="330109" cy="347552"/>
          </a:xfrm>
        </p:grpSpPr>
        <p:sp>
          <p:nvSpPr>
            <p:cNvPr id="7659" name="Google Shape;7659;p66"/>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6"/>
            <p:cNvSpPr/>
            <p:nvPr/>
          </p:nvSpPr>
          <p:spPr>
            <a:xfrm>
              <a:off x="8163264" y="3005970"/>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6"/>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6"/>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6"/>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6"/>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8168579" y="3016952"/>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6"/>
            <p:cNvSpPr/>
            <p:nvPr/>
          </p:nvSpPr>
          <p:spPr>
            <a:xfrm>
              <a:off x="8168579" y="3017715"/>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6"/>
          <p:cNvGrpSpPr/>
          <p:nvPr/>
        </p:nvGrpSpPr>
        <p:grpSpPr>
          <a:xfrm>
            <a:off x="7990840" y="2435226"/>
            <a:ext cx="354363" cy="353631"/>
            <a:chOff x="7990840" y="2435226"/>
            <a:chExt cx="354363" cy="353631"/>
          </a:xfrm>
        </p:grpSpPr>
        <p:sp>
          <p:nvSpPr>
            <p:cNvPr id="7668" name="Google Shape;7668;p66"/>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6"/>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6"/>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6"/>
          <p:cNvGrpSpPr/>
          <p:nvPr/>
        </p:nvGrpSpPr>
        <p:grpSpPr>
          <a:xfrm>
            <a:off x="1817317" y="2480330"/>
            <a:ext cx="350958" cy="263043"/>
            <a:chOff x="1817317" y="2480330"/>
            <a:chExt cx="350958" cy="263043"/>
          </a:xfrm>
        </p:grpSpPr>
        <p:sp>
          <p:nvSpPr>
            <p:cNvPr id="7672" name="Google Shape;7672;p66"/>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6"/>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6"/>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66"/>
          <p:cNvGrpSpPr/>
          <p:nvPr/>
        </p:nvGrpSpPr>
        <p:grpSpPr>
          <a:xfrm>
            <a:off x="1341727" y="2483349"/>
            <a:ext cx="419913" cy="308109"/>
            <a:chOff x="1341727" y="2483349"/>
            <a:chExt cx="419913" cy="308109"/>
          </a:xfrm>
        </p:grpSpPr>
        <p:sp>
          <p:nvSpPr>
            <p:cNvPr id="7678" name="Google Shape;7678;p66"/>
            <p:cNvSpPr/>
            <p:nvPr/>
          </p:nvSpPr>
          <p:spPr>
            <a:xfrm>
              <a:off x="1623896" y="2522310"/>
              <a:ext cx="53488" cy="18605"/>
            </a:xfrm>
            <a:custGeom>
              <a:avLst/>
              <a:gdLst/>
              <a:ahLst/>
              <a:cxnLst/>
              <a:rect l="l" t="t" r="r" b="b"/>
              <a:pathLst>
                <a:path w="1406" h="489" extrusionOk="0">
                  <a:moveTo>
                    <a:pt x="167" y="1"/>
                  </a:moveTo>
                  <a:cubicBezTo>
                    <a:pt x="84" y="1"/>
                    <a:pt x="1" y="72"/>
                    <a:pt x="1" y="167"/>
                  </a:cubicBezTo>
                  <a:cubicBezTo>
                    <a:pt x="1" y="251"/>
                    <a:pt x="84" y="322"/>
                    <a:pt x="167" y="322"/>
                  </a:cubicBezTo>
                  <a:cubicBezTo>
                    <a:pt x="346" y="322"/>
                    <a:pt x="882" y="358"/>
                    <a:pt x="1144" y="477"/>
                  </a:cubicBezTo>
                  <a:cubicBezTo>
                    <a:pt x="1167" y="489"/>
                    <a:pt x="1179" y="489"/>
                    <a:pt x="1215" y="489"/>
                  </a:cubicBezTo>
                  <a:cubicBezTo>
                    <a:pt x="1275" y="489"/>
                    <a:pt x="1334" y="465"/>
                    <a:pt x="1358" y="406"/>
                  </a:cubicBezTo>
                  <a:cubicBezTo>
                    <a:pt x="1406" y="346"/>
                    <a:pt x="1358" y="239"/>
                    <a:pt x="1286" y="191"/>
                  </a:cubicBezTo>
                  <a:cubicBezTo>
                    <a:pt x="917"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1341727" y="2483349"/>
              <a:ext cx="419913" cy="308109"/>
            </a:xfrm>
            <a:custGeom>
              <a:avLst/>
              <a:gdLst/>
              <a:ahLst/>
              <a:cxnLst/>
              <a:rect l="l" t="t" r="r" b="b"/>
              <a:pathLst>
                <a:path w="11038" h="8098" extrusionOk="0">
                  <a:moveTo>
                    <a:pt x="9156" y="501"/>
                  </a:moveTo>
                  <a:lnTo>
                    <a:pt x="9156" y="1168"/>
                  </a:lnTo>
                  <a:cubicBezTo>
                    <a:pt x="9156" y="1275"/>
                    <a:pt x="9120" y="1394"/>
                    <a:pt x="9073" y="1489"/>
                  </a:cubicBezTo>
                  <a:lnTo>
                    <a:pt x="9001" y="1644"/>
                  </a:lnTo>
                  <a:cubicBezTo>
                    <a:pt x="8989" y="1680"/>
                    <a:pt x="8989" y="1692"/>
                    <a:pt x="8989" y="1727"/>
                  </a:cubicBezTo>
                  <a:lnTo>
                    <a:pt x="8989" y="2061"/>
                  </a:lnTo>
                  <a:cubicBezTo>
                    <a:pt x="8989" y="2299"/>
                    <a:pt x="8894" y="2525"/>
                    <a:pt x="8715" y="2692"/>
                  </a:cubicBezTo>
                  <a:cubicBezTo>
                    <a:pt x="8537" y="2858"/>
                    <a:pt x="8311" y="2942"/>
                    <a:pt x="8072" y="2942"/>
                  </a:cubicBezTo>
                  <a:cubicBezTo>
                    <a:pt x="7620" y="2918"/>
                    <a:pt x="7227" y="2513"/>
                    <a:pt x="7227" y="2025"/>
                  </a:cubicBezTo>
                  <a:lnTo>
                    <a:pt x="7227" y="1727"/>
                  </a:lnTo>
                  <a:cubicBezTo>
                    <a:pt x="7227" y="1692"/>
                    <a:pt x="7227" y="1680"/>
                    <a:pt x="7215" y="1644"/>
                  </a:cubicBezTo>
                  <a:lnTo>
                    <a:pt x="7108" y="1453"/>
                  </a:lnTo>
                  <a:cubicBezTo>
                    <a:pt x="7084" y="1382"/>
                    <a:pt x="7049" y="1311"/>
                    <a:pt x="7049" y="1215"/>
                  </a:cubicBezTo>
                  <a:lnTo>
                    <a:pt x="7049" y="1203"/>
                  </a:lnTo>
                  <a:cubicBezTo>
                    <a:pt x="7049" y="810"/>
                    <a:pt x="7370" y="501"/>
                    <a:pt x="7751" y="501"/>
                  </a:cubicBezTo>
                  <a:close/>
                  <a:moveTo>
                    <a:pt x="3274" y="322"/>
                  </a:moveTo>
                  <a:cubicBezTo>
                    <a:pt x="3548" y="322"/>
                    <a:pt x="3786" y="429"/>
                    <a:pt x="3989" y="632"/>
                  </a:cubicBezTo>
                  <a:cubicBezTo>
                    <a:pt x="4179" y="834"/>
                    <a:pt x="4298" y="1108"/>
                    <a:pt x="4310" y="1394"/>
                  </a:cubicBezTo>
                  <a:cubicBezTo>
                    <a:pt x="4346" y="1739"/>
                    <a:pt x="4441" y="2442"/>
                    <a:pt x="4608" y="2858"/>
                  </a:cubicBezTo>
                  <a:cubicBezTo>
                    <a:pt x="4358" y="2942"/>
                    <a:pt x="3870" y="3096"/>
                    <a:pt x="3274" y="3096"/>
                  </a:cubicBezTo>
                  <a:cubicBezTo>
                    <a:pt x="3253" y="3097"/>
                    <a:pt x="3232" y="3097"/>
                    <a:pt x="3210" y="3097"/>
                  </a:cubicBezTo>
                  <a:cubicBezTo>
                    <a:pt x="2654" y="3097"/>
                    <a:pt x="2182" y="2951"/>
                    <a:pt x="1953" y="2870"/>
                  </a:cubicBezTo>
                  <a:cubicBezTo>
                    <a:pt x="2096" y="2442"/>
                    <a:pt x="2215" y="1739"/>
                    <a:pt x="2226" y="1394"/>
                  </a:cubicBezTo>
                  <a:cubicBezTo>
                    <a:pt x="2250" y="1096"/>
                    <a:pt x="2357" y="834"/>
                    <a:pt x="2560" y="632"/>
                  </a:cubicBezTo>
                  <a:cubicBezTo>
                    <a:pt x="2750" y="429"/>
                    <a:pt x="3000" y="322"/>
                    <a:pt x="3274" y="322"/>
                  </a:cubicBezTo>
                  <a:close/>
                  <a:moveTo>
                    <a:pt x="7751" y="3192"/>
                  </a:moveTo>
                  <a:cubicBezTo>
                    <a:pt x="7858" y="3227"/>
                    <a:pt x="7965" y="3251"/>
                    <a:pt x="8084" y="3251"/>
                  </a:cubicBezTo>
                  <a:lnTo>
                    <a:pt x="8120" y="3251"/>
                  </a:lnTo>
                  <a:cubicBezTo>
                    <a:pt x="8239" y="3251"/>
                    <a:pt x="8358" y="3239"/>
                    <a:pt x="8477" y="3192"/>
                  </a:cubicBezTo>
                  <a:lnTo>
                    <a:pt x="8477" y="3192"/>
                  </a:lnTo>
                  <a:cubicBezTo>
                    <a:pt x="8465" y="3251"/>
                    <a:pt x="8477" y="3299"/>
                    <a:pt x="8501" y="3346"/>
                  </a:cubicBezTo>
                  <a:lnTo>
                    <a:pt x="8358" y="3477"/>
                  </a:lnTo>
                  <a:cubicBezTo>
                    <a:pt x="8287" y="3549"/>
                    <a:pt x="8203" y="3585"/>
                    <a:pt x="8108" y="3585"/>
                  </a:cubicBezTo>
                  <a:cubicBezTo>
                    <a:pt x="8025" y="3585"/>
                    <a:pt x="7930" y="3549"/>
                    <a:pt x="7858" y="3477"/>
                  </a:cubicBezTo>
                  <a:lnTo>
                    <a:pt x="7727" y="3346"/>
                  </a:lnTo>
                  <a:cubicBezTo>
                    <a:pt x="7739" y="3299"/>
                    <a:pt x="7751" y="3251"/>
                    <a:pt x="7751" y="3192"/>
                  </a:cubicBezTo>
                  <a:close/>
                  <a:moveTo>
                    <a:pt x="3691" y="3418"/>
                  </a:moveTo>
                  <a:cubicBezTo>
                    <a:pt x="3750" y="3537"/>
                    <a:pt x="3870" y="3644"/>
                    <a:pt x="4001" y="3668"/>
                  </a:cubicBezTo>
                  <a:lnTo>
                    <a:pt x="4584" y="3835"/>
                  </a:lnTo>
                  <a:cubicBezTo>
                    <a:pt x="4727" y="3882"/>
                    <a:pt x="4834" y="4013"/>
                    <a:pt x="4834" y="4180"/>
                  </a:cubicBezTo>
                  <a:lnTo>
                    <a:pt x="4834" y="5680"/>
                  </a:lnTo>
                  <a:cubicBezTo>
                    <a:pt x="4834" y="5871"/>
                    <a:pt x="4667" y="6037"/>
                    <a:pt x="4477" y="6037"/>
                  </a:cubicBezTo>
                  <a:lnTo>
                    <a:pt x="4477" y="4811"/>
                  </a:lnTo>
                  <a:cubicBezTo>
                    <a:pt x="4477" y="4549"/>
                    <a:pt x="4239" y="4311"/>
                    <a:pt x="3977" y="4311"/>
                  </a:cubicBezTo>
                  <a:lnTo>
                    <a:pt x="2584" y="4311"/>
                  </a:lnTo>
                  <a:cubicBezTo>
                    <a:pt x="2310" y="4311"/>
                    <a:pt x="2084" y="4537"/>
                    <a:pt x="2084" y="4811"/>
                  </a:cubicBezTo>
                  <a:lnTo>
                    <a:pt x="2084" y="6037"/>
                  </a:lnTo>
                  <a:lnTo>
                    <a:pt x="2072" y="6037"/>
                  </a:lnTo>
                  <a:cubicBezTo>
                    <a:pt x="1869" y="6037"/>
                    <a:pt x="1715" y="5871"/>
                    <a:pt x="1715" y="5680"/>
                  </a:cubicBezTo>
                  <a:lnTo>
                    <a:pt x="1715" y="4180"/>
                  </a:lnTo>
                  <a:cubicBezTo>
                    <a:pt x="1715" y="4013"/>
                    <a:pt x="1810" y="3882"/>
                    <a:pt x="1965" y="3835"/>
                  </a:cubicBezTo>
                  <a:lnTo>
                    <a:pt x="2548" y="3668"/>
                  </a:lnTo>
                  <a:cubicBezTo>
                    <a:pt x="2679" y="3620"/>
                    <a:pt x="2798" y="3537"/>
                    <a:pt x="2858" y="3418"/>
                  </a:cubicBezTo>
                  <a:cubicBezTo>
                    <a:pt x="2988" y="3430"/>
                    <a:pt x="3119" y="3430"/>
                    <a:pt x="3274" y="3430"/>
                  </a:cubicBezTo>
                  <a:cubicBezTo>
                    <a:pt x="3417" y="3430"/>
                    <a:pt x="3560" y="3418"/>
                    <a:pt x="3691" y="3418"/>
                  </a:cubicBezTo>
                  <a:close/>
                  <a:moveTo>
                    <a:pt x="8668" y="3608"/>
                  </a:moveTo>
                  <a:cubicBezTo>
                    <a:pt x="8715" y="3644"/>
                    <a:pt x="8763" y="3656"/>
                    <a:pt x="8811" y="3668"/>
                  </a:cubicBezTo>
                  <a:lnTo>
                    <a:pt x="9382" y="3835"/>
                  </a:lnTo>
                  <a:cubicBezTo>
                    <a:pt x="9537" y="3882"/>
                    <a:pt x="9644" y="4013"/>
                    <a:pt x="9644" y="4180"/>
                  </a:cubicBezTo>
                  <a:lnTo>
                    <a:pt x="9644" y="5680"/>
                  </a:lnTo>
                  <a:cubicBezTo>
                    <a:pt x="9644" y="5871"/>
                    <a:pt x="9477" y="6037"/>
                    <a:pt x="9287" y="6037"/>
                  </a:cubicBezTo>
                  <a:lnTo>
                    <a:pt x="8584" y="6037"/>
                  </a:lnTo>
                  <a:lnTo>
                    <a:pt x="8584" y="6025"/>
                  </a:lnTo>
                  <a:lnTo>
                    <a:pt x="8584" y="5668"/>
                  </a:lnTo>
                  <a:lnTo>
                    <a:pt x="9120" y="5668"/>
                  </a:lnTo>
                  <a:cubicBezTo>
                    <a:pt x="9204" y="5668"/>
                    <a:pt x="9287" y="5597"/>
                    <a:pt x="9287" y="5502"/>
                  </a:cubicBezTo>
                  <a:lnTo>
                    <a:pt x="9287" y="4466"/>
                  </a:lnTo>
                  <a:cubicBezTo>
                    <a:pt x="9287" y="4370"/>
                    <a:pt x="9204" y="4299"/>
                    <a:pt x="9120" y="4299"/>
                  </a:cubicBezTo>
                  <a:cubicBezTo>
                    <a:pt x="9025" y="4299"/>
                    <a:pt x="8954" y="4370"/>
                    <a:pt x="8954" y="4466"/>
                  </a:cubicBezTo>
                  <a:lnTo>
                    <a:pt x="8954" y="5335"/>
                  </a:lnTo>
                  <a:lnTo>
                    <a:pt x="8584" y="5335"/>
                  </a:lnTo>
                  <a:lnTo>
                    <a:pt x="8584" y="4644"/>
                  </a:lnTo>
                  <a:cubicBezTo>
                    <a:pt x="8584" y="4466"/>
                    <a:pt x="8430" y="4311"/>
                    <a:pt x="8251" y="4311"/>
                  </a:cubicBezTo>
                  <a:lnTo>
                    <a:pt x="6513" y="4311"/>
                  </a:lnTo>
                  <a:lnTo>
                    <a:pt x="6513" y="4180"/>
                  </a:lnTo>
                  <a:lnTo>
                    <a:pt x="6548" y="4180"/>
                  </a:lnTo>
                  <a:cubicBezTo>
                    <a:pt x="6548" y="4013"/>
                    <a:pt x="6644" y="3882"/>
                    <a:pt x="6798" y="3835"/>
                  </a:cubicBezTo>
                  <a:lnTo>
                    <a:pt x="7382" y="3668"/>
                  </a:lnTo>
                  <a:cubicBezTo>
                    <a:pt x="7418" y="3656"/>
                    <a:pt x="7477" y="3644"/>
                    <a:pt x="7513" y="3608"/>
                  </a:cubicBezTo>
                  <a:lnTo>
                    <a:pt x="7620" y="3716"/>
                  </a:lnTo>
                  <a:cubicBezTo>
                    <a:pt x="7751" y="3847"/>
                    <a:pt x="7918" y="3906"/>
                    <a:pt x="8096" y="3906"/>
                  </a:cubicBezTo>
                  <a:cubicBezTo>
                    <a:pt x="8275" y="3906"/>
                    <a:pt x="8453" y="3835"/>
                    <a:pt x="8573" y="3716"/>
                  </a:cubicBezTo>
                  <a:lnTo>
                    <a:pt x="8668" y="3608"/>
                  </a:lnTo>
                  <a:close/>
                  <a:moveTo>
                    <a:pt x="8287" y="4644"/>
                  </a:moveTo>
                  <a:cubicBezTo>
                    <a:pt x="8287" y="4644"/>
                    <a:pt x="8299" y="4644"/>
                    <a:pt x="8299" y="4656"/>
                  </a:cubicBezTo>
                  <a:lnTo>
                    <a:pt x="8299" y="6037"/>
                  </a:lnTo>
                  <a:cubicBezTo>
                    <a:pt x="8299" y="6037"/>
                    <a:pt x="8299" y="6049"/>
                    <a:pt x="8287" y="6049"/>
                  </a:cubicBezTo>
                  <a:lnTo>
                    <a:pt x="6215" y="6049"/>
                  </a:lnTo>
                  <a:cubicBezTo>
                    <a:pt x="6215" y="6049"/>
                    <a:pt x="6203" y="6049"/>
                    <a:pt x="6203" y="6037"/>
                  </a:cubicBezTo>
                  <a:lnTo>
                    <a:pt x="6203" y="4656"/>
                  </a:lnTo>
                  <a:lnTo>
                    <a:pt x="8287" y="4644"/>
                  </a:lnTo>
                  <a:close/>
                  <a:moveTo>
                    <a:pt x="2084" y="6371"/>
                  </a:moveTo>
                  <a:lnTo>
                    <a:pt x="2084" y="6740"/>
                  </a:lnTo>
                  <a:lnTo>
                    <a:pt x="679" y="6740"/>
                  </a:lnTo>
                  <a:lnTo>
                    <a:pt x="679" y="6371"/>
                  </a:lnTo>
                  <a:close/>
                  <a:moveTo>
                    <a:pt x="10382" y="6371"/>
                  </a:moveTo>
                  <a:lnTo>
                    <a:pt x="10382" y="6740"/>
                  </a:lnTo>
                  <a:lnTo>
                    <a:pt x="4477" y="6740"/>
                  </a:lnTo>
                  <a:lnTo>
                    <a:pt x="4477" y="6371"/>
                  </a:lnTo>
                  <a:close/>
                  <a:moveTo>
                    <a:pt x="3953" y="4644"/>
                  </a:moveTo>
                  <a:cubicBezTo>
                    <a:pt x="4060" y="4644"/>
                    <a:pt x="4131" y="4728"/>
                    <a:pt x="4131" y="4823"/>
                  </a:cubicBezTo>
                  <a:lnTo>
                    <a:pt x="4131" y="7085"/>
                  </a:lnTo>
                  <a:lnTo>
                    <a:pt x="2393" y="7085"/>
                  </a:lnTo>
                  <a:lnTo>
                    <a:pt x="2393" y="4823"/>
                  </a:lnTo>
                  <a:cubicBezTo>
                    <a:pt x="2393" y="4716"/>
                    <a:pt x="2488" y="4644"/>
                    <a:pt x="2572" y="4644"/>
                  </a:cubicBezTo>
                  <a:close/>
                  <a:moveTo>
                    <a:pt x="3274" y="1"/>
                  </a:moveTo>
                  <a:cubicBezTo>
                    <a:pt x="2548" y="1"/>
                    <a:pt x="1965" y="596"/>
                    <a:pt x="1905" y="1370"/>
                  </a:cubicBezTo>
                  <a:cubicBezTo>
                    <a:pt x="1869" y="1692"/>
                    <a:pt x="1774" y="2346"/>
                    <a:pt x="1631" y="2751"/>
                  </a:cubicBezTo>
                  <a:cubicBezTo>
                    <a:pt x="1607" y="2835"/>
                    <a:pt x="1607" y="2930"/>
                    <a:pt x="1655" y="3001"/>
                  </a:cubicBezTo>
                  <a:cubicBezTo>
                    <a:pt x="1691" y="3073"/>
                    <a:pt x="1750" y="3156"/>
                    <a:pt x="1845" y="3180"/>
                  </a:cubicBezTo>
                  <a:cubicBezTo>
                    <a:pt x="1988" y="3227"/>
                    <a:pt x="2215" y="3299"/>
                    <a:pt x="2488" y="3358"/>
                  </a:cubicBezTo>
                  <a:lnTo>
                    <a:pt x="2465" y="3358"/>
                  </a:lnTo>
                  <a:lnTo>
                    <a:pt x="1893" y="3525"/>
                  </a:lnTo>
                  <a:cubicBezTo>
                    <a:pt x="1595" y="3608"/>
                    <a:pt x="1393" y="3882"/>
                    <a:pt x="1393" y="4180"/>
                  </a:cubicBezTo>
                  <a:lnTo>
                    <a:pt x="1393" y="5680"/>
                  </a:lnTo>
                  <a:cubicBezTo>
                    <a:pt x="1393" y="5811"/>
                    <a:pt x="1429" y="5930"/>
                    <a:pt x="1500" y="6037"/>
                  </a:cubicBezTo>
                  <a:lnTo>
                    <a:pt x="167" y="6037"/>
                  </a:lnTo>
                  <a:cubicBezTo>
                    <a:pt x="71" y="6037"/>
                    <a:pt x="0" y="6109"/>
                    <a:pt x="0" y="6204"/>
                  </a:cubicBezTo>
                  <a:cubicBezTo>
                    <a:pt x="0" y="6287"/>
                    <a:pt x="71" y="6371"/>
                    <a:pt x="167" y="6371"/>
                  </a:cubicBezTo>
                  <a:lnTo>
                    <a:pt x="345" y="6371"/>
                  </a:lnTo>
                  <a:lnTo>
                    <a:pt x="345" y="7930"/>
                  </a:lnTo>
                  <a:cubicBezTo>
                    <a:pt x="345" y="8014"/>
                    <a:pt x="417" y="8097"/>
                    <a:pt x="500" y="8097"/>
                  </a:cubicBezTo>
                  <a:cubicBezTo>
                    <a:pt x="595" y="8097"/>
                    <a:pt x="667" y="8014"/>
                    <a:pt x="667" y="7930"/>
                  </a:cubicBezTo>
                  <a:lnTo>
                    <a:pt x="667" y="7049"/>
                  </a:lnTo>
                  <a:lnTo>
                    <a:pt x="2072" y="7049"/>
                  </a:lnTo>
                  <a:lnTo>
                    <a:pt x="2072" y="7930"/>
                  </a:lnTo>
                  <a:cubicBezTo>
                    <a:pt x="2072" y="8014"/>
                    <a:pt x="2143" y="8097"/>
                    <a:pt x="2226" y="8097"/>
                  </a:cubicBezTo>
                  <a:cubicBezTo>
                    <a:pt x="2322" y="8097"/>
                    <a:pt x="2393" y="8014"/>
                    <a:pt x="2393" y="7930"/>
                  </a:cubicBezTo>
                  <a:lnTo>
                    <a:pt x="2393" y="7395"/>
                  </a:lnTo>
                  <a:lnTo>
                    <a:pt x="4155" y="7395"/>
                  </a:lnTo>
                  <a:lnTo>
                    <a:pt x="4155" y="7930"/>
                  </a:lnTo>
                  <a:cubicBezTo>
                    <a:pt x="4155" y="8014"/>
                    <a:pt x="4227" y="8097"/>
                    <a:pt x="4310" y="8097"/>
                  </a:cubicBezTo>
                  <a:cubicBezTo>
                    <a:pt x="4405" y="8097"/>
                    <a:pt x="4477" y="8014"/>
                    <a:pt x="4477" y="7930"/>
                  </a:cubicBezTo>
                  <a:lnTo>
                    <a:pt x="4477" y="7049"/>
                  </a:lnTo>
                  <a:lnTo>
                    <a:pt x="10370" y="7049"/>
                  </a:lnTo>
                  <a:lnTo>
                    <a:pt x="10370" y="7930"/>
                  </a:lnTo>
                  <a:cubicBezTo>
                    <a:pt x="10370" y="8014"/>
                    <a:pt x="10442" y="8097"/>
                    <a:pt x="10537" y="8097"/>
                  </a:cubicBezTo>
                  <a:cubicBezTo>
                    <a:pt x="10620" y="8097"/>
                    <a:pt x="10704" y="8014"/>
                    <a:pt x="10704" y="7930"/>
                  </a:cubicBezTo>
                  <a:lnTo>
                    <a:pt x="10704" y="6371"/>
                  </a:lnTo>
                  <a:lnTo>
                    <a:pt x="10882" y="6371"/>
                  </a:lnTo>
                  <a:cubicBezTo>
                    <a:pt x="10966" y="6371"/>
                    <a:pt x="11037" y="6287"/>
                    <a:pt x="11037" y="6204"/>
                  </a:cubicBezTo>
                  <a:cubicBezTo>
                    <a:pt x="11037" y="6109"/>
                    <a:pt x="10966" y="6037"/>
                    <a:pt x="10882" y="6037"/>
                  </a:cubicBezTo>
                  <a:lnTo>
                    <a:pt x="9894" y="6037"/>
                  </a:lnTo>
                  <a:cubicBezTo>
                    <a:pt x="9954" y="5930"/>
                    <a:pt x="10001" y="5811"/>
                    <a:pt x="10001" y="5680"/>
                  </a:cubicBezTo>
                  <a:lnTo>
                    <a:pt x="10001" y="4180"/>
                  </a:lnTo>
                  <a:cubicBezTo>
                    <a:pt x="10001" y="3882"/>
                    <a:pt x="9787" y="3608"/>
                    <a:pt x="9501" y="3525"/>
                  </a:cubicBezTo>
                  <a:lnTo>
                    <a:pt x="8930" y="3358"/>
                  </a:lnTo>
                  <a:cubicBezTo>
                    <a:pt x="8858" y="3335"/>
                    <a:pt x="8799" y="3275"/>
                    <a:pt x="8799" y="3180"/>
                  </a:cubicBezTo>
                  <a:lnTo>
                    <a:pt x="8799" y="3049"/>
                  </a:lnTo>
                  <a:cubicBezTo>
                    <a:pt x="8858" y="3001"/>
                    <a:pt x="8894" y="2977"/>
                    <a:pt x="8942" y="2918"/>
                  </a:cubicBezTo>
                  <a:cubicBezTo>
                    <a:pt x="9180" y="2692"/>
                    <a:pt x="9299" y="2382"/>
                    <a:pt x="9299" y="2049"/>
                  </a:cubicBezTo>
                  <a:lnTo>
                    <a:pt x="9299" y="1739"/>
                  </a:lnTo>
                  <a:lnTo>
                    <a:pt x="9358" y="1608"/>
                  </a:lnTo>
                  <a:cubicBezTo>
                    <a:pt x="9430" y="1453"/>
                    <a:pt x="9465" y="1311"/>
                    <a:pt x="9465" y="1144"/>
                  </a:cubicBezTo>
                  <a:lnTo>
                    <a:pt x="9465" y="310"/>
                  </a:lnTo>
                  <a:cubicBezTo>
                    <a:pt x="9465" y="215"/>
                    <a:pt x="9382" y="144"/>
                    <a:pt x="9299" y="144"/>
                  </a:cubicBezTo>
                  <a:lnTo>
                    <a:pt x="7739" y="144"/>
                  </a:lnTo>
                  <a:cubicBezTo>
                    <a:pt x="7168" y="144"/>
                    <a:pt x="6703" y="608"/>
                    <a:pt x="6703" y="1168"/>
                  </a:cubicBezTo>
                  <a:lnTo>
                    <a:pt x="6703" y="1191"/>
                  </a:lnTo>
                  <a:cubicBezTo>
                    <a:pt x="6703" y="1322"/>
                    <a:pt x="6739" y="1453"/>
                    <a:pt x="6798" y="1572"/>
                  </a:cubicBezTo>
                  <a:lnTo>
                    <a:pt x="6894" y="1739"/>
                  </a:lnTo>
                  <a:lnTo>
                    <a:pt x="6894" y="2001"/>
                  </a:lnTo>
                  <a:cubicBezTo>
                    <a:pt x="6894" y="2418"/>
                    <a:pt x="7096" y="2799"/>
                    <a:pt x="7406" y="3037"/>
                  </a:cubicBezTo>
                  <a:lnTo>
                    <a:pt x="7406" y="3180"/>
                  </a:lnTo>
                  <a:cubicBezTo>
                    <a:pt x="7406" y="3251"/>
                    <a:pt x="7346" y="3335"/>
                    <a:pt x="7275" y="3358"/>
                  </a:cubicBezTo>
                  <a:lnTo>
                    <a:pt x="6691" y="3525"/>
                  </a:lnTo>
                  <a:cubicBezTo>
                    <a:pt x="6394" y="3608"/>
                    <a:pt x="6203" y="3882"/>
                    <a:pt x="6203" y="4180"/>
                  </a:cubicBezTo>
                  <a:lnTo>
                    <a:pt x="6203" y="4311"/>
                  </a:lnTo>
                  <a:lnTo>
                    <a:pt x="6191" y="4311"/>
                  </a:lnTo>
                  <a:cubicBezTo>
                    <a:pt x="6013" y="4311"/>
                    <a:pt x="5858" y="4466"/>
                    <a:pt x="5858" y="4644"/>
                  </a:cubicBezTo>
                  <a:lnTo>
                    <a:pt x="5858" y="6025"/>
                  </a:lnTo>
                  <a:lnTo>
                    <a:pt x="5858" y="6037"/>
                  </a:lnTo>
                  <a:lnTo>
                    <a:pt x="5048" y="6037"/>
                  </a:lnTo>
                  <a:cubicBezTo>
                    <a:pt x="5108" y="5930"/>
                    <a:pt x="5144" y="5811"/>
                    <a:pt x="5144" y="5680"/>
                  </a:cubicBezTo>
                  <a:lnTo>
                    <a:pt x="5144" y="4180"/>
                  </a:lnTo>
                  <a:cubicBezTo>
                    <a:pt x="5144" y="3882"/>
                    <a:pt x="4941" y="3608"/>
                    <a:pt x="4655" y="3525"/>
                  </a:cubicBezTo>
                  <a:lnTo>
                    <a:pt x="4072" y="3358"/>
                  </a:lnTo>
                  <a:lnTo>
                    <a:pt x="4060" y="3358"/>
                  </a:lnTo>
                  <a:cubicBezTo>
                    <a:pt x="4346" y="3299"/>
                    <a:pt x="4560" y="3239"/>
                    <a:pt x="4703" y="3180"/>
                  </a:cubicBezTo>
                  <a:cubicBezTo>
                    <a:pt x="4786" y="3156"/>
                    <a:pt x="4846" y="3096"/>
                    <a:pt x="4893" y="3001"/>
                  </a:cubicBezTo>
                  <a:cubicBezTo>
                    <a:pt x="4941" y="2930"/>
                    <a:pt x="4941" y="2835"/>
                    <a:pt x="4905" y="2751"/>
                  </a:cubicBezTo>
                  <a:cubicBezTo>
                    <a:pt x="4763" y="2358"/>
                    <a:pt x="4655" y="1692"/>
                    <a:pt x="4643" y="1370"/>
                  </a:cubicBezTo>
                  <a:cubicBezTo>
                    <a:pt x="4584" y="572"/>
                    <a:pt x="4001" y="1"/>
                    <a:pt x="3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6"/>
            <p:cNvSpPr/>
            <p:nvPr/>
          </p:nvSpPr>
          <p:spPr>
            <a:xfrm>
              <a:off x="1611228" y="2679979"/>
              <a:ext cx="12250" cy="12708"/>
            </a:xfrm>
            <a:custGeom>
              <a:avLst/>
              <a:gdLst/>
              <a:ahLst/>
              <a:cxnLst/>
              <a:rect l="l" t="t" r="r" b="b"/>
              <a:pathLst>
                <a:path w="322" h="334" extrusionOk="0">
                  <a:moveTo>
                    <a:pt x="167" y="0"/>
                  </a:moveTo>
                  <a:cubicBezTo>
                    <a:pt x="72" y="0"/>
                    <a:pt x="0" y="83"/>
                    <a:pt x="0" y="167"/>
                  </a:cubicBezTo>
                  <a:cubicBezTo>
                    <a:pt x="0" y="262"/>
                    <a:pt x="72" y="334"/>
                    <a:pt x="167" y="334"/>
                  </a:cubicBezTo>
                  <a:cubicBezTo>
                    <a:pt x="250" y="334"/>
                    <a:pt x="322" y="262"/>
                    <a:pt x="322" y="167"/>
                  </a:cubicBez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66"/>
          <p:cNvGrpSpPr/>
          <p:nvPr/>
        </p:nvGrpSpPr>
        <p:grpSpPr>
          <a:xfrm>
            <a:off x="854332" y="2447736"/>
            <a:ext cx="376358" cy="330109"/>
            <a:chOff x="854332" y="2447736"/>
            <a:chExt cx="376358" cy="330109"/>
          </a:xfrm>
        </p:grpSpPr>
        <p:sp>
          <p:nvSpPr>
            <p:cNvPr id="7682" name="Google Shape;7682;p66"/>
            <p:cNvSpPr/>
            <p:nvPr/>
          </p:nvSpPr>
          <p:spPr>
            <a:xfrm>
              <a:off x="854332" y="2483353"/>
              <a:ext cx="376358" cy="294491"/>
            </a:xfrm>
            <a:custGeom>
              <a:avLst/>
              <a:gdLst/>
              <a:ahLst/>
              <a:cxnLst/>
              <a:rect l="l" t="t" r="r" b="b"/>
              <a:pathLst>
                <a:path w="11824" h="9252" extrusionOk="0">
                  <a:moveTo>
                    <a:pt x="3311" y="334"/>
                  </a:moveTo>
                  <a:cubicBezTo>
                    <a:pt x="3632" y="334"/>
                    <a:pt x="3882" y="549"/>
                    <a:pt x="3882" y="810"/>
                  </a:cubicBezTo>
                  <a:lnTo>
                    <a:pt x="3882" y="846"/>
                  </a:lnTo>
                  <a:cubicBezTo>
                    <a:pt x="3703" y="775"/>
                    <a:pt x="3513" y="727"/>
                    <a:pt x="3311" y="727"/>
                  </a:cubicBezTo>
                  <a:cubicBezTo>
                    <a:pt x="3120" y="727"/>
                    <a:pt x="2930" y="775"/>
                    <a:pt x="2751" y="846"/>
                  </a:cubicBezTo>
                  <a:lnTo>
                    <a:pt x="2751" y="810"/>
                  </a:lnTo>
                  <a:cubicBezTo>
                    <a:pt x="2751" y="549"/>
                    <a:pt x="3001" y="334"/>
                    <a:pt x="3311" y="334"/>
                  </a:cubicBezTo>
                  <a:close/>
                  <a:moveTo>
                    <a:pt x="3311" y="1084"/>
                  </a:moveTo>
                  <a:cubicBezTo>
                    <a:pt x="3942" y="1084"/>
                    <a:pt x="4430" y="1584"/>
                    <a:pt x="4430" y="2203"/>
                  </a:cubicBezTo>
                  <a:cubicBezTo>
                    <a:pt x="4430" y="2323"/>
                    <a:pt x="4418" y="2442"/>
                    <a:pt x="4370" y="2561"/>
                  </a:cubicBezTo>
                  <a:cubicBezTo>
                    <a:pt x="3882" y="2049"/>
                    <a:pt x="3013" y="1858"/>
                    <a:pt x="2977" y="1858"/>
                  </a:cubicBezTo>
                  <a:cubicBezTo>
                    <a:pt x="2961" y="1855"/>
                    <a:pt x="2946" y="1854"/>
                    <a:pt x="2932" y="1854"/>
                  </a:cubicBezTo>
                  <a:cubicBezTo>
                    <a:pt x="2892" y="1854"/>
                    <a:pt x="2857" y="1865"/>
                    <a:pt x="2822" y="1882"/>
                  </a:cubicBezTo>
                  <a:cubicBezTo>
                    <a:pt x="2775" y="1918"/>
                    <a:pt x="2763" y="1965"/>
                    <a:pt x="2763" y="2025"/>
                  </a:cubicBezTo>
                  <a:cubicBezTo>
                    <a:pt x="2763" y="2037"/>
                    <a:pt x="2751" y="2156"/>
                    <a:pt x="2632" y="2275"/>
                  </a:cubicBezTo>
                  <a:cubicBezTo>
                    <a:pt x="2560" y="2346"/>
                    <a:pt x="2560" y="2454"/>
                    <a:pt x="2632" y="2513"/>
                  </a:cubicBezTo>
                  <a:cubicBezTo>
                    <a:pt x="2668" y="2549"/>
                    <a:pt x="2712" y="2567"/>
                    <a:pt x="2755" y="2567"/>
                  </a:cubicBezTo>
                  <a:cubicBezTo>
                    <a:pt x="2799" y="2567"/>
                    <a:pt x="2840" y="2549"/>
                    <a:pt x="2870" y="2513"/>
                  </a:cubicBezTo>
                  <a:cubicBezTo>
                    <a:pt x="2965" y="2406"/>
                    <a:pt x="3013" y="2323"/>
                    <a:pt x="3060" y="2227"/>
                  </a:cubicBezTo>
                  <a:cubicBezTo>
                    <a:pt x="3358" y="2323"/>
                    <a:pt x="3953" y="2525"/>
                    <a:pt x="4227" y="2918"/>
                  </a:cubicBezTo>
                  <a:cubicBezTo>
                    <a:pt x="4144" y="3358"/>
                    <a:pt x="3763" y="3692"/>
                    <a:pt x="3299" y="3692"/>
                  </a:cubicBezTo>
                  <a:cubicBezTo>
                    <a:pt x="2834" y="3692"/>
                    <a:pt x="2441" y="3335"/>
                    <a:pt x="2394" y="2858"/>
                  </a:cubicBezTo>
                  <a:cubicBezTo>
                    <a:pt x="2394" y="2823"/>
                    <a:pt x="2382" y="2811"/>
                    <a:pt x="2358" y="2775"/>
                  </a:cubicBezTo>
                  <a:cubicBezTo>
                    <a:pt x="2263" y="2596"/>
                    <a:pt x="2203" y="2406"/>
                    <a:pt x="2203" y="2203"/>
                  </a:cubicBezTo>
                  <a:cubicBezTo>
                    <a:pt x="2203" y="1572"/>
                    <a:pt x="2703" y="1084"/>
                    <a:pt x="3311" y="1084"/>
                  </a:cubicBezTo>
                  <a:close/>
                  <a:moveTo>
                    <a:pt x="3715" y="3989"/>
                  </a:moveTo>
                  <a:lnTo>
                    <a:pt x="3715" y="4168"/>
                  </a:lnTo>
                  <a:cubicBezTo>
                    <a:pt x="3703" y="4228"/>
                    <a:pt x="3715" y="4287"/>
                    <a:pt x="3751" y="4323"/>
                  </a:cubicBezTo>
                  <a:lnTo>
                    <a:pt x="3584" y="4478"/>
                  </a:lnTo>
                  <a:cubicBezTo>
                    <a:pt x="3507" y="4543"/>
                    <a:pt x="3415" y="4576"/>
                    <a:pt x="3322" y="4576"/>
                  </a:cubicBezTo>
                  <a:cubicBezTo>
                    <a:pt x="3230" y="4576"/>
                    <a:pt x="3138" y="4543"/>
                    <a:pt x="3060" y="4478"/>
                  </a:cubicBezTo>
                  <a:lnTo>
                    <a:pt x="2894" y="4323"/>
                  </a:lnTo>
                  <a:cubicBezTo>
                    <a:pt x="2930" y="4287"/>
                    <a:pt x="2941" y="4228"/>
                    <a:pt x="2941" y="4168"/>
                  </a:cubicBezTo>
                  <a:lnTo>
                    <a:pt x="2941" y="3989"/>
                  </a:lnTo>
                  <a:cubicBezTo>
                    <a:pt x="3060" y="4025"/>
                    <a:pt x="3191" y="4049"/>
                    <a:pt x="3334" y="4049"/>
                  </a:cubicBezTo>
                  <a:cubicBezTo>
                    <a:pt x="3465" y="4049"/>
                    <a:pt x="3596" y="4025"/>
                    <a:pt x="3715" y="3989"/>
                  </a:cubicBezTo>
                  <a:close/>
                  <a:moveTo>
                    <a:pt x="4049" y="4549"/>
                  </a:moveTo>
                  <a:lnTo>
                    <a:pt x="4620" y="4835"/>
                  </a:lnTo>
                  <a:cubicBezTo>
                    <a:pt x="4763" y="4894"/>
                    <a:pt x="4835" y="5025"/>
                    <a:pt x="4835" y="5180"/>
                  </a:cubicBezTo>
                  <a:lnTo>
                    <a:pt x="3346" y="5180"/>
                  </a:lnTo>
                  <a:cubicBezTo>
                    <a:pt x="3156" y="5180"/>
                    <a:pt x="2989" y="5335"/>
                    <a:pt x="2989" y="5537"/>
                  </a:cubicBezTo>
                  <a:lnTo>
                    <a:pt x="2989" y="6275"/>
                  </a:lnTo>
                  <a:lnTo>
                    <a:pt x="2596" y="6275"/>
                  </a:lnTo>
                  <a:lnTo>
                    <a:pt x="2596" y="5561"/>
                  </a:lnTo>
                  <a:cubicBezTo>
                    <a:pt x="2596" y="5466"/>
                    <a:pt x="2525" y="5382"/>
                    <a:pt x="2418" y="5382"/>
                  </a:cubicBezTo>
                  <a:cubicBezTo>
                    <a:pt x="2322" y="5382"/>
                    <a:pt x="2239" y="5454"/>
                    <a:pt x="2239" y="5561"/>
                  </a:cubicBezTo>
                  <a:lnTo>
                    <a:pt x="2239" y="6442"/>
                  </a:lnTo>
                  <a:cubicBezTo>
                    <a:pt x="2239" y="6525"/>
                    <a:pt x="2322" y="6621"/>
                    <a:pt x="2418" y="6621"/>
                  </a:cubicBezTo>
                  <a:lnTo>
                    <a:pt x="2989" y="6621"/>
                  </a:lnTo>
                  <a:lnTo>
                    <a:pt x="2989" y="7002"/>
                  </a:lnTo>
                  <a:lnTo>
                    <a:pt x="2989" y="7026"/>
                  </a:lnTo>
                  <a:lnTo>
                    <a:pt x="2227" y="7026"/>
                  </a:lnTo>
                  <a:cubicBezTo>
                    <a:pt x="2025" y="7026"/>
                    <a:pt x="1846" y="6847"/>
                    <a:pt x="1846" y="6633"/>
                  </a:cubicBezTo>
                  <a:lnTo>
                    <a:pt x="1846" y="5180"/>
                  </a:lnTo>
                  <a:lnTo>
                    <a:pt x="1822" y="5180"/>
                  </a:lnTo>
                  <a:cubicBezTo>
                    <a:pt x="1822" y="5025"/>
                    <a:pt x="1906" y="4894"/>
                    <a:pt x="2037" y="4835"/>
                  </a:cubicBezTo>
                  <a:lnTo>
                    <a:pt x="2620" y="4549"/>
                  </a:lnTo>
                  <a:lnTo>
                    <a:pt x="2822" y="4740"/>
                  </a:lnTo>
                  <a:cubicBezTo>
                    <a:pt x="2953" y="4882"/>
                    <a:pt x="3156" y="4942"/>
                    <a:pt x="3334" y="4942"/>
                  </a:cubicBezTo>
                  <a:cubicBezTo>
                    <a:pt x="3513" y="4942"/>
                    <a:pt x="3692" y="4882"/>
                    <a:pt x="3834" y="4740"/>
                  </a:cubicBezTo>
                  <a:lnTo>
                    <a:pt x="4049" y="4549"/>
                  </a:lnTo>
                  <a:close/>
                  <a:moveTo>
                    <a:pt x="5537" y="5513"/>
                  </a:moveTo>
                  <a:lnTo>
                    <a:pt x="5549" y="7002"/>
                  </a:lnTo>
                  <a:cubicBezTo>
                    <a:pt x="5549" y="7002"/>
                    <a:pt x="5549" y="7026"/>
                    <a:pt x="5537" y="7026"/>
                  </a:cubicBezTo>
                  <a:lnTo>
                    <a:pt x="3311" y="7026"/>
                  </a:lnTo>
                  <a:cubicBezTo>
                    <a:pt x="3311" y="7026"/>
                    <a:pt x="3299" y="7026"/>
                    <a:pt x="3299" y="7002"/>
                  </a:cubicBezTo>
                  <a:lnTo>
                    <a:pt x="3299" y="5537"/>
                  </a:lnTo>
                  <a:cubicBezTo>
                    <a:pt x="3299" y="5537"/>
                    <a:pt x="3299" y="5513"/>
                    <a:pt x="3311" y="5513"/>
                  </a:cubicBezTo>
                  <a:close/>
                  <a:moveTo>
                    <a:pt x="11097" y="7359"/>
                  </a:moveTo>
                  <a:lnTo>
                    <a:pt x="11097" y="7752"/>
                  </a:lnTo>
                  <a:lnTo>
                    <a:pt x="727" y="7752"/>
                  </a:lnTo>
                  <a:lnTo>
                    <a:pt x="727" y="7359"/>
                  </a:lnTo>
                  <a:close/>
                  <a:moveTo>
                    <a:pt x="3311" y="1"/>
                  </a:moveTo>
                  <a:cubicBezTo>
                    <a:pt x="2810" y="1"/>
                    <a:pt x="2406" y="370"/>
                    <a:pt x="2406" y="810"/>
                  </a:cubicBezTo>
                  <a:cubicBezTo>
                    <a:pt x="2406" y="894"/>
                    <a:pt x="2418" y="965"/>
                    <a:pt x="2441" y="1025"/>
                  </a:cubicBezTo>
                  <a:cubicBezTo>
                    <a:pt x="2084" y="1287"/>
                    <a:pt x="1858" y="1727"/>
                    <a:pt x="1858" y="2203"/>
                  </a:cubicBezTo>
                  <a:cubicBezTo>
                    <a:pt x="1858" y="2454"/>
                    <a:pt x="1929" y="2704"/>
                    <a:pt x="2048" y="2930"/>
                  </a:cubicBezTo>
                  <a:cubicBezTo>
                    <a:pt x="2096" y="3299"/>
                    <a:pt x="2298" y="3608"/>
                    <a:pt x="2584" y="3811"/>
                  </a:cubicBezTo>
                  <a:lnTo>
                    <a:pt x="2584" y="4168"/>
                  </a:lnTo>
                  <a:lnTo>
                    <a:pt x="2584" y="4180"/>
                  </a:lnTo>
                  <a:lnTo>
                    <a:pt x="1882" y="4537"/>
                  </a:lnTo>
                  <a:cubicBezTo>
                    <a:pt x="1632" y="4656"/>
                    <a:pt x="1489" y="4906"/>
                    <a:pt x="1489" y="5192"/>
                  </a:cubicBezTo>
                  <a:lnTo>
                    <a:pt x="1489" y="6645"/>
                  </a:lnTo>
                  <a:cubicBezTo>
                    <a:pt x="1489" y="6787"/>
                    <a:pt x="1525" y="6918"/>
                    <a:pt x="1584" y="7037"/>
                  </a:cubicBezTo>
                  <a:lnTo>
                    <a:pt x="179" y="7037"/>
                  </a:lnTo>
                  <a:cubicBezTo>
                    <a:pt x="84" y="7037"/>
                    <a:pt x="1" y="7109"/>
                    <a:pt x="1" y="7216"/>
                  </a:cubicBezTo>
                  <a:cubicBezTo>
                    <a:pt x="1" y="7323"/>
                    <a:pt x="72" y="7395"/>
                    <a:pt x="179" y="7395"/>
                  </a:cubicBezTo>
                  <a:lnTo>
                    <a:pt x="370" y="7395"/>
                  </a:lnTo>
                  <a:lnTo>
                    <a:pt x="370" y="9073"/>
                  </a:lnTo>
                  <a:cubicBezTo>
                    <a:pt x="370" y="9169"/>
                    <a:pt x="441" y="9252"/>
                    <a:pt x="548" y="9252"/>
                  </a:cubicBezTo>
                  <a:cubicBezTo>
                    <a:pt x="655" y="9252"/>
                    <a:pt x="727" y="9181"/>
                    <a:pt x="727" y="9073"/>
                  </a:cubicBezTo>
                  <a:lnTo>
                    <a:pt x="727" y="8133"/>
                  </a:lnTo>
                  <a:lnTo>
                    <a:pt x="11097" y="8133"/>
                  </a:lnTo>
                  <a:lnTo>
                    <a:pt x="11097" y="9073"/>
                  </a:lnTo>
                  <a:cubicBezTo>
                    <a:pt x="11097" y="9169"/>
                    <a:pt x="11169" y="9252"/>
                    <a:pt x="11276" y="9252"/>
                  </a:cubicBezTo>
                  <a:cubicBezTo>
                    <a:pt x="11383" y="9252"/>
                    <a:pt x="11454" y="9181"/>
                    <a:pt x="11454" y="9073"/>
                  </a:cubicBezTo>
                  <a:lnTo>
                    <a:pt x="11454" y="7395"/>
                  </a:lnTo>
                  <a:lnTo>
                    <a:pt x="11645" y="7395"/>
                  </a:lnTo>
                  <a:cubicBezTo>
                    <a:pt x="11740" y="7395"/>
                    <a:pt x="11823" y="7323"/>
                    <a:pt x="11823" y="7216"/>
                  </a:cubicBezTo>
                  <a:cubicBezTo>
                    <a:pt x="11812" y="7097"/>
                    <a:pt x="11740" y="7026"/>
                    <a:pt x="11633" y="7026"/>
                  </a:cubicBezTo>
                  <a:lnTo>
                    <a:pt x="5894" y="7026"/>
                  </a:lnTo>
                  <a:lnTo>
                    <a:pt x="5894" y="7002"/>
                  </a:lnTo>
                  <a:lnTo>
                    <a:pt x="5894" y="5537"/>
                  </a:lnTo>
                  <a:cubicBezTo>
                    <a:pt x="5894" y="5335"/>
                    <a:pt x="5727" y="5180"/>
                    <a:pt x="5537" y="5180"/>
                  </a:cubicBezTo>
                  <a:lnTo>
                    <a:pt x="5144" y="5180"/>
                  </a:lnTo>
                  <a:cubicBezTo>
                    <a:pt x="5144" y="4894"/>
                    <a:pt x="5001" y="4656"/>
                    <a:pt x="4739" y="4537"/>
                  </a:cubicBezTo>
                  <a:lnTo>
                    <a:pt x="4049" y="4180"/>
                  </a:lnTo>
                  <a:lnTo>
                    <a:pt x="4049" y="4168"/>
                  </a:lnTo>
                  <a:lnTo>
                    <a:pt x="4049" y="3811"/>
                  </a:lnTo>
                  <a:cubicBezTo>
                    <a:pt x="4323" y="3608"/>
                    <a:pt x="4537" y="3299"/>
                    <a:pt x="4584" y="2930"/>
                  </a:cubicBezTo>
                  <a:cubicBezTo>
                    <a:pt x="4715" y="2704"/>
                    <a:pt x="4775" y="2454"/>
                    <a:pt x="4775" y="2203"/>
                  </a:cubicBezTo>
                  <a:cubicBezTo>
                    <a:pt x="4775" y="1727"/>
                    <a:pt x="4549" y="1287"/>
                    <a:pt x="4192" y="1025"/>
                  </a:cubicBezTo>
                  <a:cubicBezTo>
                    <a:pt x="4203" y="953"/>
                    <a:pt x="4227" y="894"/>
                    <a:pt x="4227" y="810"/>
                  </a:cubicBezTo>
                  <a:cubicBezTo>
                    <a:pt x="4227" y="370"/>
                    <a:pt x="3811" y="1"/>
                    <a:pt x="3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983561" y="2677389"/>
              <a:ext cx="23140" cy="11395"/>
            </a:xfrm>
            <a:custGeom>
              <a:avLst/>
              <a:gdLst/>
              <a:ahLst/>
              <a:cxnLst/>
              <a:rect l="l" t="t" r="r" b="b"/>
              <a:pathLst>
                <a:path w="727" h="358" extrusionOk="0">
                  <a:moveTo>
                    <a:pt x="179" y="1"/>
                  </a:moveTo>
                  <a:cubicBezTo>
                    <a:pt x="84" y="1"/>
                    <a:pt x="1" y="72"/>
                    <a:pt x="1" y="179"/>
                  </a:cubicBezTo>
                  <a:cubicBezTo>
                    <a:pt x="1" y="275"/>
                    <a:pt x="72" y="358"/>
                    <a:pt x="179" y="358"/>
                  </a:cubicBezTo>
                  <a:lnTo>
                    <a:pt x="548" y="358"/>
                  </a:lnTo>
                  <a:cubicBezTo>
                    <a:pt x="644" y="358"/>
                    <a:pt x="727" y="287"/>
                    <a:pt x="727" y="179"/>
                  </a:cubicBezTo>
                  <a:cubicBezTo>
                    <a:pt x="727" y="72"/>
                    <a:pt x="655" y="1"/>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1030925" y="2447736"/>
              <a:ext cx="187638" cy="183086"/>
            </a:xfrm>
            <a:custGeom>
              <a:avLst/>
              <a:gdLst/>
              <a:ahLst/>
              <a:cxnLst/>
              <a:rect l="l" t="t" r="r" b="b"/>
              <a:pathLst>
                <a:path w="5895" h="5752" extrusionOk="0">
                  <a:moveTo>
                    <a:pt x="5168" y="358"/>
                  </a:moveTo>
                  <a:cubicBezTo>
                    <a:pt x="5371" y="358"/>
                    <a:pt x="5549" y="536"/>
                    <a:pt x="5549" y="739"/>
                  </a:cubicBezTo>
                  <a:lnTo>
                    <a:pt x="5549" y="3692"/>
                  </a:lnTo>
                  <a:cubicBezTo>
                    <a:pt x="5549" y="3894"/>
                    <a:pt x="5371" y="4073"/>
                    <a:pt x="5168" y="4073"/>
                  </a:cubicBezTo>
                  <a:lnTo>
                    <a:pt x="2942" y="4073"/>
                  </a:lnTo>
                  <a:cubicBezTo>
                    <a:pt x="2918" y="4073"/>
                    <a:pt x="2870" y="4096"/>
                    <a:pt x="2846" y="4108"/>
                  </a:cubicBezTo>
                  <a:lnTo>
                    <a:pt x="1192" y="5311"/>
                  </a:lnTo>
                  <a:lnTo>
                    <a:pt x="1192" y="5311"/>
                  </a:lnTo>
                  <a:lnTo>
                    <a:pt x="1442" y="4299"/>
                  </a:lnTo>
                  <a:cubicBezTo>
                    <a:pt x="1453" y="4251"/>
                    <a:pt x="1442" y="4192"/>
                    <a:pt x="1418" y="4156"/>
                  </a:cubicBezTo>
                  <a:cubicBezTo>
                    <a:pt x="1382" y="4108"/>
                    <a:pt x="1322" y="4096"/>
                    <a:pt x="1275" y="4096"/>
                  </a:cubicBezTo>
                  <a:lnTo>
                    <a:pt x="727" y="4096"/>
                  </a:lnTo>
                  <a:cubicBezTo>
                    <a:pt x="525" y="4096"/>
                    <a:pt x="346" y="3918"/>
                    <a:pt x="346" y="3703"/>
                  </a:cubicBezTo>
                  <a:lnTo>
                    <a:pt x="346" y="739"/>
                  </a:lnTo>
                  <a:cubicBezTo>
                    <a:pt x="346" y="536"/>
                    <a:pt x="525" y="358"/>
                    <a:pt x="727" y="358"/>
                  </a:cubicBezTo>
                  <a:close/>
                  <a:moveTo>
                    <a:pt x="727" y="1"/>
                  </a:moveTo>
                  <a:cubicBezTo>
                    <a:pt x="322" y="1"/>
                    <a:pt x="1" y="322"/>
                    <a:pt x="1" y="727"/>
                  </a:cubicBezTo>
                  <a:lnTo>
                    <a:pt x="1" y="3692"/>
                  </a:lnTo>
                  <a:cubicBezTo>
                    <a:pt x="1" y="4084"/>
                    <a:pt x="322" y="4418"/>
                    <a:pt x="727" y="4418"/>
                  </a:cubicBezTo>
                  <a:lnTo>
                    <a:pt x="1049" y="4418"/>
                  </a:lnTo>
                  <a:lnTo>
                    <a:pt x="799" y="5430"/>
                  </a:lnTo>
                  <a:cubicBezTo>
                    <a:pt x="775" y="5537"/>
                    <a:pt x="822" y="5656"/>
                    <a:pt x="906" y="5716"/>
                  </a:cubicBezTo>
                  <a:cubicBezTo>
                    <a:pt x="953" y="5739"/>
                    <a:pt x="1013" y="5751"/>
                    <a:pt x="1049" y="5751"/>
                  </a:cubicBezTo>
                  <a:cubicBezTo>
                    <a:pt x="1120" y="5751"/>
                    <a:pt x="1156" y="5739"/>
                    <a:pt x="1203" y="5716"/>
                  </a:cubicBezTo>
                  <a:lnTo>
                    <a:pt x="2989" y="4418"/>
                  </a:lnTo>
                  <a:lnTo>
                    <a:pt x="5168" y="4418"/>
                  </a:lnTo>
                  <a:cubicBezTo>
                    <a:pt x="5561" y="4418"/>
                    <a:pt x="5894" y="4084"/>
                    <a:pt x="5894" y="3692"/>
                  </a:cubicBezTo>
                  <a:lnTo>
                    <a:pt x="5894" y="727"/>
                  </a:lnTo>
                  <a:cubicBezTo>
                    <a:pt x="5894" y="322"/>
                    <a:pt x="5561"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6"/>
            <p:cNvSpPr/>
            <p:nvPr/>
          </p:nvSpPr>
          <p:spPr>
            <a:xfrm>
              <a:off x="1066574" y="2483353"/>
              <a:ext cx="28806" cy="11045"/>
            </a:xfrm>
            <a:custGeom>
              <a:avLst/>
              <a:gdLst/>
              <a:ahLst/>
              <a:cxnLst/>
              <a:rect l="l" t="t" r="r" b="b"/>
              <a:pathLst>
                <a:path w="905" h="347" extrusionOk="0">
                  <a:moveTo>
                    <a:pt x="179" y="1"/>
                  </a:moveTo>
                  <a:cubicBezTo>
                    <a:pt x="83" y="1"/>
                    <a:pt x="0" y="72"/>
                    <a:pt x="0" y="179"/>
                  </a:cubicBezTo>
                  <a:cubicBezTo>
                    <a:pt x="0" y="263"/>
                    <a:pt x="72" y="346"/>
                    <a:pt x="179" y="346"/>
                  </a:cubicBezTo>
                  <a:lnTo>
                    <a:pt x="726" y="346"/>
                  </a:lnTo>
                  <a:cubicBezTo>
                    <a:pt x="810" y="346"/>
                    <a:pt x="905" y="275"/>
                    <a:pt x="905" y="179"/>
                  </a:cubicBezTo>
                  <a:cubicBezTo>
                    <a:pt x="893" y="72"/>
                    <a:pt x="810" y="1"/>
                    <a:pt x="7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6"/>
            <p:cNvSpPr/>
            <p:nvPr/>
          </p:nvSpPr>
          <p:spPr>
            <a:xfrm>
              <a:off x="1107126" y="2483353"/>
              <a:ext cx="76201" cy="11045"/>
            </a:xfrm>
            <a:custGeom>
              <a:avLst/>
              <a:gdLst/>
              <a:ahLst/>
              <a:cxnLst/>
              <a:rect l="l" t="t" r="r" b="b"/>
              <a:pathLst>
                <a:path w="2394" h="347" extrusionOk="0">
                  <a:moveTo>
                    <a:pt x="179" y="1"/>
                  </a:moveTo>
                  <a:cubicBezTo>
                    <a:pt x="95" y="1"/>
                    <a:pt x="0" y="72"/>
                    <a:pt x="0" y="179"/>
                  </a:cubicBezTo>
                  <a:cubicBezTo>
                    <a:pt x="0" y="263"/>
                    <a:pt x="71" y="346"/>
                    <a:pt x="179" y="346"/>
                  </a:cubicBezTo>
                  <a:lnTo>
                    <a:pt x="2215" y="346"/>
                  </a:lnTo>
                  <a:cubicBezTo>
                    <a:pt x="2310" y="346"/>
                    <a:pt x="2393" y="275"/>
                    <a:pt x="2393" y="179"/>
                  </a:cubicBezTo>
                  <a:cubicBezTo>
                    <a:pt x="2393" y="72"/>
                    <a:pt x="2310"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1065810" y="2512542"/>
              <a:ext cx="117516" cy="11395"/>
            </a:xfrm>
            <a:custGeom>
              <a:avLst/>
              <a:gdLst/>
              <a:ahLst/>
              <a:cxnLst/>
              <a:rect l="l" t="t" r="r" b="b"/>
              <a:pathLst>
                <a:path w="3692" h="358" extrusionOk="0">
                  <a:moveTo>
                    <a:pt x="179" y="1"/>
                  </a:moveTo>
                  <a:cubicBezTo>
                    <a:pt x="96" y="1"/>
                    <a:pt x="0" y="72"/>
                    <a:pt x="0" y="179"/>
                  </a:cubicBezTo>
                  <a:cubicBezTo>
                    <a:pt x="0" y="274"/>
                    <a:pt x="84" y="358"/>
                    <a:pt x="179" y="358"/>
                  </a:cubicBezTo>
                  <a:lnTo>
                    <a:pt x="3513" y="358"/>
                  </a:lnTo>
                  <a:cubicBezTo>
                    <a:pt x="3608" y="358"/>
                    <a:pt x="3691" y="286"/>
                    <a:pt x="3691" y="179"/>
                  </a:cubicBezTo>
                  <a:cubicBezTo>
                    <a:pt x="3691" y="72"/>
                    <a:pt x="3608"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6"/>
            <p:cNvSpPr/>
            <p:nvPr/>
          </p:nvSpPr>
          <p:spPr>
            <a:xfrm>
              <a:off x="1065810" y="2542112"/>
              <a:ext cx="76583" cy="11395"/>
            </a:xfrm>
            <a:custGeom>
              <a:avLst/>
              <a:gdLst/>
              <a:ahLst/>
              <a:cxnLst/>
              <a:rect l="l" t="t" r="r" b="b"/>
              <a:pathLst>
                <a:path w="2406" h="358" extrusionOk="0">
                  <a:moveTo>
                    <a:pt x="179" y="0"/>
                  </a:moveTo>
                  <a:cubicBezTo>
                    <a:pt x="96" y="0"/>
                    <a:pt x="0" y="72"/>
                    <a:pt x="0" y="179"/>
                  </a:cubicBezTo>
                  <a:cubicBezTo>
                    <a:pt x="0" y="262"/>
                    <a:pt x="84" y="357"/>
                    <a:pt x="179" y="357"/>
                  </a:cubicBezTo>
                  <a:lnTo>
                    <a:pt x="2227" y="357"/>
                  </a:lnTo>
                  <a:cubicBezTo>
                    <a:pt x="2310" y="357"/>
                    <a:pt x="2405" y="274"/>
                    <a:pt x="2405" y="179"/>
                  </a:cubicBezTo>
                  <a:cubicBezTo>
                    <a:pt x="2405" y="72"/>
                    <a:pt x="2310" y="0"/>
                    <a:pt x="2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6"/>
            <p:cNvSpPr/>
            <p:nvPr/>
          </p:nvSpPr>
          <p:spPr>
            <a:xfrm>
              <a:off x="1154489" y="2542112"/>
              <a:ext cx="28838" cy="11395"/>
            </a:xfrm>
            <a:custGeom>
              <a:avLst/>
              <a:gdLst/>
              <a:ahLst/>
              <a:cxnLst/>
              <a:rect l="l" t="t" r="r" b="b"/>
              <a:pathLst>
                <a:path w="906" h="358" extrusionOk="0">
                  <a:moveTo>
                    <a:pt x="179" y="0"/>
                  </a:moveTo>
                  <a:cubicBezTo>
                    <a:pt x="96" y="0"/>
                    <a:pt x="0" y="72"/>
                    <a:pt x="0" y="179"/>
                  </a:cubicBezTo>
                  <a:cubicBezTo>
                    <a:pt x="0" y="262"/>
                    <a:pt x="72" y="357"/>
                    <a:pt x="179" y="357"/>
                  </a:cubicBezTo>
                  <a:lnTo>
                    <a:pt x="727" y="357"/>
                  </a:lnTo>
                  <a:cubicBezTo>
                    <a:pt x="822" y="357"/>
                    <a:pt x="905" y="274"/>
                    <a:pt x="905" y="179"/>
                  </a:cubicBezTo>
                  <a:cubicBezTo>
                    <a:pt x="905"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66"/>
          <p:cNvGrpSpPr/>
          <p:nvPr/>
        </p:nvGrpSpPr>
        <p:grpSpPr>
          <a:xfrm>
            <a:off x="4206763" y="2450951"/>
            <a:ext cx="322151" cy="322374"/>
            <a:chOff x="4206763" y="2450951"/>
            <a:chExt cx="322151" cy="322374"/>
          </a:xfrm>
        </p:grpSpPr>
        <p:sp>
          <p:nvSpPr>
            <p:cNvPr id="7691" name="Google Shape;7691;p66"/>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6"/>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6"/>
          <p:cNvGrpSpPr/>
          <p:nvPr/>
        </p:nvGrpSpPr>
        <p:grpSpPr>
          <a:xfrm>
            <a:off x="7528096" y="2450059"/>
            <a:ext cx="327976" cy="324316"/>
            <a:chOff x="7528096" y="2450059"/>
            <a:chExt cx="327976" cy="324316"/>
          </a:xfrm>
        </p:grpSpPr>
        <p:sp>
          <p:nvSpPr>
            <p:cNvPr id="7694" name="Google Shape;7694;p66"/>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6"/>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6"/>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6"/>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6"/>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6"/>
          <p:cNvGrpSpPr/>
          <p:nvPr/>
        </p:nvGrpSpPr>
        <p:grpSpPr>
          <a:xfrm>
            <a:off x="7077129" y="2512542"/>
            <a:ext cx="282364" cy="198619"/>
            <a:chOff x="7077129" y="2512542"/>
            <a:chExt cx="282364" cy="198619"/>
          </a:xfrm>
        </p:grpSpPr>
        <p:sp>
          <p:nvSpPr>
            <p:cNvPr id="7700" name="Google Shape;7700;p66"/>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6"/>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6"/>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6"/>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6"/>
          <p:cNvGrpSpPr/>
          <p:nvPr/>
        </p:nvGrpSpPr>
        <p:grpSpPr>
          <a:xfrm>
            <a:off x="3725461" y="2444712"/>
            <a:ext cx="334279" cy="334661"/>
            <a:chOff x="3725461" y="2444712"/>
            <a:chExt cx="334279" cy="334661"/>
          </a:xfrm>
        </p:grpSpPr>
        <p:sp>
          <p:nvSpPr>
            <p:cNvPr id="7707" name="Google Shape;7707;p66"/>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6"/>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6"/>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6"/>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6"/>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6"/>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6"/>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6"/>
          <p:cNvGrpSpPr/>
          <p:nvPr/>
        </p:nvGrpSpPr>
        <p:grpSpPr>
          <a:xfrm>
            <a:off x="6577238" y="2457221"/>
            <a:ext cx="332019" cy="310788"/>
            <a:chOff x="6577238" y="2457221"/>
            <a:chExt cx="332019" cy="310788"/>
          </a:xfrm>
        </p:grpSpPr>
        <p:sp>
          <p:nvSpPr>
            <p:cNvPr id="7715" name="Google Shape;7715;p66"/>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6"/>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6"/>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6"/>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6"/>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66"/>
          <p:cNvGrpSpPr/>
          <p:nvPr/>
        </p:nvGrpSpPr>
        <p:grpSpPr>
          <a:xfrm>
            <a:off x="2818561" y="2439778"/>
            <a:ext cx="247892" cy="346024"/>
            <a:chOff x="2818561" y="2439778"/>
            <a:chExt cx="247892" cy="346024"/>
          </a:xfrm>
        </p:grpSpPr>
        <p:sp>
          <p:nvSpPr>
            <p:cNvPr id="7722" name="Google Shape;7722;p66"/>
            <p:cNvSpPr/>
            <p:nvPr/>
          </p:nvSpPr>
          <p:spPr>
            <a:xfrm>
              <a:off x="2818561" y="2439778"/>
              <a:ext cx="247892" cy="346024"/>
            </a:xfrm>
            <a:custGeom>
              <a:avLst/>
              <a:gdLst/>
              <a:ahLst/>
              <a:cxnLst/>
              <a:rect l="l" t="t" r="r" b="b"/>
              <a:pathLst>
                <a:path w="7788" h="10871" extrusionOk="0">
                  <a:moveTo>
                    <a:pt x="5882" y="9716"/>
                  </a:moveTo>
                  <a:lnTo>
                    <a:pt x="5882" y="9966"/>
                  </a:lnTo>
                  <a:lnTo>
                    <a:pt x="5894" y="9966"/>
                  </a:lnTo>
                  <a:cubicBezTo>
                    <a:pt x="5894" y="10276"/>
                    <a:pt x="5644" y="10550"/>
                    <a:pt x="5323" y="10550"/>
                  </a:cubicBezTo>
                  <a:lnTo>
                    <a:pt x="894" y="10550"/>
                  </a:lnTo>
                  <a:cubicBezTo>
                    <a:pt x="584" y="10550"/>
                    <a:pt x="310" y="10299"/>
                    <a:pt x="310" y="9966"/>
                  </a:cubicBezTo>
                  <a:lnTo>
                    <a:pt x="310" y="9716"/>
                  </a:lnTo>
                  <a:close/>
                  <a:moveTo>
                    <a:pt x="894" y="1"/>
                  </a:moveTo>
                  <a:cubicBezTo>
                    <a:pt x="405" y="1"/>
                    <a:pt x="1" y="394"/>
                    <a:pt x="1" y="894"/>
                  </a:cubicBezTo>
                  <a:lnTo>
                    <a:pt x="1" y="7835"/>
                  </a:lnTo>
                  <a:cubicBezTo>
                    <a:pt x="1" y="7930"/>
                    <a:pt x="72" y="8002"/>
                    <a:pt x="167" y="8002"/>
                  </a:cubicBezTo>
                  <a:cubicBezTo>
                    <a:pt x="263" y="8002"/>
                    <a:pt x="334" y="7930"/>
                    <a:pt x="334" y="7835"/>
                  </a:cubicBezTo>
                  <a:lnTo>
                    <a:pt x="334" y="1346"/>
                  </a:lnTo>
                  <a:lnTo>
                    <a:pt x="3382" y="1346"/>
                  </a:lnTo>
                  <a:cubicBezTo>
                    <a:pt x="3477" y="1346"/>
                    <a:pt x="3549" y="1275"/>
                    <a:pt x="3549" y="1179"/>
                  </a:cubicBezTo>
                  <a:cubicBezTo>
                    <a:pt x="3549" y="1096"/>
                    <a:pt x="3477" y="1025"/>
                    <a:pt x="3382" y="1025"/>
                  </a:cubicBezTo>
                  <a:lnTo>
                    <a:pt x="334" y="1025"/>
                  </a:lnTo>
                  <a:lnTo>
                    <a:pt x="334" y="882"/>
                  </a:lnTo>
                  <a:cubicBezTo>
                    <a:pt x="334" y="572"/>
                    <a:pt x="584" y="310"/>
                    <a:pt x="906" y="310"/>
                  </a:cubicBezTo>
                  <a:lnTo>
                    <a:pt x="5335" y="310"/>
                  </a:lnTo>
                  <a:cubicBezTo>
                    <a:pt x="5644" y="310"/>
                    <a:pt x="5918" y="560"/>
                    <a:pt x="5918" y="882"/>
                  </a:cubicBezTo>
                  <a:lnTo>
                    <a:pt x="5918" y="1025"/>
                  </a:lnTo>
                  <a:lnTo>
                    <a:pt x="4073" y="1025"/>
                  </a:lnTo>
                  <a:cubicBezTo>
                    <a:pt x="3977" y="1025"/>
                    <a:pt x="3906" y="1096"/>
                    <a:pt x="3906" y="1179"/>
                  </a:cubicBezTo>
                  <a:cubicBezTo>
                    <a:pt x="3906" y="1275"/>
                    <a:pt x="3977" y="1346"/>
                    <a:pt x="4073" y="1346"/>
                  </a:cubicBezTo>
                  <a:lnTo>
                    <a:pt x="5894" y="1346"/>
                  </a:lnTo>
                  <a:lnTo>
                    <a:pt x="5894" y="3287"/>
                  </a:lnTo>
                  <a:cubicBezTo>
                    <a:pt x="5751" y="3251"/>
                    <a:pt x="5597" y="3239"/>
                    <a:pt x="5454" y="3239"/>
                  </a:cubicBezTo>
                  <a:cubicBezTo>
                    <a:pt x="4811" y="3239"/>
                    <a:pt x="4215" y="3501"/>
                    <a:pt x="3799" y="3930"/>
                  </a:cubicBezTo>
                  <a:lnTo>
                    <a:pt x="989" y="3930"/>
                  </a:lnTo>
                  <a:cubicBezTo>
                    <a:pt x="894" y="3930"/>
                    <a:pt x="822" y="4001"/>
                    <a:pt x="822" y="4084"/>
                  </a:cubicBezTo>
                  <a:cubicBezTo>
                    <a:pt x="822" y="4180"/>
                    <a:pt x="894" y="4251"/>
                    <a:pt x="989" y="4251"/>
                  </a:cubicBezTo>
                  <a:lnTo>
                    <a:pt x="3537" y="4251"/>
                  </a:lnTo>
                  <a:cubicBezTo>
                    <a:pt x="3477" y="4346"/>
                    <a:pt x="3418" y="4430"/>
                    <a:pt x="3370" y="4537"/>
                  </a:cubicBezTo>
                  <a:lnTo>
                    <a:pt x="1787" y="4537"/>
                  </a:lnTo>
                  <a:cubicBezTo>
                    <a:pt x="1703" y="4537"/>
                    <a:pt x="1620" y="4608"/>
                    <a:pt x="1620" y="4704"/>
                  </a:cubicBezTo>
                  <a:cubicBezTo>
                    <a:pt x="1620" y="4787"/>
                    <a:pt x="1703" y="4858"/>
                    <a:pt x="1787" y="4858"/>
                  </a:cubicBezTo>
                  <a:lnTo>
                    <a:pt x="3239" y="4858"/>
                  </a:lnTo>
                  <a:cubicBezTo>
                    <a:pt x="3156" y="5085"/>
                    <a:pt x="3132" y="5323"/>
                    <a:pt x="3132" y="5573"/>
                  </a:cubicBezTo>
                  <a:lnTo>
                    <a:pt x="3132" y="5739"/>
                  </a:lnTo>
                  <a:lnTo>
                    <a:pt x="1418" y="5739"/>
                  </a:lnTo>
                  <a:cubicBezTo>
                    <a:pt x="1322" y="5739"/>
                    <a:pt x="1251" y="5811"/>
                    <a:pt x="1251" y="5906"/>
                  </a:cubicBezTo>
                  <a:cubicBezTo>
                    <a:pt x="1251" y="5989"/>
                    <a:pt x="1322" y="6073"/>
                    <a:pt x="1418" y="6073"/>
                  </a:cubicBezTo>
                  <a:lnTo>
                    <a:pt x="3180" y="6073"/>
                  </a:lnTo>
                  <a:cubicBezTo>
                    <a:pt x="3192" y="6132"/>
                    <a:pt x="3203" y="6168"/>
                    <a:pt x="3215" y="6216"/>
                  </a:cubicBezTo>
                  <a:lnTo>
                    <a:pt x="2382" y="6216"/>
                  </a:lnTo>
                  <a:cubicBezTo>
                    <a:pt x="2299" y="6216"/>
                    <a:pt x="2215" y="6287"/>
                    <a:pt x="2215" y="6382"/>
                  </a:cubicBezTo>
                  <a:cubicBezTo>
                    <a:pt x="2215" y="6466"/>
                    <a:pt x="2299" y="6549"/>
                    <a:pt x="2382" y="6549"/>
                  </a:cubicBezTo>
                  <a:lnTo>
                    <a:pt x="3334" y="6549"/>
                  </a:lnTo>
                  <a:cubicBezTo>
                    <a:pt x="3704" y="7347"/>
                    <a:pt x="4513" y="7894"/>
                    <a:pt x="5454" y="7894"/>
                  </a:cubicBezTo>
                  <a:cubicBezTo>
                    <a:pt x="5597" y="7894"/>
                    <a:pt x="5751" y="7883"/>
                    <a:pt x="5894" y="7859"/>
                  </a:cubicBezTo>
                  <a:lnTo>
                    <a:pt x="5894" y="9407"/>
                  </a:lnTo>
                  <a:lnTo>
                    <a:pt x="334" y="9407"/>
                  </a:lnTo>
                  <a:lnTo>
                    <a:pt x="334" y="8514"/>
                  </a:lnTo>
                  <a:cubicBezTo>
                    <a:pt x="334" y="8418"/>
                    <a:pt x="263" y="8347"/>
                    <a:pt x="167" y="8347"/>
                  </a:cubicBezTo>
                  <a:cubicBezTo>
                    <a:pt x="72" y="8347"/>
                    <a:pt x="1" y="8418"/>
                    <a:pt x="1" y="8514"/>
                  </a:cubicBezTo>
                  <a:lnTo>
                    <a:pt x="1" y="9978"/>
                  </a:lnTo>
                  <a:cubicBezTo>
                    <a:pt x="1" y="10478"/>
                    <a:pt x="405" y="10871"/>
                    <a:pt x="894" y="10871"/>
                  </a:cubicBezTo>
                  <a:lnTo>
                    <a:pt x="5323" y="10871"/>
                  </a:lnTo>
                  <a:cubicBezTo>
                    <a:pt x="5811" y="10871"/>
                    <a:pt x="6216" y="10478"/>
                    <a:pt x="6216" y="9978"/>
                  </a:cubicBezTo>
                  <a:lnTo>
                    <a:pt x="6216" y="9561"/>
                  </a:lnTo>
                  <a:lnTo>
                    <a:pt x="6216" y="7763"/>
                  </a:lnTo>
                  <a:cubicBezTo>
                    <a:pt x="7121" y="7454"/>
                    <a:pt x="7775" y="6573"/>
                    <a:pt x="7775" y="5561"/>
                  </a:cubicBezTo>
                  <a:cubicBezTo>
                    <a:pt x="7787" y="5204"/>
                    <a:pt x="7716" y="4858"/>
                    <a:pt x="7549" y="4537"/>
                  </a:cubicBezTo>
                  <a:cubicBezTo>
                    <a:pt x="7515" y="4485"/>
                    <a:pt x="7462" y="4446"/>
                    <a:pt x="7399" y="4446"/>
                  </a:cubicBezTo>
                  <a:cubicBezTo>
                    <a:pt x="7375" y="4446"/>
                    <a:pt x="7350" y="4452"/>
                    <a:pt x="7323" y="4465"/>
                  </a:cubicBezTo>
                  <a:cubicBezTo>
                    <a:pt x="7252" y="4501"/>
                    <a:pt x="7204" y="4596"/>
                    <a:pt x="7252" y="4680"/>
                  </a:cubicBezTo>
                  <a:cubicBezTo>
                    <a:pt x="7383" y="4954"/>
                    <a:pt x="7442" y="5251"/>
                    <a:pt x="7442" y="5561"/>
                  </a:cubicBezTo>
                  <a:cubicBezTo>
                    <a:pt x="7442" y="6656"/>
                    <a:pt x="6549" y="7573"/>
                    <a:pt x="5430" y="7573"/>
                  </a:cubicBezTo>
                  <a:cubicBezTo>
                    <a:pt x="4335" y="7573"/>
                    <a:pt x="3430" y="6680"/>
                    <a:pt x="3430" y="5561"/>
                  </a:cubicBezTo>
                  <a:cubicBezTo>
                    <a:pt x="3430" y="4442"/>
                    <a:pt x="4323" y="3549"/>
                    <a:pt x="5430" y="3549"/>
                  </a:cubicBezTo>
                  <a:cubicBezTo>
                    <a:pt x="5990" y="3549"/>
                    <a:pt x="6525" y="3787"/>
                    <a:pt x="6906" y="4192"/>
                  </a:cubicBezTo>
                  <a:cubicBezTo>
                    <a:pt x="6939" y="4224"/>
                    <a:pt x="6986" y="4243"/>
                    <a:pt x="7032" y="4243"/>
                  </a:cubicBezTo>
                  <a:cubicBezTo>
                    <a:pt x="7069" y="4243"/>
                    <a:pt x="7106" y="4230"/>
                    <a:pt x="7133" y="4204"/>
                  </a:cubicBezTo>
                  <a:cubicBezTo>
                    <a:pt x="7192" y="4144"/>
                    <a:pt x="7204" y="4049"/>
                    <a:pt x="7144" y="3989"/>
                  </a:cubicBezTo>
                  <a:cubicBezTo>
                    <a:pt x="6882" y="3703"/>
                    <a:pt x="6561" y="3489"/>
                    <a:pt x="6216" y="3370"/>
                  </a:cubicBezTo>
                  <a:lnTo>
                    <a:pt x="6216" y="1191"/>
                  </a:lnTo>
                  <a:lnTo>
                    <a:pt x="6216" y="894"/>
                  </a:lnTo>
                  <a:cubicBezTo>
                    <a:pt x="6216" y="394"/>
                    <a:pt x="5811" y="1"/>
                    <a:pt x="5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2939833" y="2603066"/>
              <a:ext cx="11395" cy="18652"/>
            </a:xfrm>
            <a:custGeom>
              <a:avLst/>
              <a:gdLst/>
              <a:ahLst/>
              <a:cxnLst/>
              <a:rect l="l" t="t" r="r" b="b"/>
              <a:pathLst>
                <a:path w="358" h="586" extrusionOk="0">
                  <a:moveTo>
                    <a:pt x="203" y="1"/>
                  </a:moveTo>
                  <a:cubicBezTo>
                    <a:pt x="118" y="1"/>
                    <a:pt x="47" y="57"/>
                    <a:pt x="36" y="133"/>
                  </a:cubicBezTo>
                  <a:cubicBezTo>
                    <a:pt x="24" y="228"/>
                    <a:pt x="1" y="324"/>
                    <a:pt x="1" y="419"/>
                  </a:cubicBezTo>
                  <a:cubicBezTo>
                    <a:pt x="1" y="502"/>
                    <a:pt x="72" y="586"/>
                    <a:pt x="167" y="586"/>
                  </a:cubicBezTo>
                  <a:cubicBezTo>
                    <a:pt x="263" y="586"/>
                    <a:pt x="334" y="502"/>
                    <a:pt x="334" y="419"/>
                  </a:cubicBezTo>
                  <a:cubicBezTo>
                    <a:pt x="334" y="336"/>
                    <a:pt x="334" y="252"/>
                    <a:pt x="346" y="181"/>
                  </a:cubicBezTo>
                  <a:cubicBezTo>
                    <a:pt x="358" y="109"/>
                    <a:pt x="322" y="14"/>
                    <a:pt x="227" y="2"/>
                  </a:cubicBezTo>
                  <a:cubicBezTo>
                    <a:pt x="219" y="1"/>
                    <a:pt x="211"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2963706" y="2653103"/>
              <a:ext cx="19735" cy="14101"/>
            </a:xfrm>
            <a:custGeom>
              <a:avLst/>
              <a:gdLst/>
              <a:ahLst/>
              <a:cxnLst/>
              <a:rect l="l" t="t" r="r" b="b"/>
              <a:pathLst>
                <a:path w="620" h="443" extrusionOk="0">
                  <a:moveTo>
                    <a:pt x="178" y="1"/>
                  </a:moveTo>
                  <a:cubicBezTo>
                    <a:pt x="124" y="1"/>
                    <a:pt x="71" y="27"/>
                    <a:pt x="48" y="73"/>
                  </a:cubicBezTo>
                  <a:cubicBezTo>
                    <a:pt x="1" y="157"/>
                    <a:pt x="25" y="252"/>
                    <a:pt x="108" y="299"/>
                  </a:cubicBezTo>
                  <a:cubicBezTo>
                    <a:pt x="191" y="347"/>
                    <a:pt x="287" y="395"/>
                    <a:pt x="370" y="419"/>
                  </a:cubicBezTo>
                  <a:cubicBezTo>
                    <a:pt x="382" y="419"/>
                    <a:pt x="406" y="442"/>
                    <a:pt x="417" y="442"/>
                  </a:cubicBezTo>
                  <a:cubicBezTo>
                    <a:pt x="489" y="442"/>
                    <a:pt x="548" y="395"/>
                    <a:pt x="560" y="323"/>
                  </a:cubicBezTo>
                  <a:cubicBezTo>
                    <a:pt x="620" y="228"/>
                    <a:pt x="584" y="121"/>
                    <a:pt x="489" y="109"/>
                  </a:cubicBezTo>
                  <a:lnTo>
                    <a:pt x="263" y="26"/>
                  </a:lnTo>
                  <a:cubicBezTo>
                    <a:pt x="237" y="9"/>
                    <a:pt x="208"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2948555" y="2577443"/>
              <a:ext cx="17093" cy="16615"/>
            </a:xfrm>
            <a:custGeom>
              <a:avLst/>
              <a:gdLst/>
              <a:ahLst/>
              <a:cxnLst/>
              <a:rect l="l" t="t" r="r" b="b"/>
              <a:pathLst>
                <a:path w="537" h="522" extrusionOk="0">
                  <a:moveTo>
                    <a:pt x="364" y="1"/>
                  </a:moveTo>
                  <a:cubicBezTo>
                    <a:pt x="322" y="1"/>
                    <a:pt x="280" y="15"/>
                    <a:pt x="251" y="45"/>
                  </a:cubicBezTo>
                  <a:cubicBezTo>
                    <a:pt x="179" y="117"/>
                    <a:pt x="120" y="200"/>
                    <a:pt x="60" y="271"/>
                  </a:cubicBezTo>
                  <a:cubicBezTo>
                    <a:pt x="1" y="343"/>
                    <a:pt x="24" y="450"/>
                    <a:pt x="84" y="498"/>
                  </a:cubicBezTo>
                  <a:cubicBezTo>
                    <a:pt x="120" y="510"/>
                    <a:pt x="143" y="521"/>
                    <a:pt x="179" y="521"/>
                  </a:cubicBezTo>
                  <a:cubicBezTo>
                    <a:pt x="227" y="521"/>
                    <a:pt x="286" y="498"/>
                    <a:pt x="310" y="462"/>
                  </a:cubicBezTo>
                  <a:cubicBezTo>
                    <a:pt x="358" y="402"/>
                    <a:pt x="417" y="343"/>
                    <a:pt x="465" y="283"/>
                  </a:cubicBezTo>
                  <a:cubicBezTo>
                    <a:pt x="536" y="224"/>
                    <a:pt x="536" y="117"/>
                    <a:pt x="477" y="45"/>
                  </a:cubicBezTo>
                  <a:cubicBezTo>
                    <a:pt x="447" y="15"/>
                    <a:pt x="405" y="1"/>
                    <a:pt x="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2943621" y="2631299"/>
              <a:ext cx="16329" cy="17697"/>
            </a:xfrm>
            <a:custGeom>
              <a:avLst/>
              <a:gdLst/>
              <a:ahLst/>
              <a:cxnLst/>
              <a:rect l="l" t="t" r="r" b="b"/>
              <a:pathLst>
                <a:path w="513" h="556" extrusionOk="0">
                  <a:moveTo>
                    <a:pt x="196" y="1"/>
                  </a:moveTo>
                  <a:cubicBezTo>
                    <a:pt x="172" y="1"/>
                    <a:pt x="146" y="7"/>
                    <a:pt x="120" y="20"/>
                  </a:cubicBezTo>
                  <a:cubicBezTo>
                    <a:pt x="48" y="68"/>
                    <a:pt x="1" y="151"/>
                    <a:pt x="48" y="246"/>
                  </a:cubicBezTo>
                  <a:cubicBezTo>
                    <a:pt x="96" y="330"/>
                    <a:pt x="144" y="425"/>
                    <a:pt x="203" y="496"/>
                  </a:cubicBezTo>
                  <a:cubicBezTo>
                    <a:pt x="227" y="544"/>
                    <a:pt x="275" y="556"/>
                    <a:pt x="334" y="556"/>
                  </a:cubicBezTo>
                  <a:cubicBezTo>
                    <a:pt x="358" y="556"/>
                    <a:pt x="394" y="544"/>
                    <a:pt x="417" y="532"/>
                  </a:cubicBezTo>
                  <a:cubicBezTo>
                    <a:pt x="501" y="484"/>
                    <a:pt x="513" y="377"/>
                    <a:pt x="465" y="306"/>
                  </a:cubicBezTo>
                  <a:cubicBezTo>
                    <a:pt x="417" y="246"/>
                    <a:pt x="382" y="175"/>
                    <a:pt x="346" y="92"/>
                  </a:cubicBezTo>
                  <a:cubicBezTo>
                    <a:pt x="312" y="40"/>
                    <a:pt x="259" y="1"/>
                    <a:pt x="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6"/>
            <p:cNvSpPr/>
            <p:nvPr/>
          </p:nvSpPr>
          <p:spPr>
            <a:xfrm>
              <a:off x="3019408" y="2638907"/>
              <a:ext cx="16711" cy="16170"/>
            </a:xfrm>
            <a:custGeom>
              <a:avLst/>
              <a:gdLst/>
              <a:ahLst/>
              <a:cxnLst/>
              <a:rect l="l" t="t" r="r" b="b"/>
              <a:pathLst>
                <a:path w="525" h="508" extrusionOk="0">
                  <a:moveTo>
                    <a:pt x="346" y="1"/>
                  </a:moveTo>
                  <a:cubicBezTo>
                    <a:pt x="290" y="1"/>
                    <a:pt x="238" y="29"/>
                    <a:pt x="215" y="67"/>
                  </a:cubicBezTo>
                  <a:cubicBezTo>
                    <a:pt x="168" y="126"/>
                    <a:pt x="108" y="186"/>
                    <a:pt x="61" y="245"/>
                  </a:cubicBezTo>
                  <a:cubicBezTo>
                    <a:pt x="1" y="305"/>
                    <a:pt x="1" y="412"/>
                    <a:pt x="61" y="472"/>
                  </a:cubicBezTo>
                  <a:cubicBezTo>
                    <a:pt x="96" y="495"/>
                    <a:pt x="144" y="507"/>
                    <a:pt x="180" y="507"/>
                  </a:cubicBezTo>
                  <a:cubicBezTo>
                    <a:pt x="227" y="507"/>
                    <a:pt x="251" y="495"/>
                    <a:pt x="299" y="472"/>
                  </a:cubicBezTo>
                  <a:cubicBezTo>
                    <a:pt x="370" y="388"/>
                    <a:pt x="430" y="317"/>
                    <a:pt x="489" y="245"/>
                  </a:cubicBezTo>
                  <a:cubicBezTo>
                    <a:pt x="525" y="186"/>
                    <a:pt x="513" y="79"/>
                    <a:pt x="442" y="31"/>
                  </a:cubicBezTo>
                  <a:cubicBezTo>
                    <a:pt x="411" y="10"/>
                    <a:pt x="378" y="1"/>
                    <a:pt x="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6"/>
            <p:cNvSpPr/>
            <p:nvPr/>
          </p:nvSpPr>
          <p:spPr>
            <a:xfrm>
              <a:off x="3033063" y="2611087"/>
              <a:ext cx="12159" cy="18971"/>
            </a:xfrm>
            <a:custGeom>
              <a:avLst/>
              <a:gdLst/>
              <a:ahLst/>
              <a:cxnLst/>
              <a:rect l="l" t="t" r="r" b="b"/>
              <a:pathLst>
                <a:path w="382" h="596" extrusionOk="0">
                  <a:moveTo>
                    <a:pt x="203" y="0"/>
                  </a:moveTo>
                  <a:cubicBezTo>
                    <a:pt x="108" y="0"/>
                    <a:pt x="36" y="72"/>
                    <a:pt x="36" y="167"/>
                  </a:cubicBezTo>
                  <a:cubicBezTo>
                    <a:pt x="36" y="238"/>
                    <a:pt x="36" y="334"/>
                    <a:pt x="24" y="405"/>
                  </a:cubicBezTo>
                  <a:cubicBezTo>
                    <a:pt x="1" y="488"/>
                    <a:pt x="60" y="584"/>
                    <a:pt x="155" y="596"/>
                  </a:cubicBezTo>
                  <a:lnTo>
                    <a:pt x="179" y="596"/>
                  </a:lnTo>
                  <a:cubicBezTo>
                    <a:pt x="263" y="596"/>
                    <a:pt x="334" y="536"/>
                    <a:pt x="346" y="465"/>
                  </a:cubicBezTo>
                  <a:cubicBezTo>
                    <a:pt x="370" y="369"/>
                    <a:pt x="382" y="274"/>
                    <a:pt x="382" y="167"/>
                  </a:cubicBezTo>
                  <a:cubicBezTo>
                    <a:pt x="346" y="72"/>
                    <a:pt x="286"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3024342" y="2583363"/>
              <a:ext cx="15947" cy="17888"/>
            </a:xfrm>
            <a:custGeom>
              <a:avLst/>
              <a:gdLst/>
              <a:ahLst/>
              <a:cxnLst/>
              <a:rect l="l" t="t" r="r" b="b"/>
              <a:pathLst>
                <a:path w="501" h="562" extrusionOk="0">
                  <a:moveTo>
                    <a:pt x="187" y="1"/>
                  </a:moveTo>
                  <a:cubicBezTo>
                    <a:pt x="154" y="1"/>
                    <a:pt x="119" y="13"/>
                    <a:pt x="84" y="38"/>
                  </a:cubicBezTo>
                  <a:cubicBezTo>
                    <a:pt x="13" y="97"/>
                    <a:pt x="1" y="193"/>
                    <a:pt x="60" y="264"/>
                  </a:cubicBezTo>
                  <a:cubicBezTo>
                    <a:pt x="96" y="324"/>
                    <a:pt x="144" y="395"/>
                    <a:pt x="179" y="466"/>
                  </a:cubicBezTo>
                  <a:cubicBezTo>
                    <a:pt x="203" y="526"/>
                    <a:pt x="263" y="562"/>
                    <a:pt x="322" y="562"/>
                  </a:cubicBezTo>
                  <a:cubicBezTo>
                    <a:pt x="358" y="562"/>
                    <a:pt x="370" y="562"/>
                    <a:pt x="394" y="550"/>
                  </a:cubicBezTo>
                  <a:cubicBezTo>
                    <a:pt x="477" y="502"/>
                    <a:pt x="501" y="407"/>
                    <a:pt x="465" y="324"/>
                  </a:cubicBezTo>
                  <a:cubicBezTo>
                    <a:pt x="417" y="228"/>
                    <a:pt x="370" y="145"/>
                    <a:pt x="310" y="74"/>
                  </a:cubicBezTo>
                  <a:cubicBezTo>
                    <a:pt x="276" y="25"/>
                    <a:pt x="233"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2992894" y="2655808"/>
              <a:ext cx="19735" cy="12159"/>
            </a:xfrm>
            <a:custGeom>
              <a:avLst/>
              <a:gdLst/>
              <a:ahLst/>
              <a:cxnLst/>
              <a:rect l="l" t="t" r="r" b="b"/>
              <a:pathLst>
                <a:path w="620" h="382" extrusionOk="0">
                  <a:moveTo>
                    <a:pt x="437" y="0"/>
                  </a:moveTo>
                  <a:cubicBezTo>
                    <a:pt x="419" y="0"/>
                    <a:pt x="400" y="4"/>
                    <a:pt x="382" y="12"/>
                  </a:cubicBezTo>
                  <a:cubicBezTo>
                    <a:pt x="298" y="36"/>
                    <a:pt x="227" y="60"/>
                    <a:pt x="155" y="72"/>
                  </a:cubicBezTo>
                  <a:cubicBezTo>
                    <a:pt x="60" y="84"/>
                    <a:pt x="1" y="155"/>
                    <a:pt x="24" y="250"/>
                  </a:cubicBezTo>
                  <a:cubicBezTo>
                    <a:pt x="36" y="322"/>
                    <a:pt x="96" y="381"/>
                    <a:pt x="179" y="381"/>
                  </a:cubicBezTo>
                  <a:lnTo>
                    <a:pt x="203" y="381"/>
                  </a:lnTo>
                  <a:cubicBezTo>
                    <a:pt x="298" y="369"/>
                    <a:pt x="393" y="357"/>
                    <a:pt x="477" y="322"/>
                  </a:cubicBezTo>
                  <a:cubicBezTo>
                    <a:pt x="572" y="298"/>
                    <a:pt x="620" y="203"/>
                    <a:pt x="584" y="119"/>
                  </a:cubicBezTo>
                  <a:cubicBezTo>
                    <a:pt x="556" y="45"/>
                    <a:pt x="500" y="0"/>
                    <a:pt x="4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3000469" y="2566366"/>
              <a:ext cx="20117" cy="13655"/>
            </a:xfrm>
            <a:custGeom>
              <a:avLst/>
              <a:gdLst/>
              <a:ahLst/>
              <a:cxnLst/>
              <a:rect l="l" t="t" r="r" b="b"/>
              <a:pathLst>
                <a:path w="632" h="429" extrusionOk="0">
                  <a:moveTo>
                    <a:pt x="181" y="0"/>
                  </a:moveTo>
                  <a:cubicBezTo>
                    <a:pt x="116" y="0"/>
                    <a:pt x="55" y="43"/>
                    <a:pt x="36" y="107"/>
                  </a:cubicBezTo>
                  <a:cubicBezTo>
                    <a:pt x="1" y="203"/>
                    <a:pt x="48" y="286"/>
                    <a:pt x="144" y="322"/>
                  </a:cubicBezTo>
                  <a:lnTo>
                    <a:pt x="358" y="405"/>
                  </a:lnTo>
                  <a:cubicBezTo>
                    <a:pt x="394" y="429"/>
                    <a:pt x="405" y="429"/>
                    <a:pt x="441" y="429"/>
                  </a:cubicBezTo>
                  <a:cubicBezTo>
                    <a:pt x="501" y="429"/>
                    <a:pt x="560" y="393"/>
                    <a:pt x="584" y="334"/>
                  </a:cubicBezTo>
                  <a:cubicBezTo>
                    <a:pt x="632" y="274"/>
                    <a:pt x="596" y="167"/>
                    <a:pt x="513" y="131"/>
                  </a:cubicBezTo>
                  <a:cubicBezTo>
                    <a:pt x="417" y="84"/>
                    <a:pt x="334" y="36"/>
                    <a:pt x="239" y="12"/>
                  </a:cubicBez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2972045" y="2565188"/>
              <a:ext cx="18971" cy="12191"/>
            </a:xfrm>
            <a:custGeom>
              <a:avLst/>
              <a:gdLst/>
              <a:ahLst/>
              <a:cxnLst/>
              <a:rect l="l" t="t" r="r" b="b"/>
              <a:pathLst>
                <a:path w="596" h="383" extrusionOk="0">
                  <a:moveTo>
                    <a:pt x="441" y="0"/>
                  </a:moveTo>
                  <a:cubicBezTo>
                    <a:pt x="434" y="0"/>
                    <a:pt x="426" y="1"/>
                    <a:pt x="417" y="2"/>
                  </a:cubicBezTo>
                  <a:cubicBezTo>
                    <a:pt x="310" y="13"/>
                    <a:pt x="227" y="25"/>
                    <a:pt x="144" y="61"/>
                  </a:cubicBezTo>
                  <a:cubicBezTo>
                    <a:pt x="48" y="85"/>
                    <a:pt x="1" y="180"/>
                    <a:pt x="36" y="264"/>
                  </a:cubicBezTo>
                  <a:cubicBezTo>
                    <a:pt x="60" y="347"/>
                    <a:pt x="120" y="383"/>
                    <a:pt x="179" y="383"/>
                  </a:cubicBezTo>
                  <a:cubicBezTo>
                    <a:pt x="203" y="383"/>
                    <a:pt x="215" y="383"/>
                    <a:pt x="227" y="371"/>
                  </a:cubicBezTo>
                  <a:cubicBezTo>
                    <a:pt x="298" y="347"/>
                    <a:pt x="370" y="323"/>
                    <a:pt x="453" y="311"/>
                  </a:cubicBezTo>
                  <a:cubicBezTo>
                    <a:pt x="536" y="299"/>
                    <a:pt x="596" y="228"/>
                    <a:pt x="596" y="133"/>
                  </a:cubicBezTo>
                  <a:cubicBezTo>
                    <a:pt x="585" y="56"/>
                    <a:pt x="524"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2976597" y="2586451"/>
              <a:ext cx="32244" cy="61814"/>
            </a:xfrm>
            <a:custGeom>
              <a:avLst/>
              <a:gdLst/>
              <a:ahLst/>
              <a:cxnLst/>
              <a:rect l="l" t="t" r="r" b="b"/>
              <a:pathLst>
                <a:path w="1013" h="1942" extrusionOk="0">
                  <a:moveTo>
                    <a:pt x="501" y="0"/>
                  </a:moveTo>
                  <a:cubicBezTo>
                    <a:pt x="417" y="0"/>
                    <a:pt x="334" y="72"/>
                    <a:pt x="334" y="167"/>
                  </a:cubicBezTo>
                  <a:lnTo>
                    <a:pt x="334" y="310"/>
                  </a:lnTo>
                  <a:cubicBezTo>
                    <a:pt x="143" y="346"/>
                    <a:pt x="1" y="524"/>
                    <a:pt x="1" y="715"/>
                  </a:cubicBezTo>
                  <a:cubicBezTo>
                    <a:pt x="1" y="941"/>
                    <a:pt x="179" y="1131"/>
                    <a:pt x="417" y="1131"/>
                  </a:cubicBezTo>
                  <a:lnTo>
                    <a:pt x="608" y="1131"/>
                  </a:lnTo>
                  <a:cubicBezTo>
                    <a:pt x="655" y="1131"/>
                    <a:pt x="691" y="1179"/>
                    <a:pt x="691" y="1227"/>
                  </a:cubicBezTo>
                  <a:cubicBezTo>
                    <a:pt x="691" y="1262"/>
                    <a:pt x="655" y="1310"/>
                    <a:pt x="608" y="1310"/>
                  </a:cubicBezTo>
                  <a:lnTo>
                    <a:pt x="322" y="1310"/>
                  </a:lnTo>
                  <a:cubicBezTo>
                    <a:pt x="310" y="1239"/>
                    <a:pt x="251" y="1179"/>
                    <a:pt x="155" y="1179"/>
                  </a:cubicBezTo>
                  <a:cubicBezTo>
                    <a:pt x="72" y="1179"/>
                    <a:pt x="1" y="1250"/>
                    <a:pt x="1" y="1346"/>
                  </a:cubicBezTo>
                  <a:cubicBezTo>
                    <a:pt x="1" y="1501"/>
                    <a:pt x="132" y="1643"/>
                    <a:pt x="298" y="1643"/>
                  </a:cubicBezTo>
                  <a:lnTo>
                    <a:pt x="334" y="1643"/>
                  </a:lnTo>
                  <a:lnTo>
                    <a:pt x="334" y="1774"/>
                  </a:lnTo>
                  <a:cubicBezTo>
                    <a:pt x="334" y="1858"/>
                    <a:pt x="405" y="1941"/>
                    <a:pt x="501" y="1941"/>
                  </a:cubicBezTo>
                  <a:cubicBezTo>
                    <a:pt x="596" y="1941"/>
                    <a:pt x="667" y="1858"/>
                    <a:pt x="667" y="1774"/>
                  </a:cubicBezTo>
                  <a:lnTo>
                    <a:pt x="667" y="1620"/>
                  </a:lnTo>
                  <a:cubicBezTo>
                    <a:pt x="858" y="1596"/>
                    <a:pt x="1001" y="1417"/>
                    <a:pt x="1001" y="1227"/>
                  </a:cubicBezTo>
                  <a:cubicBezTo>
                    <a:pt x="1001" y="1000"/>
                    <a:pt x="834" y="810"/>
                    <a:pt x="596" y="810"/>
                  </a:cubicBezTo>
                  <a:lnTo>
                    <a:pt x="393" y="810"/>
                  </a:lnTo>
                  <a:cubicBezTo>
                    <a:pt x="358" y="810"/>
                    <a:pt x="310" y="762"/>
                    <a:pt x="310" y="715"/>
                  </a:cubicBezTo>
                  <a:cubicBezTo>
                    <a:pt x="310" y="667"/>
                    <a:pt x="358" y="631"/>
                    <a:pt x="393" y="631"/>
                  </a:cubicBezTo>
                  <a:lnTo>
                    <a:pt x="679" y="631"/>
                  </a:lnTo>
                  <a:cubicBezTo>
                    <a:pt x="691" y="703"/>
                    <a:pt x="751" y="762"/>
                    <a:pt x="846" y="762"/>
                  </a:cubicBezTo>
                  <a:cubicBezTo>
                    <a:pt x="929" y="762"/>
                    <a:pt x="1013" y="679"/>
                    <a:pt x="1013" y="596"/>
                  </a:cubicBezTo>
                  <a:cubicBezTo>
                    <a:pt x="1013" y="429"/>
                    <a:pt x="870" y="298"/>
                    <a:pt x="715" y="298"/>
                  </a:cubicBezTo>
                  <a:lnTo>
                    <a:pt x="667" y="298"/>
                  </a:lnTo>
                  <a:lnTo>
                    <a:pt x="667" y="167"/>
                  </a:lnTo>
                  <a:cubicBezTo>
                    <a:pt x="667"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6"/>
          <p:cNvGrpSpPr/>
          <p:nvPr/>
        </p:nvGrpSpPr>
        <p:grpSpPr>
          <a:xfrm>
            <a:off x="3207778" y="2474632"/>
            <a:ext cx="419933" cy="275170"/>
            <a:chOff x="3207778" y="2474632"/>
            <a:chExt cx="419933" cy="275170"/>
          </a:xfrm>
        </p:grpSpPr>
        <p:sp>
          <p:nvSpPr>
            <p:cNvPr id="7735" name="Google Shape;7735;p66"/>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6"/>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6"/>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6"/>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6"/>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6"/>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66"/>
          <p:cNvGrpSpPr/>
          <p:nvPr/>
        </p:nvGrpSpPr>
        <p:grpSpPr>
          <a:xfrm>
            <a:off x="6099375" y="2456075"/>
            <a:ext cx="337684" cy="314194"/>
            <a:chOff x="6099375" y="2456075"/>
            <a:chExt cx="337684" cy="314194"/>
          </a:xfrm>
        </p:grpSpPr>
        <p:sp>
          <p:nvSpPr>
            <p:cNvPr id="7750" name="Google Shape;7750;p66"/>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6"/>
          <p:cNvGrpSpPr/>
          <p:nvPr/>
        </p:nvGrpSpPr>
        <p:grpSpPr>
          <a:xfrm>
            <a:off x="2312623" y="2468584"/>
            <a:ext cx="312698" cy="286534"/>
            <a:chOff x="2312623" y="2468584"/>
            <a:chExt cx="312698" cy="286534"/>
          </a:xfrm>
        </p:grpSpPr>
        <p:sp>
          <p:nvSpPr>
            <p:cNvPr id="7753" name="Google Shape;7753;p66"/>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6"/>
          <p:cNvGrpSpPr/>
          <p:nvPr/>
        </p:nvGrpSpPr>
        <p:grpSpPr>
          <a:xfrm>
            <a:off x="5618805" y="2440924"/>
            <a:ext cx="345292" cy="342618"/>
            <a:chOff x="5618805" y="2440924"/>
            <a:chExt cx="345292" cy="342618"/>
          </a:xfrm>
        </p:grpSpPr>
        <p:sp>
          <p:nvSpPr>
            <p:cNvPr id="7757" name="Google Shape;7757;p66"/>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6"/>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4653179" y="2446590"/>
            <a:ext cx="377886" cy="331255"/>
            <a:chOff x="4653179" y="2446590"/>
            <a:chExt cx="377886" cy="331255"/>
          </a:xfrm>
        </p:grpSpPr>
        <p:sp>
          <p:nvSpPr>
            <p:cNvPr id="7763" name="Google Shape;7763;p66"/>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6"/>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6"/>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66"/>
          <p:cNvGrpSpPr/>
          <p:nvPr/>
        </p:nvGrpSpPr>
        <p:grpSpPr>
          <a:xfrm>
            <a:off x="5184517" y="2459481"/>
            <a:ext cx="252062" cy="305122"/>
            <a:chOff x="5184517" y="2459481"/>
            <a:chExt cx="252062" cy="305122"/>
          </a:xfrm>
        </p:grpSpPr>
        <p:sp>
          <p:nvSpPr>
            <p:cNvPr id="7768" name="Google Shape;7768;p66"/>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6"/>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6"/>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66"/>
          <p:cNvSpPr/>
          <p:nvPr/>
        </p:nvSpPr>
        <p:spPr>
          <a:xfrm>
            <a:off x="1801020" y="1970604"/>
            <a:ext cx="354363" cy="354395"/>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5" name="Google Shape;7775;p66"/>
          <p:cNvGrpSpPr/>
          <p:nvPr/>
        </p:nvGrpSpPr>
        <p:grpSpPr>
          <a:xfrm>
            <a:off x="6155459" y="1969108"/>
            <a:ext cx="249770" cy="363849"/>
            <a:chOff x="6155459" y="1969108"/>
            <a:chExt cx="249770" cy="363849"/>
          </a:xfrm>
        </p:grpSpPr>
        <p:sp>
          <p:nvSpPr>
            <p:cNvPr id="7776" name="Google Shape;7776;p66"/>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6"/>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6"/>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6"/>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6"/>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6"/>
          <p:cNvGrpSpPr/>
          <p:nvPr/>
        </p:nvGrpSpPr>
        <p:grpSpPr>
          <a:xfrm>
            <a:off x="2280029" y="1970604"/>
            <a:ext cx="353631" cy="354395"/>
            <a:chOff x="2280029" y="1970604"/>
            <a:chExt cx="353631" cy="354395"/>
          </a:xfrm>
        </p:grpSpPr>
        <p:sp>
          <p:nvSpPr>
            <p:cNvPr id="7786" name="Google Shape;7786;p66"/>
            <p:cNvSpPr/>
            <p:nvPr/>
          </p:nvSpPr>
          <p:spPr>
            <a:xfrm>
              <a:off x="2309981" y="2069086"/>
              <a:ext cx="323679" cy="255913"/>
            </a:xfrm>
            <a:custGeom>
              <a:avLst/>
              <a:gdLst/>
              <a:ahLst/>
              <a:cxnLst/>
              <a:rect l="l" t="t" r="r" b="b"/>
              <a:pathLst>
                <a:path w="10169" h="8040" extrusionOk="0">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6"/>
            <p:cNvSpPr/>
            <p:nvPr/>
          </p:nvSpPr>
          <p:spPr>
            <a:xfrm>
              <a:off x="2280029" y="1970604"/>
              <a:ext cx="322565" cy="255468"/>
            </a:xfrm>
            <a:custGeom>
              <a:avLst/>
              <a:gdLst/>
              <a:ahLst/>
              <a:cxnLst/>
              <a:rect l="l" t="t" r="r" b="b"/>
              <a:pathLst>
                <a:path w="10134" h="8026" extrusionOk="0">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6"/>
            <p:cNvSpPr/>
            <p:nvPr/>
          </p:nvSpPr>
          <p:spPr>
            <a:xfrm>
              <a:off x="2411169" y="2064598"/>
              <a:ext cx="17093" cy="26928"/>
            </a:xfrm>
            <a:custGeom>
              <a:avLst/>
              <a:gdLst/>
              <a:ahLst/>
              <a:cxnLst/>
              <a:rect l="l" t="t" r="r" b="b"/>
              <a:pathLst>
                <a:path w="537" h="846" extrusionOk="0">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2323254" y="2017458"/>
              <a:ext cx="267213" cy="264316"/>
            </a:xfrm>
            <a:custGeom>
              <a:avLst/>
              <a:gdLst/>
              <a:ahLst/>
              <a:cxnLst/>
              <a:rect l="l" t="t" r="r" b="b"/>
              <a:pathLst>
                <a:path w="8395" h="8304" extrusionOk="0">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6"/>
          <p:cNvGrpSpPr/>
          <p:nvPr/>
        </p:nvGrpSpPr>
        <p:grpSpPr>
          <a:xfrm>
            <a:off x="8065100" y="2000174"/>
            <a:ext cx="255086" cy="301685"/>
            <a:chOff x="8065100" y="2000174"/>
            <a:chExt cx="255086" cy="301685"/>
          </a:xfrm>
        </p:grpSpPr>
        <p:sp>
          <p:nvSpPr>
            <p:cNvPr id="7791" name="Google Shape;7791;p66"/>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6"/>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6"/>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6"/>
          <p:cNvGrpSpPr/>
          <p:nvPr/>
        </p:nvGrpSpPr>
        <p:grpSpPr>
          <a:xfrm>
            <a:off x="6633705" y="1969108"/>
            <a:ext cx="249420" cy="363849"/>
            <a:chOff x="6633705" y="1969108"/>
            <a:chExt cx="249420" cy="363849"/>
          </a:xfrm>
        </p:grpSpPr>
        <p:sp>
          <p:nvSpPr>
            <p:cNvPr id="7796" name="Google Shape;7796;p66"/>
            <p:cNvSpPr/>
            <p:nvPr/>
          </p:nvSpPr>
          <p:spPr>
            <a:xfrm>
              <a:off x="6678426" y="1969108"/>
              <a:ext cx="159214" cy="238407"/>
            </a:xfrm>
            <a:custGeom>
              <a:avLst/>
              <a:gdLst/>
              <a:ahLst/>
              <a:cxnLst/>
              <a:rect l="l" t="t" r="r" b="b"/>
              <a:pathLst>
                <a:path w="5002" h="7490" extrusionOk="0">
                  <a:moveTo>
                    <a:pt x="2525" y="333"/>
                  </a:moveTo>
                  <a:cubicBezTo>
                    <a:pt x="2906" y="333"/>
                    <a:pt x="3239" y="572"/>
                    <a:pt x="3251" y="857"/>
                  </a:cubicBezTo>
                  <a:cubicBezTo>
                    <a:pt x="3025" y="762"/>
                    <a:pt x="2775" y="714"/>
                    <a:pt x="2525" y="714"/>
                  </a:cubicBezTo>
                  <a:cubicBezTo>
                    <a:pt x="2263" y="714"/>
                    <a:pt x="2013" y="762"/>
                    <a:pt x="1787" y="857"/>
                  </a:cubicBezTo>
                  <a:cubicBezTo>
                    <a:pt x="1811" y="560"/>
                    <a:pt x="2120" y="333"/>
                    <a:pt x="2525" y="333"/>
                  </a:cubicBezTo>
                  <a:close/>
                  <a:moveTo>
                    <a:pt x="2525" y="1036"/>
                  </a:moveTo>
                  <a:cubicBezTo>
                    <a:pt x="3418" y="1036"/>
                    <a:pt x="4144" y="1762"/>
                    <a:pt x="4144" y="2655"/>
                  </a:cubicBezTo>
                  <a:cubicBezTo>
                    <a:pt x="4144" y="2786"/>
                    <a:pt x="4132" y="2905"/>
                    <a:pt x="4097" y="3036"/>
                  </a:cubicBezTo>
                  <a:cubicBezTo>
                    <a:pt x="4073" y="2905"/>
                    <a:pt x="3989" y="2786"/>
                    <a:pt x="3870" y="2679"/>
                  </a:cubicBezTo>
                  <a:cubicBezTo>
                    <a:pt x="3216" y="2107"/>
                    <a:pt x="2049" y="1953"/>
                    <a:pt x="2001" y="1941"/>
                  </a:cubicBezTo>
                  <a:cubicBezTo>
                    <a:pt x="1994" y="1940"/>
                    <a:pt x="1987" y="1939"/>
                    <a:pt x="1980" y="1939"/>
                  </a:cubicBezTo>
                  <a:cubicBezTo>
                    <a:pt x="1894" y="1939"/>
                    <a:pt x="1822" y="2006"/>
                    <a:pt x="1811" y="2084"/>
                  </a:cubicBezTo>
                  <a:cubicBezTo>
                    <a:pt x="1787" y="2179"/>
                    <a:pt x="1870" y="2262"/>
                    <a:pt x="1953" y="2286"/>
                  </a:cubicBezTo>
                  <a:cubicBezTo>
                    <a:pt x="1965" y="2286"/>
                    <a:pt x="3073" y="2429"/>
                    <a:pt x="3656" y="2941"/>
                  </a:cubicBezTo>
                  <a:cubicBezTo>
                    <a:pt x="3727" y="3012"/>
                    <a:pt x="3787" y="3120"/>
                    <a:pt x="3787" y="3215"/>
                  </a:cubicBezTo>
                  <a:lnTo>
                    <a:pt x="3787" y="3370"/>
                  </a:lnTo>
                  <a:cubicBezTo>
                    <a:pt x="3787" y="4084"/>
                    <a:pt x="3216" y="4644"/>
                    <a:pt x="2525" y="4644"/>
                  </a:cubicBezTo>
                  <a:cubicBezTo>
                    <a:pt x="1822" y="4644"/>
                    <a:pt x="1251" y="4084"/>
                    <a:pt x="1251" y="3381"/>
                  </a:cubicBezTo>
                  <a:cubicBezTo>
                    <a:pt x="1251" y="3334"/>
                    <a:pt x="1287" y="3274"/>
                    <a:pt x="1311" y="3250"/>
                  </a:cubicBezTo>
                  <a:cubicBezTo>
                    <a:pt x="1453" y="3143"/>
                    <a:pt x="1644" y="2977"/>
                    <a:pt x="1763" y="2727"/>
                  </a:cubicBezTo>
                  <a:cubicBezTo>
                    <a:pt x="1811" y="2643"/>
                    <a:pt x="1775" y="2548"/>
                    <a:pt x="1692" y="2500"/>
                  </a:cubicBezTo>
                  <a:cubicBezTo>
                    <a:pt x="1664" y="2490"/>
                    <a:pt x="1637" y="2485"/>
                    <a:pt x="1612" y="2485"/>
                  </a:cubicBezTo>
                  <a:cubicBezTo>
                    <a:pt x="1551" y="2485"/>
                    <a:pt x="1499" y="2516"/>
                    <a:pt x="1465" y="2584"/>
                  </a:cubicBezTo>
                  <a:cubicBezTo>
                    <a:pt x="1370" y="2762"/>
                    <a:pt x="1227" y="2893"/>
                    <a:pt x="1120" y="2965"/>
                  </a:cubicBezTo>
                  <a:cubicBezTo>
                    <a:pt x="1060" y="3012"/>
                    <a:pt x="1001" y="3072"/>
                    <a:pt x="977" y="3143"/>
                  </a:cubicBezTo>
                  <a:cubicBezTo>
                    <a:pt x="930" y="2977"/>
                    <a:pt x="894" y="2822"/>
                    <a:pt x="894" y="2655"/>
                  </a:cubicBezTo>
                  <a:cubicBezTo>
                    <a:pt x="894" y="1762"/>
                    <a:pt x="1632" y="1036"/>
                    <a:pt x="2525" y="1036"/>
                  </a:cubicBezTo>
                  <a:close/>
                  <a:moveTo>
                    <a:pt x="3061" y="4882"/>
                  </a:moveTo>
                  <a:lnTo>
                    <a:pt x="3061" y="5120"/>
                  </a:lnTo>
                  <a:cubicBezTo>
                    <a:pt x="3061" y="5167"/>
                    <a:pt x="3061" y="5215"/>
                    <a:pt x="3073" y="5263"/>
                  </a:cubicBezTo>
                  <a:lnTo>
                    <a:pt x="2525" y="5679"/>
                  </a:lnTo>
                  <a:lnTo>
                    <a:pt x="1942" y="5263"/>
                  </a:lnTo>
                  <a:cubicBezTo>
                    <a:pt x="1953" y="5215"/>
                    <a:pt x="1953" y="5167"/>
                    <a:pt x="1953" y="5120"/>
                  </a:cubicBezTo>
                  <a:lnTo>
                    <a:pt x="1953" y="4882"/>
                  </a:lnTo>
                  <a:cubicBezTo>
                    <a:pt x="2132" y="4941"/>
                    <a:pt x="2311" y="4989"/>
                    <a:pt x="2501" y="4989"/>
                  </a:cubicBezTo>
                  <a:cubicBezTo>
                    <a:pt x="2704" y="4989"/>
                    <a:pt x="2882" y="4965"/>
                    <a:pt x="3061" y="4882"/>
                  </a:cubicBezTo>
                  <a:close/>
                  <a:moveTo>
                    <a:pt x="2525" y="5679"/>
                  </a:moveTo>
                  <a:cubicBezTo>
                    <a:pt x="2525" y="5685"/>
                    <a:pt x="2519" y="5688"/>
                    <a:pt x="2516" y="5688"/>
                  </a:cubicBezTo>
                  <a:cubicBezTo>
                    <a:pt x="2513" y="5688"/>
                    <a:pt x="2513" y="5685"/>
                    <a:pt x="2525" y="5679"/>
                  </a:cubicBezTo>
                  <a:close/>
                  <a:moveTo>
                    <a:pt x="2501" y="0"/>
                  </a:moveTo>
                  <a:cubicBezTo>
                    <a:pt x="1930" y="0"/>
                    <a:pt x="1453" y="405"/>
                    <a:pt x="1453" y="881"/>
                  </a:cubicBezTo>
                  <a:cubicBezTo>
                    <a:pt x="1453" y="929"/>
                    <a:pt x="1453" y="976"/>
                    <a:pt x="1465" y="1012"/>
                  </a:cubicBezTo>
                  <a:cubicBezTo>
                    <a:pt x="918" y="1357"/>
                    <a:pt x="560" y="1965"/>
                    <a:pt x="560" y="2667"/>
                  </a:cubicBezTo>
                  <a:cubicBezTo>
                    <a:pt x="560" y="3120"/>
                    <a:pt x="715" y="3560"/>
                    <a:pt x="1001" y="3917"/>
                  </a:cubicBezTo>
                  <a:cubicBezTo>
                    <a:pt x="1120" y="4251"/>
                    <a:pt x="1346" y="4524"/>
                    <a:pt x="1632" y="4727"/>
                  </a:cubicBezTo>
                  <a:lnTo>
                    <a:pt x="1632" y="5120"/>
                  </a:lnTo>
                  <a:cubicBezTo>
                    <a:pt x="1632" y="5203"/>
                    <a:pt x="1584" y="5275"/>
                    <a:pt x="1513" y="5298"/>
                  </a:cubicBezTo>
                  <a:lnTo>
                    <a:pt x="418" y="5775"/>
                  </a:lnTo>
                  <a:cubicBezTo>
                    <a:pt x="168" y="5894"/>
                    <a:pt x="1" y="6156"/>
                    <a:pt x="1" y="6418"/>
                  </a:cubicBezTo>
                  <a:lnTo>
                    <a:pt x="1" y="7322"/>
                  </a:lnTo>
                  <a:cubicBezTo>
                    <a:pt x="1" y="7418"/>
                    <a:pt x="84" y="7489"/>
                    <a:pt x="168" y="7489"/>
                  </a:cubicBezTo>
                  <a:cubicBezTo>
                    <a:pt x="263" y="7489"/>
                    <a:pt x="334" y="7418"/>
                    <a:pt x="334" y="7322"/>
                  </a:cubicBezTo>
                  <a:lnTo>
                    <a:pt x="334" y="6418"/>
                  </a:lnTo>
                  <a:cubicBezTo>
                    <a:pt x="334" y="6275"/>
                    <a:pt x="418" y="6132"/>
                    <a:pt x="560" y="6072"/>
                  </a:cubicBezTo>
                  <a:lnTo>
                    <a:pt x="1644" y="5596"/>
                  </a:lnTo>
                  <a:cubicBezTo>
                    <a:pt x="1692" y="5584"/>
                    <a:pt x="1715" y="5560"/>
                    <a:pt x="1751" y="5536"/>
                  </a:cubicBezTo>
                  <a:lnTo>
                    <a:pt x="2299" y="5941"/>
                  </a:lnTo>
                  <a:cubicBezTo>
                    <a:pt x="2358" y="5989"/>
                    <a:pt x="2430" y="6013"/>
                    <a:pt x="2501" y="6013"/>
                  </a:cubicBezTo>
                  <a:cubicBezTo>
                    <a:pt x="2584" y="6013"/>
                    <a:pt x="2656" y="5989"/>
                    <a:pt x="2715" y="5941"/>
                  </a:cubicBezTo>
                  <a:lnTo>
                    <a:pt x="3263" y="5536"/>
                  </a:lnTo>
                  <a:cubicBezTo>
                    <a:pt x="3299" y="5572"/>
                    <a:pt x="3335" y="5584"/>
                    <a:pt x="3370" y="5596"/>
                  </a:cubicBezTo>
                  <a:lnTo>
                    <a:pt x="4454" y="6072"/>
                  </a:lnTo>
                  <a:cubicBezTo>
                    <a:pt x="4585" y="6132"/>
                    <a:pt x="4680" y="6275"/>
                    <a:pt x="4680" y="6418"/>
                  </a:cubicBezTo>
                  <a:lnTo>
                    <a:pt x="4680" y="7322"/>
                  </a:lnTo>
                  <a:cubicBezTo>
                    <a:pt x="4680" y="7418"/>
                    <a:pt x="4751" y="7489"/>
                    <a:pt x="4847" y="7489"/>
                  </a:cubicBezTo>
                  <a:cubicBezTo>
                    <a:pt x="4930" y="7489"/>
                    <a:pt x="5001" y="7418"/>
                    <a:pt x="5001" y="7322"/>
                  </a:cubicBezTo>
                  <a:lnTo>
                    <a:pt x="5001" y="6418"/>
                  </a:lnTo>
                  <a:cubicBezTo>
                    <a:pt x="5001" y="6156"/>
                    <a:pt x="4847" y="5894"/>
                    <a:pt x="4585" y="5775"/>
                  </a:cubicBezTo>
                  <a:lnTo>
                    <a:pt x="3501" y="5298"/>
                  </a:lnTo>
                  <a:cubicBezTo>
                    <a:pt x="3430" y="5275"/>
                    <a:pt x="3382" y="5203"/>
                    <a:pt x="3382" y="5120"/>
                  </a:cubicBezTo>
                  <a:lnTo>
                    <a:pt x="3382" y="4727"/>
                  </a:lnTo>
                  <a:cubicBezTo>
                    <a:pt x="3668" y="4524"/>
                    <a:pt x="3894" y="4251"/>
                    <a:pt x="4013" y="3917"/>
                  </a:cubicBezTo>
                  <a:cubicBezTo>
                    <a:pt x="4287" y="3560"/>
                    <a:pt x="4454" y="3131"/>
                    <a:pt x="4454" y="2667"/>
                  </a:cubicBezTo>
                  <a:cubicBezTo>
                    <a:pt x="4454" y="1965"/>
                    <a:pt x="4097" y="1357"/>
                    <a:pt x="3549" y="1012"/>
                  </a:cubicBezTo>
                  <a:cubicBezTo>
                    <a:pt x="3561" y="976"/>
                    <a:pt x="3561" y="929"/>
                    <a:pt x="3561" y="881"/>
                  </a:cubicBezTo>
                  <a:cubicBezTo>
                    <a:pt x="3561" y="393"/>
                    <a:pt x="3085" y="0"/>
                    <a:pt x="2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6753481" y="2168809"/>
              <a:ext cx="10249" cy="38705"/>
            </a:xfrm>
            <a:custGeom>
              <a:avLst/>
              <a:gdLst/>
              <a:ahLst/>
              <a:cxnLst/>
              <a:rect l="l" t="t" r="r" b="b"/>
              <a:pathLst>
                <a:path w="322" h="1216" extrusionOk="0">
                  <a:moveTo>
                    <a:pt x="167" y="1"/>
                  </a:moveTo>
                  <a:cubicBezTo>
                    <a:pt x="72" y="1"/>
                    <a:pt x="0" y="72"/>
                    <a:pt x="0" y="155"/>
                  </a:cubicBezTo>
                  <a:lnTo>
                    <a:pt x="0" y="1048"/>
                  </a:lnTo>
                  <a:cubicBezTo>
                    <a:pt x="0" y="1144"/>
                    <a:pt x="72" y="1215"/>
                    <a:pt x="167" y="1215"/>
                  </a:cubicBezTo>
                  <a:cubicBezTo>
                    <a:pt x="250" y="1215"/>
                    <a:pt x="322" y="1144"/>
                    <a:pt x="322" y="1048"/>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6707614" y="2180173"/>
              <a:ext cx="10631" cy="27342"/>
            </a:xfrm>
            <a:custGeom>
              <a:avLst/>
              <a:gdLst/>
              <a:ahLst/>
              <a:cxnLst/>
              <a:rect l="l" t="t" r="r" b="b"/>
              <a:pathLst>
                <a:path w="334" h="859" extrusionOk="0">
                  <a:moveTo>
                    <a:pt x="155" y="1"/>
                  </a:moveTo>
                  <a:cubicBezTo>
                    <a:pt x="72" y="1"/>
                    <a:pt x="1" y="72"/>
                    <a:pt x="1" y="156"/>
                  </a:cubicBezTo>
                  <a:lnTo>
                    <a:pt x="1" y="691"/>
                  </a:lnTo>
                  <a:cubicBezTo>
                    <a:pt x="1" y="787"/>
                    <a:pt x="72" y="858"/>
                    <a:pt x="155" y="858"/>
                  </a:cubicBezTo>
                  <a:cubicBezTo>
                    <a:pt x="251" y="858"/>
                    <a:pt x="322" y="787"/>
                    <a:pt x="322" y="691"/>
                  </a:cubicBezTo>
                  <a:lnTo>
                    <a:pt x="322" y="156"/>
                  </a:lnTo>
                  <a:cubicBezTo>
                    <a:pt x="334" y="72"/>
                    <a:pt x="26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6798966" y="2180173"/>
              <a:ext cx="10249" cy="27342"/>
            </a:xfrm>
            <a:custGeom>
              <a:avLst/>
              <a:gdLst/>
              <a:ahLst/>
              <a:cxnLst/>
              <a:rect l="l" t="t" r="r" b="b"/>
              <a:pathLst>
                <a:path w="322" h="859" extrusionOk="0">
                  <a:moveTo>
                    <a:pt x="167" y="1"/>
                  </a:moveTo>
                  <a:cubicBezTo>
                    <a:pt x="71" y="1"/>
                    <a:pt x="0" y="72"/>
                    <a:pt x="0" y="156"/>
                  </a:cubicBezTo>
                  <a:lnTo>
                    <a:pt x="0" y="691"/>
                  </a:lnTo>
                  <a:cubicBezTo>
                    <a:pt x="0" y="787"/>
                    <a:pt x="71" y="858"/>
                    <a:pt x="167" y="858"/>
                  </a:cubicBezTo>
                  <a:cubicBezTo>
                    <a:pt x="250" y="858"/>
                    <a:pt x="321" y="787"/>
                    <a:pt x="321" y="691"/>
                  </a:cubicBezTo>
                  <a:lnTo>
                    <a:pt x="321" y="156"/>
                  </a:lnTo>
                  <a:cubicBezTo>
                    <a:pt x="321"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6"/>
            <p:cNvSpPr/>
            <p:nvPr/>
          </p:nvSpPr>
          <p:spPr>
            <a:xfrm>
              <a:off x="6742118" y="2299949"/>
              <a:ext cx="32976" cy="33008"/>
            </a:xfrm>
            <a:custGeom>
              <a:avLst/>
              <a:gdLst/>
              <a:ahLst/>
              <a:cxnLst/>
              <a:rect l="l" t="t" r="r" b="b"/>
              <a:pathLst>
                <a:path w="1036" h="1037" extrusionOk="0">
                  <a:moveTo>
                    <a:pt x="524" y="322"/>
                  </a:moveTo>
                  <a:cubicBezTo>
                    <a:pt x="619" y="322"/>
                    <a:pt x="714" y="417"/>
                    <a:pt x="714" y="524"/>
                  </a:cubicBezTo>
                  <a:cubicBezTo>
                    <a:pt x="714"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6633705"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8" y="715"/>
                    <a:pt x="322" y="619"/>
                    <a:pt x="322" y="524"/>
                  </a:cubicBezTo>
                  <a:cubicBezTo>
                    <a:pt x="322" y="417"/>
                    <a:pt x="418" y="322"/>
                    <a:pt x="513" y="322"/>
                  </a:cubicBezTo>
                  <a:close/>
                  <a:moveTo>
                    <a:pt x="513" y="0"/>
                  </a:moveTo>
                  <a:cubicBezTo>
                    <a:pt x="239" y="0"/>
                    <a:pt x="1" y="238"/>
                    <a:pt x="1" y="524"/>
                  </a:cubicBezTo>
                  <a:cubicBezTo>
                    <a:pt x="1" y="798"/>
                    <a:pt x="239" y="1036"/>
                    <a:pt x="513" y="1036"/>
                  </a:cubicBezTo>
                  <a:cubicBezTo>
                    <a:pt x="799" y="1036"/>
                    <a:pt x="1037" y="798"/>
                    <a:pt x="1037" y="524"/>
                  </a:cubicBezTo>
                  <a:cubicBezTo>
                    <a:pt x="1037" y="238"/>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6850117" y="2299949"/>
              <a:ext cx="33008" cy="33008"/>
            </a:xfrm>
            <a:custGeom>
              <a:avLst/>
              <a:gdLst/>
              <a:ahLst/>
              <a:cxnLst/>
              <a:rect l="l" t="t" r="r" b="b"/>
              <a:pathLst>
                <a:path w="1037" h="1037" extrusionOk="0">
                  <a:moveTo>
                    <a:pt x="524" y="322"/>
                  </a:moveTo>
                  <a:cubicBezTo>
                    <a:pt x="619" y="322"/>
                    <a:pt x="715" y="417"/>
                    <a:pt x="715" y="524"/>
                  </a:cubicBezTo>
                  <a:cubicBezTo>
                    <a:pt x="715"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6664039" y="2219610"/>
              <a:ext cx="188370" cy="73750"/>
            </a:xfrm>
            <a:custGeom>
              <a:avLst/>
              <a:gdLst/>
              <a:ahLst/>
              <a:cxnLst/>
              <a:rect l="l" t="t" r="r" b="b"/>
              <a:pathLst>
                <a:path w="5918" h="2317" extrusionOk="0">
                  <a:moveTo>
                    <a:pt x="2977" y="0"/>
                  </a:moveTo>
                  <a:cubicBezTo>
                    <a:pt x="2882" y="0"/>
                    <a:pt x="2810" y="83"/>
                    <a:pt x="2810" y="167"/>
                  </a:cubicBezTo>
                  <a:lnTo>
                    <a:pt x="2810" y="369"/>
                  </a:lnTo>
                  <a:lnTo>
                    <a:pt x="1632" y="369"/>
                  </a:lnTo>
                  <a:cubicBezTo>
                    <a:pt x="1405" y="369"/>
                    <a:pt x="1191" y="464"/>
                    <a:pt x="1048" y="667"/>
                  </a:cubicBezTo>
                  <a:lnTo>
                    <a:pt x="60" y="2048"/>
                  </a:lnTo>
                  <a:cubicBezTo>
                    <a:pt x="0" y="2119"/>
                    <a:pt x="24" y="2227"/>
                    <a:pt x="96" y="2286"/>
                  </a:cubicBezTo>
                  <a:cubicBezTo>
                    <a:pt x="125" y="2307"/>
                    <a:pt x="156" y="2316"/>
                    <a:pt x="186" y="2316"/>
                  </a:cubicBezTo>
                  <a:cubicBezTo>
                    <a:pt x="241" y="2316"/>
                    <a:pt x="295" y="2285"/>
                    <a:pt x="334" y="2238"/>
                  </a:cubicBezTo>
                  <a:lnTo>
                    <a:pt x="1334" y="857"/>
                  </a:lnTo>
                  <a:cubicBezTo>
                    <a:pt x="1405" y="750"/>
                    <a:pt x="1512" y="703"/>
                    <a:pt x="1632" y="703"/>
                  </a:cubicBezTo>
                  <a:lnTo>
                    <a:pt x="2810" y="703"/>
                  </a:lnTo>
                  <a:lnTo>
                    <a:pt x="2810" y="1977"/>
                  </a:lnTo>
                  <a:cubicBezTo>
                    <a:pt x="2810" y="2060"/>
                    <a:pt x="2882" y="2131"/>
                    <a:pt x="2977" y="2131"/>
                  </a:cubicBezTo>
                  <a:cubicBezTo>
                    <a:pt x="3060" y="2131"/>
                    <a:pt x="3132" y="2060"/>
                    <a:pt x="3132" y="1977"/>
                  </a:cubicBezTo>
                  <a:lnTo>
                    <a:pt x="3132" y="703"/>
                  </a:lnTo>
                  <a:lnTo>
                    <a:pt x="4310" y="703"/>
                  </a:lnTo>
                  <a:cubicBezTo>
                    <a:pt x="4430" y="703"/>
                    <a:pt x="4549" y="762"/>
                    <a:pt x="4608" y="857"/>
                  </a:cubicBezTo>
                  <a:lnTo>
                    <a:pt x="5608" y="2238"/>
                  </a:lnTo>
                  <a:cubicBezTo>
                    <a:pt x="5632" y="2286"/>
                    <a:pt x="5692" y="2310"/>
                    <a:pt x="5739" y="2310"/>
                  </a:cubicBezTo>
                  <a:cubicBezTo>
                    <a:pt x="5775" y="2310"/>
                    <a:pt x="5811" y="2298"/>
                    <a:pt x="5846" y="2286"/>
                  </a:cubicBezTo>
                  <a:cubicBezTo>
                    <a:pt x="5906" y="2227"/>
                    <a:pt x="5918" y="2119"/>
                    <a:pt x="5870" y="2048"/>
                  </a:cubicBezTo>
                  <a:lnTo>
                    <a:pt x="4882" y="667"/>
                  </a:lnTo>
                  <a:cubicBezTo>
                    <a:pt x="4739" y="488"/>
                    <a:pt x="4537" y="369"/>
                    <a:pt x="4299" y="369"/>
                  </a:cubicBezTo>
                  <a:lnTo>
                    <a:pt x="3132" y="369"/>
                  </a:lnTo>
                  <a:lnTo>
                    <a:pt x="3132" y="167"/>
                  </a:lnTo>
                  <a:cubicBezTo>
                    <a:pt x="3132" y="83"/>
                    <a:pt x="3060"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66"/>
          <p:cNvGrpSpPr/>
          <p:nvPr/>
        </p:nvGrpSpPr>
        <p:grpSpPr>
          <a:xfrm>
            <a:off x="5211031" y="1969108"/>
            <a:ext cx="226661" cy="363467"/>
            <a:chOff x="5211031" y="1969108"/>
            <a:chExt cx="226661" cy="363467"/>
          </a:xfrm>
        </p:grpSpPr>
        <p:sp>
          <p:nvSpPr>
            <p:cNvPr id="7805" name="Google Shape;7805;p66"/>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66"/>
          <p:cNvGrpSpPr/>
          <p:nvPr/>
        </p:nvGrpSpPr>
        <p:grpSpPr>
          <a:xfrm>
            <a:off x="3712952" y="1970604"/>
            <a:ext cx="354363" cy="354395"/>
            <a:chOff x="3712952" y="1970604"/>
            <a:chExt cx="354363" cy="354395"/>
          </a:xfrm>
        </p:grpSpPr>
        <p:sp>
          <p:nvSpPr>
            <p:cNvPr id="7808" name="Google Shape;7808;p66"/>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6"/>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66"/>
          <p:cNvGrpSpPr/>
          <p:nvPr/>
        </p:nvGrpSpPr>
        <p:grpSpPr>
          <a:xfrm>
            <a:off x="3235438" y="1970604"/>
            <a:ext cx="354363" cy="354745"/>
            <a:chOff x="3235438" y="1970604"/>
            <a:chExt cx="354363" cy="354745"/>
          </a:xfrm>
        </p:grpSpPr>
        <p:sp>
          <p:nvSpPr>
            <p:cNvPr id="7818" name="Google Shape;7818;p66"/>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6"/>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6"/>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6"/>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66"/>
          <p:cNvGrpSpPr/>
          <p:nvPr/>
        </p:nvGrpSpPr>
        <p:grpSpPr>
          <a:xfrm>
            <a:off x="1329585" y="1989925"/>
            <a:ext cx="341472" cy="335074"/>
            <a:chOff x="1329585" y="1989925"/>
            <a:chExt cx="341472" cy="335074"/>
          </a:xfrm>
        </p:grpSpPr>
        <p:sp>
          <p:nvSpPr>
            <p:cNvPr id="7832" name="Google Shape;7832;p66"/>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6"/>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6"/>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66"/>
          <p:cNvGrpSpPr/>
          <p:nvPr/>
        </p:nvGrpSpPr>
        <p:grpSpPr>
          <a:xfrm>
            <a:off x="5591871" y="1989906"/>
            <a:ext cx="416649" cy="325597"/>
            <a:chOff x="5626763" y="2013829"/>
            <a:chExt cx="351722" cy="274788"/>
          </a:xfrm>
        </p:grpSpPr>
        <p:sp>
          <p:nvSpPr>
            <p:cNvPr id="7836" name="Google Shape;7836;p66"/>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6"/>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6"/>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6"/>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6"/>
          <p:cNvGrpSpPr/>
          <p:nvPr/>
        </p:nvGrpSpPr>
        <p:grpSpPr>
          <a:xfrm>
            <a:off x="7576605" y="1983877"/>
            <a:ext cx="276698" cy="333133"/>
            <a:chOff x="7576605" y="1983877"/>
            <a:chExt cx="276698" cy="333133"/>
          </a:xfrm>
        </p:grpSpPr>
        <p:sp>
          <p:nvSpPr>
            <p:cNvPr id="7847" name="Google Shape;7847;p66"/>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6"/>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66"/>
          <p:cNvGrpSpPr/>
          <p:nvPr/>
        </p:nvGrpSpPr>
        <p:grpSpPr>
          <a:xfrm>
            <a:off x="853568" y="1975538"/>
            <a:ext cx="337334" cy="353599"/>
            <a:chOff x="853568" y="1975538"/>
            <a:chExt cx="337334" cy="353599"/>
          </a:xfrm>
        </p:grpSpPr>
        <p:sp>
          <p:nvSpPr>
            <p:cNvPr id="7850" name="Google Shape;7850;p66"/>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66"/>
          <p:cNvGrpSpPr/>
          <p:nvPr/>
        </p:nvGrpSpPr>
        <p:grpSpPr>
          <a:xfrm>
            <a:off x="2770052" y="2009628"/>
            <a:ext cx="327085" cy="277080"/>
            <a:chOff x="2770052" y="2009628"/>
            <a:chExt cx="327085" cy="277080"/>
          </a:xfrm>
        </p:grpSpPr>
        <p:sp>
          <p:nvSpPr>
            <p:cNvPr id="7855" name="Google Shape;7855;p66"/>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6"/>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7" name="Google Shape;7857;p66"/>
          <p:cNvSpPr/>
          <p:nvPr/>
        </p:nvSpPr>
        <p:spPr>
          <a:xfrm>
            <a:off x="7060068" y="1989129"/>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8" name="Google Shape;7858;p66"/>
          <p:cNvGrpSpPr/>
          <p:nvPr/>
        </p:nvGrpSpPr>
        <p:grpSpPr>
          <a:xfrm>
            <a:off x="4195399" y="1970604"/>
            <a:ext cx="344878" cy="343573"/>
            <a:chOff x="4195399" y="1970604"/>
            <a:chExt cx="344878" cy="343573"/>
          </a:xfrm>
        </p:grpSpPr>
        <p:sp>
          <p:nvSpPr>
            <p:cNvPr id="7859" name="Google Shape;7859;p66"/>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4311356"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6"/>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66"/>
          <p:cNvGrpSpPr/>
          <p:nvPr/>
        </p:nvGrpSpPr>
        <p:grpSpPr>
          <a:xfrm>
            <a:off x="4674791" y="1977447"/>
            <a:ext cx="344528" cy="344114"/>
            <a:chOff x="4674791" y="1977447"/>
            <a:chExt cx="344528" cy="344114"/>
          </a:xfrm>
        </p:grpSpPr>
        <p:sp>
          <p:nvSpPr>
            <p:cNvPr id="7864" name="Google Shape;7864;p66"/>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6"/>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6"/>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6"/>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6"/>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6"/>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6"/>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6"/>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66"/>
          <p:cNvGrpSpPr/>
          <p:nvPr/>
        </p:nvGrpSpPr>
        <p:grpSpPr>
          <a:xfrm>
            <a:off x="6083810" y="1547297"/>
            <a:ext cx="382819" cy="310788"/>
            <a:chOff x="6083810" y="1547297"/>
            <a:chExt cx="382819" cy="310788"/>
          </a:xfrm>
        </p:grpSpPr>
        <p:sp>
          <p:nvSpPr>
            <p:cNvPr id="7891" name="Google Shape;7891;p66"/>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6"/>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6"/>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6"/>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6"/>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6"/>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6"/>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6"/>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66"/>
          <p:cNvGrpSpPr/>
          <p:nvPr/>
        </p:nvGrpSpPr>
        <p:grpSpPr>
          <a:xfrm>
            <a:off x="6558300" y="1538193"/>
            <a:ext cx="382788" cy="328613"/>
            <a:chOff x="6558300" y="1538193"/>
            <a:chExt cx="382788" cy="328613"/>
          </a:xfrm>
        </p:grpSpPr>
        <p:sp>
          <p:nvSpPr>
            <p:cNvPr id="7910" name="Google Shape;7910;p66"/>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66"/>
          <p:cNvGrpSpPr/>
          <p:nvPr/>
        </p:nvGrpSpPr>
        <p:grpSpPr>
          <a:xfrm>
            <a:off x="5194002" y="1511297"/>
            <a:ext cx="259605" cy="346024"/>
            <a:chOff x="5194002" y="1511297"/>
            <a:chExt cx="259605" cy="346024"/>
          </a:xfrm>
        </p:grpSpPr>
        <p:sp>
          <p:nvSpPr>
            <p:cNvPr id="7913" name="Google Shape;7913;p66"/>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6"/>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6"/>
          <p:cNvGrpSpPr/>
          <p:nvPr/>
        </p:nvGrpSpPr>
        <p:grpSpPr>
          <a:xfrm>
            <a:off x="1394741" y="1512061"/>
            <a:ext cx="252444" cy="351722"/>
            <a:chOff x="1394741" y="1512061"/>
            <a:chExt cx="252444" cy="351722"/>
          </a:xfrm>
        </p:grpSpPr>
        <p:sp>
          <p:nvSpPr>
            <p:cNvPr id="7918" name="Google Shape;7918;p66"/>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6"/>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6"/>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6"/>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66"/>
          <p:cNvGrpSpPr/>
          <p:nvPr/>
        </p:nvGrpSpPr>
        <p:grpSpPr>
          <a:xfrm>
            <a:off x="855096" y="1504485"/>
            <a:ext cx="380910" cy="339594"/>
            <a:chOff x="855096" y="1504485"/>
            <a:chExt cx="380910" cy="339594"/>
          </a:xfrm>
        </p:grpSpPr>
        <p:sp>
          <p:nvSpPr>
            <p:cNvPr id="7936" name="Google Shape;7936;p66"/>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6"/>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6"/>
          <p:cNvGrpSpPr/>
          <p:nvPr/>
        </p:nvGrpSpPr>
        <p:grpSpPr>
          <a:xfrm>
            <a:off x="1819576" y="1511679"/>
            <a:ext cx="352103" cy="352103"/>
            <a:chOff x="1819576" y="1511679"/>
            <a:chExt cx="352103" cy="352103"/>
          </a:xfrm>
        </p:grpSpPr>
        <p:sp>
          <p:nvSpPr>
            <p:cNvPr id="7942" name="Google Shape;7942;p66"/>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6"/>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66"/>
          <p:cNvGrpSpPr/>
          <p:nvPr/>
        </p:nvGrpSpPr>
        <p:grpSpPr>
          <a:xfrm>
            <a:off x="5621097" y="1500761"/>
            <a:ext cx="371424" cy="355446"/>
            <a:chOff x="5621097" y="1500761"/>
            <a:chExt cx="371424" cy="355446"/>
          </a:xfrm>
        </p:grpSpPr>
        <p:sp>
          <p:nvSpPr>
            <p:cNvPr id="7947" name="Google Shape;7947;p66"/>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6"/>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6"/>
          <p:cNvGrpSpPr/>
          <p:nvPr/>
        </p:nvGrpSpPr>
        <p:grpSpPr>
          <a:xfrm>
            <a:off x="4670239" y="1541599"/>
            <a:ext cx="359679" cy="321833"/>
            <a:chOff x="4670239" y="1541599"/>
            <a:chExt cx="359679" cy="321833"/>
          </a:xfrm>
        </p:grpSpPr>
        <p:sp>
          <p:nvSpPr>
            <p:cNvPr id="7950" name="Google Shape;7950;p66"/>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6"/>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6"/>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66"/>
          <p:cNvGrpSpPr/>
          <p:nvPr/>
        </p:nvGrpSpPr>
        <p:grpSpPr>
          <a:xfrm>
            <a:off x="4212429" y="1502385"/>
            <a:ext cx="321037" cy="353822"/>
            <a:chOff x="4212429" y="1502385"/>
            <a:chExt cx="321037" cy="353822"/>
          </a:xfrm>
        </p:grpSpPr>
        <p:sp>
          <p:nvSpPr>
            <p:cNvPr id="7956" name="Google Shape;7956;p66"/>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6"/>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6"/>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66"/>
          <p:cNvGrpSpPr/>
          <p:nvPr/>
        </p:nvGrpSpPr>
        <p:grpSpPr>
          <a:xfrm>
            <a:off x="2302788" y="1505981"/>
            <a:ext cx="336188" cy="335425"/>
            <a:chOff x="2302788" y="1505981"/>
            <a:chExt cx="336188" cy="335425"/>
          </a:xfrm>
        </p:grpSpPr>
        <p:sp>
          <p:nvSpPr>
            <p:cNvPr id="7961" name="Google Shape;7961;p66"/>
            <p:cNvSpPr/>
            <p:nvPr/>
          </p:nvSpPr>
          <p:spPr>
            <a:xfrm>
              <a:off x="2302788" y="1505981"/>
              <a:ext cx="336188" cy="335425"/>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2327806" y="1530618"/>
              <a:ext cx="287266" cy="286916"/>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2352061" y="1669333"/>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6"/>
            <p:cNvSpPr/>
            <p:nvPr/>
          </p:nvSpPr>
          <p:spPr>
            <a:xfrm>
              <a:off x="2466871" y="1554490"/>
              <a:ext cx="123946" cy="124328"/>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6"/>
            <p:cNvSpPr/>
            <p:nvPr/>
          </p:nvSpPr>
          <p:spPr>
            <a:xfrm>
              <a:off x="2466107" y="1776950"/>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2384272" y="1587944"/>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6"/>
            <p:cNvSpPr/>
            <p:nvPr/>
          </p:nvSpPr>
          <p:spPr>
            <a:xfrm>
              <a:off x="2541544" y="1745216"/>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6"/>
            <p:cNvSpPr/>
            <p:nvPr/>
          </p:nvSpPr>
          <p:spPr>
            <a:xfrm>
              <a:off x="2541544" y="1587944"/>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2384654" y="1744452"/>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2360018" y="1624548"/>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2564271" y="1711126"/>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6"/>
            <p:cNvSpPr/>
            <p:nvPr/>
          </p:nvSpPr>
          <p:spPr>
            <a:xfrm>
              <a:off x="2507805" y="1563912"/>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6"/>
            <p:cNvSpPr/>
            <p:nvPr/>
          </p:nvSpPr>
          <p:spPr>
            <a:xfrm>
              <a:off x="2420654" y="1767974"/>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2422532" y="1562448"/>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2505545" y="1768770"/>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2565417" y="1625885"/>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6"/>
            <p:cNvSpPr/>
            <p:nvPr/>
          </p:nvSpPr>
          <p:spPr>
            <a:xfrm>
              <a:off x="2359254" y="1709312"/>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66"/>
          <p:cNvGrpSpPr/>
          <p:nvPr/>
        </p:nvGrpSpPr>
        <p:grpSpPr>
          <a:xfrm>
            <a:off x="2780301" y="1521896"/>
            <a:ext cx="333133" cy="321037"/>
            <a:chOff x="2780301" y="1521896"/>
            <a:chExt cx="333133" cy="321037"/>
          </a:xfrm>
        </p:grpSpPr>
        <p:sp>
          <p:nvSpPr>
            <p:cNvPr id="7979" name="Google Shape;7979;p66"/>
            <p:cNvSpPr/>
            <p:nvPr/>
          </p:nvSpPr>
          <p:spPr>
            <a:xfrm>
              <a:off x="3009573" y="1542745"/>
              <a:ext cx="72031" cy="9517"/>
            </a:xfrm>
            <a:custGeom>
              <a:avLst/>
              <a:gdLst/>
              <a:ahLst/>
              <a:cxnLst/>
              <a:rect l="l" t="t" r="r" b="b"/>
              <a:pathLst>
                <a:path w="2263" h="299" extrusionOk="0">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2967876" y="1542745"/>
              <a:ext cx="30366" cy="9517"/>
            </a:xfrm>
            <a:custGeom>
              <a:avLst/>
              <a:gdLst/>
              <a:ahLst/>
              <a:cxnLst/>
              <a:rect l="l" t="t" r="r" b="b"/>
              <a:pathLst>
                <a:path w="954" h="299" extrusionOk="0">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3061870" y="1563594"/>
              <a:ext cx="19735" cy="9517"/>
            </a:xfrm>
            <a:custGeom>
              <a:avLst/>
              <a:gdLst/>
              <a:ahLst/>
              <a:cxnLst/>
              <a:rect l="l" t="t" r="r" b="b"/>
              <a:pathLst>
                <a:path w="620" h="299" extrusionOk="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2967876" y="1563594"/>
              <a:ext cx="82663" cy="9517"/>
            </a:xfrm>
            <a:custGeom>
              <a:avLst/>
              <a:gdLst/>
              <a:ahLst/>
              <a:cxnLst/>
              <a:rect l="l" t="t" r="r" b="b"/>
              <a:pathLst>
                <a:path w="2597" h="299" extrusionOk="0">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2936809" y="1521896"/>
              <a:ext cx="176625" cy="96286"/>
            </a:xfrm>
            <a:custGeom>
              <a:avLst/>
              <a:gdLst/>
              <a:ahLst/>
              <a:cxnLst/>
              <a:rect l="l" t="t" r="r" b="b"/>
              <a:pathLst>
                <a:path w="5549" h="3025" extrusionOk="0">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6"/>
            <p:cNvSpPr/>
            <p:nvPr/>
          </p:nvSpPr>
          <p:spPr>
            <a:xfrm>
              <a:off x="2811367" y="1767115"/>
              <a:ext cx="72413" cy="9485"/>
            </a:xfrm>
            <a:custGeom>
              <a:avLst/>
              <a:gdLst/>
              <a:ahLst/>
              <a:cxnLst/>
              <a:rect l="l" t="t" r="r" b="b"/>
              <a:pathLst>
                <a:path w="2275" h="298" extrusionOk="0">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2894730" y="1767115"/>
              <a:ext cx="20117" cy="9485"/>
            </a:xfrm>
            <a:custGeom>
              <a:avLst/>
              <a:gdLst/>
              <a:ahLst/>
              <a:cxnLst/>
              <a:rect l="l" t="t" r="r" b="b"/>
              <a:pathLst>
                <a:path w="632" h="298" extrusionOk="0">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6"/>
            <p:cNvSpPr/>
            <p:nvPr/>
          </p:nvSpPr>
          <p:spPr>
            <a:xfrm>
              <a:off x="2811367" y="1787932"/>
              <a:ext cx="20117" cy="9517"/>
            </a:xfrm>
            <a:custGeom>
              <a:avLst/>
              <a:gdLst/>
              <a:ahLst/>
              <a:cxnLst/>
              <a:rect l="l" t="t" r="r" b="b"/>
              <a:pathLst>
                <a:path w="632" h="299" extrusionOk="0">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2842815" y="1787932"/>
              <a:ext cx="72031" cy="9517"/>
            </a:xfrm>
            <a:custGeom>
              <a:avLst/>
              <a:gdLst/>
              <a:ahLst/>
              <a:cxnLst/>
              <a:rect l="l" t="t" r="r" b="b"/>
              <a:pathLst>
                <a:path w="2263" h="299" extrusionOk="0">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2780301" y="1746266"/>
              <a:ext cx="166375" cy="96668"/>
            </a:xfrm>
            <a:custGeom>
              <a:avLst/>
              <a:gdLst/>
              <a:ahLst/>
              <a:cxnLst/>
              <a:rect l="l" t="t" r="r" b="b"/>
              <a:pathLst>
                <a:path w="5227" h="3037" extrusionOk="0">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6"/>
            <p:cNvSpPr/>
            <p:nvPr/>
          </p:nvSpPr>
          <p:spPr>
            <a:xfrm>
              <a:off x="3020172" y="1720102"/>
              <a:ext cx="61432" cy="9517"/>
            </a:xfrm>
            <a:custGeom>
              <a:avLst/>
              <a:gdLst/>
              <a:ahLst/>
              <a:cxnLst/>
              <a:rect l="l" t="t" r="r" b="b"/>
              <a:pathLst>
                <a:path w="1930" h="299" extrusionOk="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6"/>
            <p:cNvSpPr/>
            <p:nvPr/>
          </p:nvSpPr>
          <p:spPr>
            <a:xfrm>
              <a:off x="2988724" y="1720102"/>
              <a:ext cx="19735" cy="9517"/>
            </a:xfrm>
            <a:custGeom>
              <a:avLst/>
              <a:gdLst/>
              <a:ahLst/>
              <a:cxnLst/>
              <a:rect l="l" t="t" r="r" b="b"/>
              <a:pathLst>
                <a:path w="620" h="299" extrusionOk="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2957658" y="1699253"/>
              <a:ext cx="155776" cy="75087"/>
            </a:xfrm>
            <a:custGeom>
              <a:avLst/>
              <a:gdLst/>
              <a:ahLst/>
              <a:cxnLst/>
              <a:rect l="l" t="t" r="r" b="b"/>
              <a:pathLst>
                <a:path w="4894" h="2359" extrusionOk="0">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6"/>
            <p:cNvSpPr/>
            <p:nvPr/>
          </p:nvSpPr>
          <p:spPr>
            <a:xfrm>
              <a:off x="2811367" y="1626108"/>
              <a:ext cx="72413" cy="9517"/>
            </a:xfrm>
            <a:custGeom>
              <a:avLst/>
              <a:gdLst/>
              <a:ahLst/>
              <a:cxnLst/>
              <a:rect l="l" t="t" r="r" b="b"/>
              <a:pathLst>
                <a:path w="2275" h="299" extrusionOk="0">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6"/>
            <p:cNvSpPr/>
            <p:nvPr/>
          </p:nvSpPr>
          <p:spPr>
            <a:xfrm>
              <a:off x="2895112" y="1626108"/>
              <a:ext cx="30366" cy="9517"/>
            </a:xfrm>
            <a:custGeom>
              <a:avLst/>
              <a:gdLst/>
              <a:ahLst/>
              <a:cxnLst/>
              <a:rect l="l" t="t" r="r" b="b"/>
              <a:pathLst>
                <a:path w="954" h="299" extrusionOk="0">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2811367" y="1667805"/>
              <a:ext cx="72413" cy="9517"/>
            </a:xfrm>
            <a:custGeom>
              <a:avLst/>
              <a:gdLst/>
              <a:ahLst/>
              <a:cxnLst/>
              <a:rect l="l" t="t" r="r" b="b"/>
              <a:pathLst>
                <a:path w="2275" h="299" extrusionOk="0">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2895112" y="1667805"/>
              <a:ext cx="30366" cy="9517"/>
            </a:xfrm>
            <a:custGeom>
              <a:avLst/>
              <a:gdLst/>
              <a:ahLst/>
              <a:cxnLst/>
              <a:rect l="l" t="t" r="r" b="b"/>
              <a:pathLst>
                <a:path w="954" h="299" extrusionOk="0">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6"/>
            <p:cNvSpPr/>
            <p:nvPr/>
          </p:nvSpPr>
          <p:spPr>
            <a:xfrm>
              <a:off x="2811367" y="1646957"/>
              <a:ext cx="20117" cy="9517"/>
            </a:xfrm>
            <a:custGeom>
              <a:avLst/>
              <a:gdLst/>
              <a:ahLst/>
              <a:cxnLst/>
              <a:rect l="l" t="t" r="r" b="b"/>
              <a:pathLst>
                <a:path w="632" h="299" extrusionOk="0">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2842815" y="1646957"/>
              <a:ext cx="82663" cy="9517"/>
            </a:xfrm>
            <a:custGeom>
              <a:avLst/>
              <a:gdLst/>
              <a:ahLst/>
              <a:cxnLst/>
              <a:rect l="l" t="t" r="r" b="b"/>
              <a:pathLst>
                <a:path w="2597" h="299" extrusionOk="0">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2780301" y="1605291"/>
              <a:ext cx="176625" cy="117516"/>
            </a:xfrm>
            <a:custGeom>
              <a:avLst/>
              <a:gdLst/>
              <a:ahLst/>
              <a:cxnLst/>
              <a:rect l="l" t="t" r="r" b="b"/>
              <a:pathLst>
                <a:path w="5549" h="3692" extrusionOk="0">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9" name="Google Shape;7999;p66"/>
          <p:cNvSpPr/>
          <p:nvPr/>
        </p:nvSpPr>
        <p:spPr>
          <a:xfrm>
            <a:off x="3358621" y="1823199"/>
            <a:ext cx="15183" cy="9485"/>
          </a:xfrm>
          <a:custGeom>
            <a:avLst/>
            <a:gdLst/>
            <a:ahLst/>
            <a:cxnLst/>
            <a:rect l="l" t="t" r="r" b="b"/>
            <a:pathLst>
              <a:path w="477" h="298" extrusionOk="0">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3427946" y="1823199"/>
            <a:ext cx="15215" cy="9485"/>
          </a:xfrm>
          <a:custGeom>
            <a:avLst/>
            <a:gdLst/>
            <a:ahLst/>
            <a:cxnLst/>
            <a:rect l="l" t="t" r="r" b="b"/>
            <a:pathLst>
              <a:path w="478" h="298" extrusionOk="0">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3385135" y="1823199"/>
            <a:ext cx="31480" cy="9485"/>
          </a:xfrm>
          <a:custGeom>
            <a:avLst/>
            <a:gdLst/>
            <a:ahLst/>
            <a:cxnLst/>
            <a:rect l="l" t="t" r="r" b="b"/>
            <a:pathLst>
              <a:path w="989" h="298" extrusionOk="0">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2" name="Google Shape;8002;p66"/>
          <p:cNvGrpSpPr/>
          <p:nvPr/>
        </p:nvGrpSpPr>
        <p:grpSpPr>
          <a:xfrm>
            <a:off x="3316159" y="1515085"/>
            <a:ext cx="211892" cy="339594"/>
            <a:chOff x="3316159" y="1515085"/>
            <a:chExt cx="211892" cy="339594"/>
          </a:xfrm>
        </p:grpSpPr>
        <p:sp>
          <p:nvSpPr>
            <p:cNvPr id="8003" name="Google Shape;8003;p66"/>
            <p:cNvSpPr/>
            <p:nvPr/>
          </p:nvSpPr>
          <p:spPr>
            <a:xfrm>
              <a:off x="3316159" y="1557514"/>
              <a:ext cx="169049" cy="297165"/>
            </a:xfrm>
            <a:custGeom>
              <a:avLst/>
              <a:gdLst/>
              <a:ahLst/>
              <a:cxnLst/>
              <a:rect l="l" t="t" r="r" b="b"/>
              <a:pathLst>
                <a:path w="5311" h="9336" extrusionOk="0">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3337772" y="1610161"/>
              <a:ext cx="132667" cy="127415"/>
            </a:xfrm>
            <a:custGeom>
              <a:avLst/>
              <a:gdLst/>
              <a:ahLst/>
              <a:cxnLst/>
              <a:rect l="l" t="t" r="r" b="b"/>
              <a:pathLst>
                <a:path w="4168" h="4003" extrusionOk="0">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3343056" y="1749290"/>
              <a:ext cx="41729" cy="41729"/>
            </a:xfrm>
            <a:custGeom>
              <a:avLst/>
              <a:gdLst/>
              <a:ahLst/>
              <a:cxnLst/>
              <a:rect l="l" t="t" r="r" b="b"/>
              <a:pathLst>
                <a:path w="1311" h="1311" extrusionOk="0">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3417347" y="1749290"/>
              <a:ext cx="41729" cy="41729"/>
            </a:xfrm>
            <a:custGeom>
              <a:avLst/>
              <a:gdLst/>
              <a:ahLst/>
              <a:cxnLst/>
              <a:rect l="l" t="t" r="r" b="b"/>
              <a:pathLst>
                <a:path w="1311" h="1311" extrusionOk="0">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3464710" y="1536315"/>
              <a:ext cx="41729" cy="41315"/>
            </a:xfrm>
            <a:custGeom>
              <a:avLst/>
              <a:gdLst/>
              <a:ahLst/>
              <a:cxnLst/>
              <a:rect l="l" t="t" r="r" b="b"/>
              <a:pathLst>
                <a:path w="1311" h="1298" extrusionOk="0">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3464710" y="1515085"/>
              <a:ext cx="63342" cy="62546"/>
            </a:xfrm>
            <a:custGeom>
              <a:avLst/>
              <a:gdLst/>
              <a:ahLst/>
              <a:cxnLst/>
              <a:rect l="l" t="t" r="r" b="b"/>
              <a:pathLst>
                <a:path w="1990" h="1965" extrusionOk="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66"/>
          <p:cNvGrpSpPr/>
          <p:nvPr/>
        </p:nvGrpSpPr>
        <p:grpSpPr>
          <a:xfrm>
            <a:off x="3716358" y="1544655"/>
            <a:ext cx="361971" cy="314958"/>
            <a:chOff x="3716358" y="1544655"/>
            <a:chExt cx="361971" cy="314958"/>
          </a:xfrm>
        </p:grpSpPr>
        <p:sp>
          <p:nvSpPr>
            <p:cNvPr id="8010" name="Google Shape;8010;p66"/>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6"/>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6"/>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5" name="Google Shape;8015;p66"/>
            <p:cNvGrpSpPr/>
            <p:nvPr/>
          </p:nvGrpSpPr>
          <p:grpSpPr>
            <a:xfrm>
              <a:off x="3716358" y="1544655"/>
              <a:ext cx="361971" cy="314958"/>
              <a:chOff x="3716358" y="1544655"/>
              <a:chExt cx="361971" cy="314958"/>
            </a:xfrm>
          </p:grpSpPr>
          <p:sp>
            <p:nvSpPr>
              <p:cNvPr id="8016" name="Google Shape;8016;p66"/>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6"/>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6"/>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6"/>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1" name="Google Shape;8021;p66"/>
          <p:cNvGrpSpPr/>
          <p:nvPr/>
        </p:nvGrpSpPr>
        <p:grpSpPr>
          <a:xfrm>
            <a:off x="7011924" y="1557552"/>
            <a:ext cx="499533" cy="305136"/>
            <a:chOff x="7009649" y="1541981"/>
            <a:chExt cx="524940" cy="320655"/>
          </a:xfrm>
        </p:grpSpPr>
        <p:sp>
          <p:nvSpPr>
            <p:cNvPr id="8022" name="Google Shape;8022;p66"/>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6"/>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6"/>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6"/>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6"/>
          <p:cNvGrpSpPr/>
          <p:nvPr/>
        </p:nvGrpSpPr>
        <p:grpSpPr>
          <a:xfrm>
            <a:off x="8034034" y="1518109"/>
            <a:ext cx="282746" cy="340358"/>
            <a:chOff x="8034034" y="1518109"/>
            <a:chExt cx="282746" cy="340358"/>
          </a:xfrm>
        </p:grpSpPr>
        <p:sp>
          <p:nvSpPr>
            <p:cNvPr id="8031" name="Google Shape;8031;p66"/>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6"/>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6"/>
          <p:cNvGrpSpPr/>
          <p:nvPr/>
        </p:nvGrpSpPr>
        <p:grpSpPr>
          <a:xfrm>
            <a:off x="7582302" y="1499934"/>
            <a:ext cx="369133" cy="360411"/>
            <a:chOff x="7582302" y="1499934"/>
            <a:chExt cx="369133" cy="360411"/>
          </a:xfrm>
        </p:grpSpPr>
        <p:sp>
          <p:nvSpPr>
            <p:cNvPr id="8036" name="Google Shape;8036;p66"/>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8"/>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63" name="Google Shape;163;p28"/>
          <p:cNvSpPr txBox="1">
            <a:spLocks noGrp="1"/>
          </p:cNvSpPr>
          <p:nvPr>
            <p:ph type="subTitle" idx="1"/>
          </p:nvPr>
        </p:nvSpPr>
        <p:spPr>
          <a:xfrm flipH="1">
            <a:off x="5097072" y="1287810"/>
            <a:ext cx="2631000" cy="3455331"/>
          </a:xfrm>
          <a:prstGeom prst="rect">
            <a:avLst/>
          </a:prstGeom>
        </p:spPr>
        <p:txBody>
          <a:bodyPr spcFirstLastPara="1" wrap="square" lIns="91425" tIns="91425" rIns="91425" bIns="91425" anchor="ctr" anchorCtr="0">
            <a:noAutofit/>
          </a:bodyPr>
          <a:lstStyle/>
          <a:p>
            <a:pPr marL="0" lvl="0" indent="0"/>
            <a:r>
              <a:rPr lang="en-AU" dirty="0"/>
              <a:t>The idea for </a:t>
            </a:r>
            <a:r>
              <a:rPr lang="en-AU" dirty="0" err="1"/>
              <a:t>FridgeMate</a:t>
            </a:r>
            <a:r>
              <a:rPr lang="en-AU" dirty="0"/>
              <a:t> stemmed from the situation of the first Australian lockdown of </a:t>
            </a:r>
            <a:r>
              <a:rPr lang="en-AU" dirty="0" err="1"/>
              <a:t>Covid</a:t>
            </a:r>
            <a:r>
              <a:rPr lang="en-AU" dirty="0"/>
              <a:t>, in which stores sold out of a lot of popular and favourite grocery items of customers. An application such as this means users can input the ingredients they have currently at home and recipes including these ingredients will be displayed. The overall goal of this application is a search application based on user ingredient lists, with the ability to save those recipes, rate and review recipes.</a:t>
            </a:r>
            <a:endParaRPr dirty="0"/>
          </a:p>
        </p:txBody>
      </p:sp>
      <p:sp>
        <p:nvSpPr>
          <p:cNvPr id="164" name="Google Shape;164;p28"/>
          <p:cNvSpPr txBox="1">
            <a:spLocks noGrp="1"/>
          </p:cNvSpPr>
          <p:nvPr>
            <p:ph type="subTitle" idx="2"/>
          </p:nvPr>
        </p:nvSpPr>
        <p:spPr>
          <a:xfrm flipH="1">
            <a:off x="5097072" y="814710"/>
            <a:ext cx="2631000" cy="7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solidFill>
                  <a:srgbClr val="3E7208"/>
                </a:solidFill>
              </a:rPr>
              <a:t>FridgeMate</a:t>
            </a:r>
            <a:endParaRPr dirty="0">
              <a:solidFill>
                <a:srgbClr val="3E7208"/>
              </a:solidFill>
            </a:endParaRPr>
          </a:p>
        </p:txBody>
      </p:sp>
      <p:pic>
        <p:nvPicPr>
          <p:cNvPr id="3" name="Picture 2" descr="A picture containing ground, wooden, meal, vegetable&#10;&#10;Description automatically generated">
            <a:extLst>
              <a:ext uri="{FF2B5EF4-FFF2-40B4-BE49-F238E27FC236}">
                <a16:creationId xmlns:a16="http://schemas.microsoft.com/office/drawing/2014/main" id="{77D23613-FDE0-6847-8C05-441BFDD55569}"/>
              </a:ext>
            </a:extLst>
          </p:cNvPr>
          <p:cNvPicPr>
            <a:picLocks noChangeAspect="1"/>
          </p:cNvPicPr>
          <p:nvPr/>
        </p:nvPicPr>
        <p:blipFill>
          <a:blip r:embed="rId3"/>
          <a:stretch>
            <a:fillRect/>
          </a:stretch>
        </p:blipFill>
        <p:spPr>
          <a:xfrm>
            <a:off x="604672" y="1297844"/>
            <a:ext cx="4210990" cy="28657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44"/>
        <p:cNvGrpSpPr/>
        <p:nvPr/>
      </p:nvGrpSpPr>
      <p:grpSpPr>
        <a:xfrm>
          <a:off x="0" y="0"/>
          <a:ext cx="0" cy="0"/>
          <a:chOff x="0" y="0"/>
          <a:chExt cx="0" cy="0"/>
        </a:xfrm>
      </p:grpSpPr>
      <p:pic>
        <p:nvPicPr>
          <p:cNvPr id="8045" name="Google Shape;8045;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3"/>
        <p:cNvGrpSpPr/>
        <p:nvPr/>
      </p:nvGrpSpPr>
      <p:grpSpPr>
        <a:xfrm>
          <a:off x="0" y="0"/>
          <a:ext cx="0" cy="0"/>
          <a:chOff x="0" y="0"/>
          <a:chExt cx="0" cy="0"/>
        </a:xfrm>
      </p:grpSpPr>
      <p:sp>
        <p:nvSpPr>
          <p:cNvPr id="194" name="Google Shape;194;p30"/>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97" name="Google Shape;197;p30"/>
          <p:cNvSpPr txBox="1"/>
          <p:nvPr/>
        </p:nvSpPr>
        <p:spPr>
          <a:xfrm>
            <a:off x="4686258" y="3488228"/>
            <a:ext cx="21861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Barlow Light"/>
                <a:ea typeface="Barlow Light"/>
                <a:cs typeface="Barlow Light"/>
                <a:sym typeface="Barlow Light"/>
              </a:rPr>
              <a:t>Back-End Development</a:t>
            </a:r>
          </a:p>
          <a:p>
            <a:pPr marL="0" lvl="0" indent="0" algn="l" rtl="0">
              <a:spcBef>
                <a:spcPts val="0"/>
              </a:spcBef>
              <a:spcAft>
                <a:spcPts val="0"/>
              </a:spcAft>
              <a:buNone/>
            </a:pPr>
            <a:r>
              <a:rPr lang="en" sz="1000" dirty="0">
                <a:solidFill>
                  <a:schemeClr val="dk1"/>
                </a:solidFill>
                <a:latin typeface="Barlow Light"/>
                <a:ea typeface="Barlow Light"/>
                <a:cs typeface="Barlow Light"/>
                <a:sym typeface="Barlow Light"/>
              </a:rPr>
              <a:t>@</a:t>
            </a:r>
            <a:r>
              <a:rPr lang="en" sz="1000" dirty="0" err="1">
                <a:solidFill>
                  <a:schemeClr val="dk1"/>
                </a:solidFill>
                <a:latin typeface="Barlow Light"/>
                <a:ea typeface="Barlow Light"/>
                <a:cs typeface="Barlow Light"/>
                <a:sym typeface="Barlow Light"/>
              </a:rPr>
              <a:t>theartydev</a:t>
            </a:r>
            <a:endParaRPr sz="1000" dirty="0">
              <a:solidFill>
                <a:schemeClr val="dk1"/>
              </a:solidFill>
              <a:latin typeface="Barlow Light"/>
              <a:ea typeface="Barlow Light"/>
              <a:cs typeface="Barlow Light"/>
              <a:sym typeface="Barlow Light"/>
            </a:endParaRPr>
          </a:p>
        </p:txBody>
      </p:sp>
      <p:sp>
        <p:nvSpPr>
          <p:cNvPr id="198" name="Google Shape;198;p30"/>
          <p:cNvSpPr txBox="1"/>
          <p:nvPr/>
        </p:nvSpPr>
        <p:spPr>
          <a:xfrm>
            <a:off x="2847975" y="1148725"/>
            <a:ext cx="16059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rgbClr val="3E7208"/>
                </a:solidFill>
                <a:latin typeface="Work Sans"/>
                <a:ea typeface="Work Sans"/>
                <a:cs typeface="Work Sans"/>
                <a:sym typeface="Work Sans"/>
              </a:rPr>
              <a:t>Adrienne Smith</a:t>
            </a:r>
          </a:p>
          <a:p>
            <a:pPr marL="0" lvl="0" indent="0" algn="r" rtl="0">
              <a:spcBef>
                <a:spcPts val="0"/>
              </a:spcBef>
              <a:spcAft>
                <a:spcPts val="0"/>
              </a:spcAft>
              <a:buNone/>
            </a:pPr>
            <a:endParaRPr sz="1600" b="1" dirty="0">
              <a:solidFill>
                <a:srgbClr val="3E7208"/>
              </a:solidFill>
              <a:latin typeface="Work Sans"/>
              <a:ea typeface="Work Sans"/>
              <a:cs typeface="Work Sans"/>
              <a:sym typeface="Work Sans"/>
            </a:endParaRPr>
          </a:p>
        </p:txBody>
      </p:sp>
      <p:sp>
        <p:nvSpPr>
          <p:cNvPr id="199" name="Google Shape;199;p30"/>
          <p:cNvSpPr txBox="1"/>
          <p:nvPr/>
        </p:nvSpPr>
        <p:spPr>
          <a:xfrm>
            <a:off x="4686250" y="2930975"/>
            <a:ext cx="1257300" cy="5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3E7208"/>
                </a:solidFill>
                <a:latin typeface="Work Sans"/>
                <a:ea typeface="Work Sans"/>
                <a:cs typeface="Work Sans"/>
                <a:sym typeface="Work Sans"/>
              </a:rPr>
              <a:t>Shelby El-rassi</a:t>
            </a:r>
            <a:endParaRPr sz="1600" b="1" dirty="0">
              <a:solidFill>
                <a:srgbClr val="3E7208"/>
              </a:solidFill>
              <a:latin typeface="Work Sans"/>
              <a:ea typeface="Work Sans"/>
              <a:cs typeface="Work Sans"/>
              <a:sym typeface="Work Sans"/>
            </a:endParaRPr>
          </a:p>
        </p:txBody>
      </p:sp>
      <p:sp>
        <p:nvSpPr>
          <p:cNvPr id="200" name="Google Shape;200;p30"/>
          <p:cNvSpPr txBox="1"/>
          <p:nvPr/>
        </p:nvSpPr>
        <p:spPr>
          <a:xfrm>
            <a:off x="2890856" y="1740008"/>
            <a:ext cx="1605900" cy="412525"/>
          </a:xfrm>
          <a:prstGeom prst="rect">
            <a:avLst/>
          </a:prstGeom>
          <a:noFill/>
          <a:ln>
            <a:noFill/>
          </a:ln>
        </p:spPr>
        <p:txBody>
          <a:bodyPr spcFirstLastPara="1" wrap="square" lIns="91425" tIns="91425" rIns="91425" bIns="91425" anchor="t" anchorCtr="0">
            <a:noAutofit/>
          </a:bodyPr>
          <a:lstStyle/>
          <a:p>
            <a:pPr lvl="0" algn="r"/>
            <a:r>
              <a:rPr lang="en-AU" sz="1000" dirty="0">
                <a:solidFill>
                  <a:schemeClr val="dk1"/>
                </a:solidFill>
                <a:latin typeface="Barlow Light"/>
                <a:ea typeface="Barlow Light"/>
                <a:cs typeface="Barlow Light"/>
                <a:sym typeface="Barlow Light"/>
              </a:rPr>
              <a:t>Front-End </a:t>
            </a:r>
            <a:r>
              <a:rPr lang="en" sz="1000" dirty="0">
                <a:solidFill>
                  <a:schemeClr val="dk1"/>
                </a:solidFill>
                <a:latin typeface="Barlow Light"/>
                <a:ea typeface="Barlow Light"/>
                <a:cs typeface="Barlow Light"/>
                <a:sym typeface="Barlow Light"/>
              </a:rPr>
              <a:t>Development</a:t>
            </a:r>
            <a:endParaRPr lang="en-AU" sz="1000" dirty="0">
              <a:solidFill>
                <a:schemeClr val="dk1"/>
              </a:solidFill>
              <a:latin typeface="Barlow Light"/>
              <a:ea typeface="Barlow Light"/>
              <a:cs typeface="Barlow Light"/>
              <a:sym typeface="Barlow Light"/>
            </a:endParaRPr>
          </a:p>
          <a:p>
            <a:pPr lvl="0" algn="r"/>
            <a:r>
              <a:rPr lang="en-AU" sz="1000" dirty="0">
                <a:solidFill>
                  <a:schemeClr val="dk1"/>
                </a:solidFill>
                <a:latin typeface="Barlow Light"/>
                <a:ea typeface="Barlow Light"/>
                <a:cs typeface="Barlow Light"/>
                <a:sym typeface="Barlow Light"/>
              </a:rPr>
              <a:t>@</a:t>
            </a:r>
            <a:r>
              <a:rPr lang="en-AU" sz="1000" dirty="0" err="1">
                <a:solidFill>
                  <a:schemeClr val="dk1"/>
                </a:solidFill>
                <a:latin typeface="Barlow Light"/>
                <a:ea typeface="Barlow Light"/>
                <a:cs typeface="Barlow Light"/>
                <a:sym typeface="Barlow Light"/>
              </a:rPr>
              <a:t>Adrienne_es</a:t>
            </a:r>
            <a:endParaRPr lang="en-AU" sz="1000" dirty="0">
              <a:solidFill>
                <a:schemeClr val="dk1"/>
              </a:solidFill>
              <a:latin typeface="Barlow Light"/>
              <a:ea typeface="Barlow Light"/>
              <a:cs typeface="Barlow Light"/>
              <a:sym typeface="Barlow Light"/>
            </a:endParaRPr>
          </a:p>
        </p:txBody>
      </p:sp>
      <p:grpSp>
        <p:nvGrpSpPr>
          <p:cNvPr id="30" name="Google Shape;6174;p63">
            <a:extLst>
              <a:ext uri="{FF2B5EF4-FFF2-40B4-BE49-F238E27FC236}">
                <a16:creationId xmlns:a16="http://schemas.microsoft.com/office/drawing/2014/main" id="{793C8537-DA3B-CD42-A5BC-77FC29C56301}"/>
              </a:ext>
            </a:extLst>
          </p:cNvPr>
          <p:cNvGrpSpPr/>
          <p:nvPr/>
        </p:nvGrpSpPr>
        <p:grpSpPr>
          <a:xfrm>
            <a:off x="3308629" y="2519840"/>
            <a:ext cx="923260" cy="1292188"/>
            <a:chOff x="6255238" y="2412249"/>
            <a:chExt cx="271244" cy="360994"/>
          </a:xfrm>
        </p:grpSpPr>
        <p:sp>
          <p:nvSpPr>
            <p:cNvPr id="31" name="Google Shape;6175;p63">
              <a:extLst>
                <a:ext uri="{FF2B5EF4-FFF2-40B4-BE49-F238E27FC236}">
                  <a16:creationId xmlns:a16="http://schemas.microsoft.com/office/drawing/2014/main" id="{0D4E4D2B-F1D9-904A-A432-1460F77D625F}"/>
                </a:ext>
              </a:extLst>
            </p:cNvPr>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76;p63">
              <a:extLst>
                <a:ext uri="{FF2B5EF4-FFF2-40B4-BE49-F238E27FC236}">
                  <a16:creationId xmlns:a16="http://schemas.microsoft.com/office/drawing/2014/main" id="{1DB7B6C4-6BEC-214A-BCC6-E011ECAFD382}"/>
                </a:ext>
              </a:extLst>
            </p:cNvPr>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77;p63">
              <a:extLst>
                <a:ext uri="{FF2B5EF4-FFF2-40B4-BE49-F238E27FC236}">
                  <a16:creationId xmlns:a16="http://schemas.microsoft.com/office/drawing/2014/main" id="{2DDA52D0-7F35-E64A-BFF3-01986C3AB74E}"/>
                </a:ext>
              </a:extLst>
            </p:cNvPr>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78;p63">
              <a:extLst>
                <a:ext uri="{FF2B5EF4-FFF2-40B4-BE49-F238E27FC236}">
                  <a16:creationId xmlns:a16="http://schemas.microsoft.com/office/drawing/2014/main" id="{15AECEF3-8B90-084A-8EDE-8E7D8747C695}"/>
                </a:ext>
              </a:extLst>
            </p:cNvPr>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79;p63">
              <a:extLst>
                <a:ext uri="{FF2B5EF4-FFF2-40B4-BE49-F238E27FC236}">
                  <a16:creationId xmlns:a16="http://schemas.microsoft.com/office/drawing/2014/main" id="{B7F20DC8-7E69-6A43-9B08-80CCADD2D035}"/>
                </a:ext>
              </a:extLst>
            </p:cNvPr>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80;p63">
              <a:extLst>
                <a:ext uri="{FF2B5EF4-FFF2-40B4-BE49-F238E27FC236}">
                  <a16:creationId xmlns:a16="http://schemas.microsoft.com/office/drawing/2014/main" id="{264020AB-A481-024F-BBA7-7F7DD5AD0FBC}"/>
                </a:ext>
              </a:extLst>
            </p:cNvPr>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379;p63">
            <a:extLst>
              <a:ext uri="{FF2B5EF4-FFF2-40B4-BE49-F238E27FC236}">
                <a16:creationId xmlns:a16="http://schemas.microsoft.com/office/drawing/2014/main" id="{6423D0F4-F897-F044-9796-AF07C4DA5BF0}"/>
              </a:ext>
            </a:extLst>
          </p:cNvPr>
          <p:cNvGrpSpPr/>
          <p:nvPr/>
        </p:nvGrpSpPr>
        <p:grpSpPr>
          <a:xfrm>
            <a:off x="4869162" y="849029"/>
            <a:ext cx="1131269" cy="1270639"/>
            <a:chOff x="5289631" y="1500214"/>
            <a:chExt cx="332355" cy="354974"/>
          </a:xfrm>
        </p:grpSpPr>
        <p:sp>
          <p:nvSpPr>
            <p:cNvPr id="38" name="Google Shape;6380;p63">
              <a:extLst>
                <a:ext uri="{FF2B5EF4-FFF2-40B4-BE49-F238E27FC236}">
                  <a16:creationId xmlns:a16="http://schemas.microsoft.com/office/drawing/2014/main" id="{52BF7BAF-1109-6443-B9C2-C31B55872FD6}"/>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81;p63">
              <a:extLst>
                <a:ext uri="{FF2B5EF4-FFF2-40B4-BE49-F238E27FC236}">
                  <a16:creationId xmlns:a16="http://schemas.microsoft.com/office/drawing/2014/main" id="{F672ADA0-B37C-F74D-A7DB-E39FFEB40B30}"/>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82;p63">
              <a:extLst>
                <a:ext uri="{FF2B5EF4-FFF2-40B4-BE49-F238E27FC236}">
                  <a16:creationId xmlns:a16="http://schemas.microsoft.com/office/drawing/2014/main" id="{27B085D3-9E06-F449-8ABF-DC698752DDD3}"/>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383;p63">
              <a:extLst>
                <a:ext uri="{FF2B5EF4-FFF2-40B4-BE49-F238E27FC236}">
                  <a16:creationId xmlns:a16="http://schemas.microsoft.com/office/drawing/2014/main" id="{79D46EA1-6E8B-1048-A3E3-FEE0EC82527E}"/>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84;p63">
              <a:extLst>
                <a:ext uri="{FF2B5EF4-FFF2-40B4-BE49-F238E27FC236}">
                  <a16:creationId xmlns:a16="http://schemas.microsoft.com/office/drawing/2014/main" id="{32DB207B-2011-1745-BD34-10DE79B0CBD8}"/>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385;p63">
              <a:extLst>
                <a:ext uri="{FF2B5EF4-FFF2-40B4-BE49-F238E27FC236}">
                  <a16:creationId xmlns:a16="http://schemas.microsoft.com/office/drawing/2014/main" id="{7B1ACDB6-72BB-6D49-853D-3553C4F0494B}"/>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70" name="Google Shape;170;p29"/>
          <p:cNvSpPr txBox="1">
            <a:spLocks noGrp="1"/>
          </p:cNvSpPr>
          <p:nvPr>
            <p:ph type="ctrTitle"/>
          </p:nvPr>
        </p:nvSpPr>
        <p:spPr>
          <a:xfrm>
            <a:off x="604672" y="504896"/>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Planning</a:t>
            </a:r>
            <a:endParaRPr dirty="0"/>
          </a:p>
        </p:txBody>
      </p:sp>
      <p:sp>
        <p:nvSpPr>
          <p:cNvPr id="171" name="Google Shape;171;p29"/>
          <p:cNvSpPr txBox="1">
            <a:spLocks noGrp="1"/>
          </p:cNvSpPr>
          <p:nvPr>
            <p:ph type="subTitle" idx="1"/>
          </p:nvPr>
        </p:nvSpPr>
        <p:spPr>
          <a:xfrm>
            <a:off x="604672" y="1167273"/>
            <a:ext cx="2884800" cy="3645795"/>
          </a:xfrm>
          <a:prstGeom prst="rect">
            <a:avLst/>
          </a:prstGeom>
        </p:spPr>
        <p:txBody>
          <a:bodyPr spcFirstLastPara="1" wrap="square" lIns="91425" tIns="91425" rIns="91425" bIns="91425" anchor="t" anchorCtr="0">
            <a:noAutofit/>
          </a:bodyPr>
          <a:lstStyle/>
          <a:p>
            <a:pPr marL="171450" lvl="0" indent="-171450">
              <a:spcAft>
                <a:spcPts val="400"/>
              </a:spcAft>
              <a:buFont typeface="Arial" panose="020B0604020202020204" pitchFamily="34" charset="0"/>
              <a:buChar char="•"/>
            </a:pPr>
            <a:r>
              <a:rPr lang="en-AU" sz="1000" dirty="0"/>
              <a:t>Agile format- setting weekly/fortnightly .</a:t>
            </a:r>
          </a:p>
          <a:p>
            <a:pPr marL="171450" lvl="0" indent="-171450">
              <a:spcAft>
                <a:spcPts val="400"/>
              </a:spcAft>
              <a:buFont typeface="Arial" panose="020B0604020202020204" pitchFamily="34" charset="0"/>
              <a:buChar char="•"/>
            </a:pPr>
            <a:r>
              <a:rPr lang="en-AU" sz="1000" dirty="0"/>
              <a:t>Trello formatted with core coloured cards RUBRIC, TESTING, SERVER, CLIENT. Housing our implementation plans.</a:t>
            </a:r>
          </a:p>
          <a:p>
            <a:pPr marL="171450" lvl="0" indent="-171450">
              <a:spcAft>
                <a:spcPts val="400"/>
              </a:spcAft>
              <a:buFont typeface="Arial" panose="020B0604020202020204" pitchFamily="34" charset="0"/>
              <a:buChar char="•"/>
            </a:pPr>
            <a:r>
              <a:rPr lang="en-AU" sz="1000" dirty="0"/>
              <a:t>Additional cards for DONE, CURRENTLY, REVISE, and SPRINTS.</a:t>
            </a:r>
          </a:p>
          <a:p>
            <a:pPr marL="171450" lvl="0" indent="-171450">
              <a:spcAft>
                <a:spcPts val="400"/>
              </a:spcAft>
              <a:buFont typeface="Arial" panose="020B0604020202020204" pitchFamily="34" charset="0"/>
              <a:buChar char="•"/>
            </a:pPr>
            <a:r>
              <a:rPr lang="en-AU" sz="1000" dirty="0"/>
              <a:t>Final card for DEVELOPMENT and PRODUCTION for last minute bugs and notes.</a:t>
            </a:r>
          </a:p>
          <a:p>
            <a:pPr marL="171450" lvl="0" indent="-171450">
              <a:spcAft>
                <a:spcPts val="400"/>
              </a:spcAft>
              <a:buFont typeface="Arial" panose="020B0604020202020204" pitchFamily="34" charset="0"/>
              <a:buChar char="•"/>
            </a:pPr>
            <a:r>
              <a:rPr lang="en-AU" sz="1000" dirty="0"/>
              <a:t>We formatted the SERVER and CLIENT cards with features.</a:t>
            </a:r>
          </a:p>
          <a:p>
            <a:pPr marL="171450" lvl="0" indent="-171450">
              <a:spcAft>
                <a:spcPts val="400"/>
              </a:spcAft>
              <a:buFont typeface="Arial" panose="020B0604020202020204" pitchFamily="34" charset="0"/>
              <a:buChar char="•"/>
            </a:pPr>
            <a:r>
              <a:rPr lang="en-AU" sz="1000" dirty="0"/>
              <a:t>Decided for the MVP product that Shelby would stick to the back-end and Adrienne on the front-end to ensure timeliness.</a:t>
            </a:r>
          </a:p>
          <a:p>
            <a:pPr marL="171450" lvl="0" indent="-171450">
              <a:spcAft>
                <a:spcPts val="400"/>
              </a:spcAft>
              <a:buFont typeface="Arial" panose="020B0604020202020204" pitchFamily="34" charset="0"/>
              <a:buChar char="•"/>
            </a:pPr>
            <a:r>
              <a:rPr lang="en-AU" sz="1000" dirty="0"/>
              <a:t>During the timeline, Shelby did start completing the client side styling code along with assisting with the integration of react and back-end, this allowed for Adrienne fully tackle the the client-side testing with cypress and main react code for the features.</a:t>
            </a:r>
            <a:endParaRPr sz="1000" dirty="0"/>
          </a:p>
        </p:txBody>
      </p:sp>
      <p:pic>
        <p:nvPicPr>
          <p:cNvPr id="3" name="Picture 2" descr="A picture containing indoor, dish&#10;&#10;Description automatically generated">
            <a:extLst>
              <a:ext uri="{FF2B5EF4-FFF2-40B4-BE49-F238E27FC236}">
                <a16:creationId xmlns:a16="http://schemas.microsoft.com/office/drawing/2014/main" id="{E94FAF7E-ED57-1944-BCD7-A035449E4834}"/>
              </a:ext>
            </a:extLst>
          </p:cNvPr>
          <p:cNvPicPr>
            <a:picLocks noChangeAspect="1"/>
          </p:cNvPicPr>
          <p:nvPr/>
        </p:nvPicPr>
        <p:blipFill>
          <a:blip r:embed="rId3"/>
          <a:stretch>
            <a:fillRect/>
          </a:stretch>
        </p:blipFill>
        <p:spPr>
          <a:xfrm>
            <a:off x="4380978" y="852561"/>
            <a:ext cx="3853044" cy="32087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2"/>
        <p:cNvGrpSpPr/>
        <p:nvPr/>
      </p:nvGrpSpPr>
      <p:grpSpPr>
        <a:xfrm>
          <a:off x="0" y="0"/>
          <a:ext cx="0" cy="0"/>
          <a:chOff x="0" y="0"/>
          <a:chExt cx="0" cy="0"/>
        </a:xfrm>
      </p:grpSpPr>
      <p:sp>
        <p:nvSpPr>
          <p:cNvPr id="143" name="Google Shape;143;p27"/>
          <p:cNvSpPr txBox="1">
            <a:spLocks noGrp="1"/>
          </p:cNvSpPr>
          <p:nvPr>
            <p:ph type="ctrTitle" idx="9"/>
          </p:nvPr>
        </p:nvSpPr>
        <p:spPr>
          <a:xfrm>
            <a:off x="723600" y="340204"/>
            <a:ext cx="7696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44" name="Google Shape;144;p27"/>
          <p:cNvSpPr txBox="1">
            <a:spLocks noGrp="1"/>
          </p:cNvSpPr>
          <p:nvPr>
            <p:ph type="subTitle" idx="14"/>
          </p:nvPr>
        </p:nvSpPr>
        <p:spPr>
          <a:xfrm>
            <a:off x="6397225"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What we faced along the way!</a:t>
            </a:r>
            <a:endParaRPr dirty="0"/>
          </a:p>
          <a:p>
            <a:pPr marL="0" lvl="0" indent="0" algn="l" rtl="0">
              <a:spcBef>
                <a:spcPts val="0"/>
              </a:spcBef>
              <a:spcAft>
                <a:spcPts val="0"/>
              </a:spcAft>
              <a:buNone/>
            </a:pPr>
            <a:endParaRPr dirty="0"/>
          </a:p>
        </p:txBody>
      </p:sp>
      <p:sp>
        <p:nvSpPr>
          <p:cNvPr id="145" name="Google Shape;145;p27"/>
          <p:cNvSpPr txBox="1">
            <a:spLocks noGrp="1"/>
          </p:cNvSpPr>
          <p:nvPr>
            <p:ph type="subTitle" idx="1"/>
          </p:nvPr>
        </p:nvSpPr>
        <p:spPr>
          <a:xfrm>
            <a:off x="1053500"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the app solves.</a:t>
            </a:r>
            <a:endParaRPr dirty="0"/>
          </a:p>
        </p:txBody>
      </p:sp>
      <p:sp>
        <p:nvSpPr>
          <p:cNvPr id="146" name="Google Shape;146;p27"/>
          <p:cNvSpPr txBox="1">
            <a:spLocks noGrp="1"/>
          </p:cNvSpPr>
          <p:nvPr>
            <p:ph type="subTitle" idx="4"/>
          </p:nvPr>
        </p:nvSpPr>
        <p:spPr>
          <a:xfrm>
            <a:off x="2834727"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and future along with the core function.</a:t>
            </a:r>
            <a:endParaRPr dirty="0"/>
          </a:p>
        </p:txBody>
      </p:sp>
      <p:sp>
        <p:nvSpPr>
          <p:cNvPr id="147" name="Google Shape;147;p27"/>
          <p:cNvSpPr txBox="1">
            <a:spLocks noGrp="1"/>
          </p:cNvSpPr>
          <p:nvPr>
            <p:ph type="subTitle" idx="7"/>
          </p:nvPr>
        </p:nvSpPr>
        <p:spPr>
          <a:xfrm>
            <a:off x="4707460" y="2158700"/>
            <a:ext cx="1753800" cy="4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See w</a:t>
            </a:r>
            <a:r>
              <a:rPr lang="en-AU" dirty="0"/>
              <a:t>ha</a:t>
            </a:r>
            <a:r>
              <a:rPr lang="en" dirty="0"/>
              <a:t>t the app can do!</a:t>
            </a:r>
            <a:endParaRPr dirty="0"/>
          </a:p>
        </p:txBody>
      </p:sp>
      <p:sp>
        <p:nvSpPr>
          <p:cNvPr id="148" name="Google Shape;148;p27"/>
          <p:cNvSpPr txBox="1">
            <a:spLocks noGrp="1"/>
          </p:cNvSpPr>
          <p:nvPr>
            <p:ph type="ctrTitle" idx="13"/>
          </p:nvPr>
        </p:nvSpPr>
        <p:spPr>
          <a:xfrm>
            <a:off x="6397224" y="1962450"/>
            <a:ext cx="2156572"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Challenges and Changes</a:t>
            </a:r>
            <a:endParaRPr sz="1100" dirty="0">
              <a:solidFill>
                <a:srgbClr val="3E7208"/>
              </a:solidFill>
            </a:endParaRPr>
          </a:p>
        </p:txBody>
      </p:sp>
      <p:sp>
        <p:nvSpPr>
          <p:cNvPr id="149" name="Google Shape;149;p27"/>
          <p:cNvSpPr txBox="1">
            <a:spLocks noGrp="1"/>
          </p:cNvSpPr>
          <p:nvPr>
            <p:ph type="ctrTitle"/>
          </p:nvPr>
        </p:nvSpPr>
        <p:spPr>
          <a:xfrm>
            <a:off x="1053500" y="1962450"/>
            <a:ext cx="1753800"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sz="1100" dirty="0">
                <a:solidFill>
                  <a:srgbClr val="3E7208"/>
                </a:solidFill>
              </a:rPr>
              <a:t>Problem &amp; Solution</a:t>
            </a:r>
            <a:endParaRPr sz="1100" dirty="0">
              <a:solidFill>
                <a:srgbClr val="3E7208"/>
              </a:solidFill>
            </a:endParaRPr>
          </a:p>
        </p:txBody>
      </p:sp>
      <p:sp>
        <p:nvSpPr>
          <p:cNvPr id="150" name="Google Shape;150;p27"/>
          <p:cNvSpPr txBox="1">
            <a:spLocks noGrp="1"/>
          </p:cNvSpPr>
          <p:nvPr>
            <p:ph type="title" idx="2"/>
          </p:nvPr>
        </p:nvSpPr>
        <p:spPr>
          <a:xfrm>
            <a:off x="1053498"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51" name="Google Shape;151;p27"/>
          <p:cNvSpPr txBox="1">
            <a:spLocks noGrp="1"/>
          </p:cNvSpPr>
          <p:nvPr>
            <p:ph type="ctrTitle" idx="3"/>
          </p:nvPr>
        </p:nvSpPr>
        <p:spPr>
          <a:xfrm>
            <a:off x="2834729" y="1962450"/>
            <a:ext cx="1936776"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Features &amp; Functionality</a:t>
            </a:r>
            <a:endParaRPr sz="1100" dirty="0">
              <a:solidFill>
                <a:srgbClr val="3E7208"/>
              </a:solidFill>
            </a:endParaRPr>
          </a:p>
        </p:txBody>
      </p:sp>
      <p:sp>
        <p:nvSpPr>
          <p:cNvPr id="152" name="Google Shape;152;p27"/>
          <p:cNvSpPr txBox="1">
            <a:spLocks noGrp="1"/>
          </p:cNvSpPr>
          <p:nvPr>
            <p:ph type="title" idx="5"/>
          </p:nvPr>
        </p:nvSpPr>
        <p:spPr>
          <a:xfrm>
            <a:off x="2834737"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53" name="Google Shape;153;p27"/>
          <p:cNvSpPr txBox="1">
            <a:spLocks noGrp="1"/>
          </p:cNvSpPr>
          <p:nvPr>
            <p:ph type="ctrTitle" idx="6"/>
          </p:nvPr>
        </p:nvSpPr>
        <p:spPr>
          <a:xfrm>
            <a:off x="4693740" y="1962450"/>
            <a:ext cx="1753800" cy="34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solidFill>
                  <a:srgbClr val="3E7208"/>
                </a:solidFill>
              </a:rPr>
              <a:t>Demo</a:t>
            </a:r>
            <a:r>
              <a:rPr lang="en" sz="1100" dirty="0"/>
              <a:t> </a:t>
            </a:r>
            <a:endParaRPr sz="1100" dirty="0"/>
          </a:p>
        </p:txBody>
      </p:sp>
      <p:sp>
        <p:nvSpPr>
          <p:cNvPr id="154" name="Google Shape;154;p27"/>
          <p:cNvSpPr txBox="1">
            <a:spLocks noGrp="1"/>
          </p:cNvSpPr>
          <p:nvPr>
            <p:ph type="title" idx="8"/>
          </p:nvPr>
        </p:nvSpPr>
        <p:spPr>
          <a:xfrm>
            <a:off x="4615975"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55" name="Google Shape;155;p27"/>
          <p:cNvSpPr txBox="1">
            <a:spLocks noGrp="1"/>
          </p:cNvSpPr>
          <p:nvPr>
            <p:ph type="title" idx="15"/>
          </p:nvPr>
        </p:nvSpPr>
        <p:spPr>
          <a:xfrm>
            <a:off x="6397214" y="138464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3" name="Picture 2" descr="A picture containing food, vegetable, dish, salad&#10;&#10;Description automatically generated">
            <a:extLst>
              <a:ext uri="{FF2B5EF4-FFF2-40B4-BE49-F238E27FC236}">
                <a16:creationId xmlns:a16="http://schemas.microsoft.com/office/drawing/2014/main" id="{F3989063-7D2A-A941-90A6-EC743F747436}"/>
              </a:ext>
            </a:extLst>
          </p:cNvPr>
          <p:cNvPicPr>
            <a:picLocks noChangeAspect="1"/>
          </p:cNvPicPr>
          <p:nvPr/>
        </p:nvPicPr>
        <p:blipFill>
          <a:blip r:embed="rId3"/>
          <a:stretch>
            <a:fillRect/>
          </a:stretch>
        </p:blipFill>
        <p:spPr>
          <a:xfrm>
            <a:off x="95429" y="2742377"/>
            <a:ext cx="9041091" cy="5970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5" name="Google Shape;205;p31"/>
          <p:cNvCxnSpPr/>
          <p:nvPr/>
        </p:nvCxnSpPr>
        <p:spPr>
          <a:xfrm>
            <a:off x="7167275" y="2571750"/>
            <a:ext cx="4253100" cy="0"/>
          </a:xfrm>
          <a:prstGeom prst="straightConnector1">
            <a:avLst/>
          </a:prstGeom>
          <a:noFill/>
          <a:ln w="19050" cap="flat" cmpd="sng">
            <a:solidFill>
              <a:srgbClr val="3E7208"/>
            </a:solidFill>
            <a:prstDash val="solid"/>
            <a:round/>
            <a:headEnd type="none" w="med" len="med"/>
            <a:tailEnd type="none" w="med" len="med"/>
          </a:ln>
        </p:spPr>
      </p:cxnSp>
      <p:sp>
        <p:nvSpPr>
          <p:cNvPr id="206" name="Google Shape;206;p31"/>
          <p:cNvSpPr/>
          <p:nvPr/>
        </p:nvSpPr>
        <p:spPr>
          <a:xfrm rot="-5400000">
            <a:off x="7104500" y="2530572"/>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txBox="1">
            <a:spLocks noGrp="1"/>
          </p:cNvSpPr>
          <p:nvPr>
            <p:ph type="subTitle" idx="1"/>
          </p:nvPr>
        </p:nvSpPr>
        <p:spPr>
          <a:xfrm>
            <a:off x="3819474" y="2172649"/>
            <a:ext cx="3373826" cy="2377579"/>
          </a:xfrm>
          <a:prstGeom prst="rect">
            <a:avLst/>
          </a:prstGeom>
        </p:spPr>
        <p:txBody>
          <a:bodyPr spcFirstLastPara="1" wrap="square" lIns="91425" tIns="91425" rIns="91425" bIns="91425" anchor="t" anchorCtr="0">
            <a:noAutofit/>
          </a:bodyPr>
          <a:lstStyle/>
          <a:p>
            <a:pPr marL="171450" lvl="0" indent="-171450" algn="l">
              <a:lnSpc>
                <a:spcPct val="200000"/>
              </a:lnSpc>
              <a:spcAft>
                <a:spcPts val="200"/>
              </a:spcAft>
              <a:buFont typeface="Arial" panose="020B0604020202020204" pitchFamily="34" charset="0"/>
              <a:buChar char="•"/>
            </a:pPr>
            <a:r>
              <a:rPr lang="en-US" dirty="0"/>
              <a:t>Stores sell out of favorite ingredients</a:t>
            </a:r>
          </a:p>
          <a:p>
            <a:pPr marL="171450" lvl="0" indent="-171450" algn="l">
              <a:lnSpc>
                <a:spcPct val="200000"/>
              </a:lnSpc>
              <a:spcAft>
                <a:spcPts val="200"/>
              </a:spcAft>
              <a:buFont typeface="Arial" panose="020B0604020202020204" pitchFamily="34" charset="0"/>
              <a:buChar char="•"/>
            </a:pPr>
            <a:r>
              <a:rPr lang="en-US" dirty="0"/>
              <a:t>Stick to grocery budget(not buy extra items)</a:t>
            </a:r>
          </a:p>
          <a:p>
            <a:pPr marL="171450" lvl="0" indent="-171450" algn="l">
              <a:lnSpc>
                <a:spcPct val="200000"/>
              </a:lnSpc>
              <a:spcAft>
                <a:spcPts val="200"/>
              </a:spcAft>
              <a:buFont typeface="Arial" panose="020B0604020202020204" pitchFamily="34" charset="0"/>
              <a:buChar char="•"/>
            </a:pPr>
            <a:r>
              <a:rPr lang="en-US" dirty="0"/>
              <a:t>Recipe inspiration</a:t>
            </a:r>
          </a:p>
          <a:p>
            <a:pPr marL="171450" lvl="0" indent="-171450" algn="l">
              <a:lnSpc>
                <a:spcPct val="200000"/>
              </a:lnSpc>
              <a:spcAft>
                <a:spcPts val="200"/>
              </a:spcAft>
              <a:buFont typeface="Arial" panose="020B0604020202020204" pitchFamily="34" charset="0"/>
              <a:buChar char="•"/>
            </a:pPr>
            <a:r>
              <a:rPr lang="en-US" dirty="0"/>
              <a:t>Dietary Requirements</a:t>
            </a:r>
          </a:p>
          <a:p>
            <a:pPr marL="171450" lvl="0" indent="-171450" algn="l">
              <a:lnSpc>
                <a:spcPct val="200000"/>
              </a:lnSpc>
              <a:spcAft>
                <a:spcPts val="200"/>
              </a:spcAft>
              <a:buFont typeface="Arial" panose="020B0604020202020204" pitchFamily="34" charset="0"/>
              <a:buChar char="•"/>
            </a:pPr>
            <a:r>
              <a:rPr lang="en-US" dirty="0"/>
              <a:t>New to cooking</a:t>
            </a:r>
          </a:p>
          <a:p>
            <a:pPr marL="171450" lvl="0" indent="-171450" algn="l">
              <a:lnSpc>
                <a:spcPct val="200000"/>
              </a:lnSpc>
              <a:spcAft>
                <a:spcPts val="200"/>
              </a:spcAft>
              <a:buFont typeface="Arial" panose="020B0604020202020204" pitchFamily="34" charset="0"/>
              <a:buChar char="•"/>
            </a:pPr>
            <a:r>
              <a:rPr lang="en-US" dirty="0"/>
              <a:t>Minimize food waste</a:t>
            </a:r>
            <a:endParaRPr dirty="0"/>
          </a:p>
        </p:txBody>
      </p:sp>
      <p:sp>
        <p:nvSpPr>
          <p:cNvPr id="209" name="Google Shape;209;p31"/>
          <p:cNvSpPr txBox="1">
            <a:spLocks noGrp="1"/>
          </p:cNvSpPr>
          <p:nvPr>
            <p:ph type="title"/>
          </p:nvPr>
        </p:nvSpPr>
        <p:spPr>
          <a:xfrm>
            <a:off x="2709187" y="1689264"/>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a:t>
            </a:r>
            <a:endParaRPr dirty="0"/>
          </a:p>
        </p:txBody>
      </p:sp>
      <p:pic>
        <p:nvPicPr>
          <p:cNvPr id="3" name="Picture 2" descr="A cutting board with vegetables and a knife&#10;&#10;Description automatically generated with low confidence">
            <a:extLst>
              <a:ext uri="{FF2B5EF4-FFF2-40B4-BE49-F238E27FC236}">
                <a16:creationId xmlns:a16="http://schemas.microsoft.com/office/drawing/2014/main" id="{CEE9A5E5-AC60-AE44-B8EB-28C10665F47E}"/>
              </a:ext>
            </a:extLst>
          </p:cNvPr>
          <p:cNvPicPr>
            <a:picLocks noChangeAspect="1"/>
          </p:cNvPicPr>
          <p:nvPr/>
        </p:nvPicPr>
        <p:blipFill>
          <a:blip r:embed="rId3"/>
          <a:stretch>
            <a:fillRect/>
          </a:stretch>
        </p:blipFill>
        <p:spPr>
          <a:xfrm>
            <a:off x="-1164988" y="107756"/>
            <a:ext cx="4927988" cy="49279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subTitle" idx="1"/>
          </p:nvPr>
        </p:nvSpPr>
        <p:spPr>
          <a:xfrm>
            <a:off x="1524000" y="2266949"/>
            <a:ext cx="3716800" cy="2533648"/>
          </a:xfrm>
          <a:prstGeom prst="rect">
            <a:avLst/>
          </a:prstGeom>
        </p:spPr>
        <p:txBody>
          <a:bodyPr spcFirstLastPara="1" wrap="square" lIns="91425" tIns="91425" rIns="91425" bIns="91425" anchor="t" anchorCtr="0">
            <a:noAutofit/>
          </a:bodyPr>
          <a:lstStyle/>
          <a:p>
            <a:pPr marL="628650" lvl="1" indent="-171450" algn="r">
              <a:lnSpc>
                <a:spcPct val="100000"/>
              </a:lnSpc>
              <a:spcAft>
                <a:spcPts val="200"/>
              </a:spcAft>
              <a:buFont typeface="Arial" panose="020B0604020202020204" pitchFamily="34" charset="0"/>
              <a:buChar char="•"/>
            </a:pPr>
            <a:r>
              <a:rPr lang="en-US" dirty="0"/>
              <a:t>Input ingredients from fridge and pantry</a:t>
            </a:r>
          </a:p>
          <a:p>
            <a:pPr marL="628650" lvl="1" indent="-171450" algn="r">
              <a:lnSpc>
                <a:spcPct val="100000"/>
              </a:lnSpc>
              <a:spcAft>
                <a:spcPts val="200"/>
              </a:spcAft>
              <a:buFont typeface="Arial" panose="020B0604020202020204" pitchFamily="34" charset="0"/>
              <a:buChar char="•"/>
            </a:pPr>
            <a:r>
              <a:rPr lang="en-US" dirty="0"/>
              <a:t>Select dietary requirements in preferences.</a:t>
            </a:r>
          </a:p>
          <a:p>
            <a:pPr marL="628650" lvl="1" indent="-171450" algn="r">
              <a:lnSpc>
                <a:spcPct val="100000"/>
              </a:lnSpc>
              <a:spcAft>
                <a:spcPts val="200"/>
              </a:spcAft>
              <a:buFont typeface="Arial" panose="020B0604020202020204" pitchFamily="34" charset="0"/>
              <a:buChar char="•"/>
            </a:pPr>
            <a:r>
              <a:rPr lang="en-US" dirty="0"/>
              <a:t>Search for recipes with these parameters.</a:t>
            </a:r>
          </a:p>
          <a:p>
            <a:pPr marL="628650" lvl="1" indent="-171450" algn="r">
              <a:lnSpc>
                <a:spcPct val="100000"/>
              </a:lnSpc>
              <a:spcAft>
                <a:spcPts val="200"/>
              </a:spcAft>
              <a:buFont typeface="Arial" panose="020B0604020202020204" pitchFamily="34" charset="0"/>
              <a:buChar char="•"/>
            </a:pPr>
            <a:r>
              <a:rPr lang="en-US" dirty="0"/>
              <a:t>Save recipes.</a:t>
            </a:r>
          </a:p>
          <a:p>
            <a:pPr marL="628650" lvl="1" indent="-171450" algn="r">
              <a:lnSpc>
                <a:spcPct val="100000"/>
              </a:lnSpc>
              <a:spcAft>
                <a:spcPts val="200"/>
              </a:spcAft>
              <a:buFont typeface="Arial" panose="020B0604020202020204" pitchFamily="34" charset="0"/>
              <a:buChar char="•"/>
            </a:pPr>
            <a:r>
              <a:rPr lang="en-US" dirty="0"/>
              <a:t>View how many ingredients the user has vs does not have. </a:t>
            </a:r>
          </a:p>
        </p:txBody>
      </p:sp>
      <p:sp>
        <p:nvSpPr>
          <p:cNvPr id="226" name="Google Shape;226;p33"/>
          <p:cNvSpPr txBox="1">
            <a:spLocks noGrp="1"/>
          </p:cNvSpPr>
          <p:nvPr>
            <p:ph type="title"/>
          </p:nvPr>
        </p:nvSpPr>
        <p:spPr>
          <a:xfrm>
            <a:off x="3544172" y="1642049"/>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a:t>
            </a:r>
            <a:endParaRPr dirty="0"/>
          </a:p>
        </p:txBody>
      </p:sp>
      <p:cxnSp>
        <p:nvCxnSpPr>
          <p:cNvPr id="228" name="Google Shape;228;p33"/>
          <p:cNvCxnSpPr/>
          <p:nvPr/>
        </p:nvCxnSpPr>
        <p:spPr>
          <a:xfrm rot="10800000">
            <a:off x="-2356950" y="2571900"/>
            <a:ext cx="4033200" cy="0"/>
          </a:xfrm>
          <a:prstGeom prst="straightConnector1">
            <a:avLst/>
          </a:prstGeom>
          <a:noFill/>
          <a:ln w="19050" cap="flat" cmpd="sng">
            <a:solidFill>
              <a:srgbClr val="3E7208"/>
            </a:solidFill>
            <a:prstDash val="solid"/>
            <a:round/>
            <a:headEnd type="none" w="med" len="med"/>
            <a:tailEnd type="none" w="med" len="med"/>
          </a:ln>
        </p:spPr>
      </p:cxnSp>
      <p:sp>
        <p:nvSpPr>
          <p:cNvPr id="229" name="Google Shape;229;p33"/>
          <p:cNvSpPr/>
          <p:nvPr/>
        </p:nvSpPr>
        <p:spPr>
          <a:xfrm rot="5400000">
            <a:off x="1669950" y="2530572"/>
            <a:ext cx="95100" cy="82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food, vegetable, dish, salad&#10;&#10;Description automatically generated">
            <a:extLst>
              <a:ext uri="{FF2B5EF4-FFF2-40B4-BE49-F238E27FC236}">
                <a16:creationId xmlns:a16="http://schemas.microsoft.com/office/drawing/2014/main" id="{0C6D1BF5-EBF4-8C45-8D18-46016C1178F5}"/>
              </a:ext>
            </a:extLst>
          </p:cNvPr>
          <p:cNvPicPr>
            <a:picLocks noChangeAspect="1"/>
          </p:cNvPicPr>
          <p:nvPr/>
        </p:nvPicPr>
        <p:blipFill>
          <a:blip r:embed="rId3"/>
          <a:stretch>
            <a:fillRect/>
          </a:stretch>
        </p:blipFill>
        <p:spPr>
          <a:xfrm>
            <a:off x="5339817" y="400733"/>
            <a:ext cx="7098125" cy="46877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138" name="Google Shape;729;p47">
            <a:extLst>
              <a:ext uri="{FF2B5EF4-FFF2-40B4-BE49-F238E27FC236}">
                <a16:creationId xmlns:a16="http://schemas.microsoft.com/office/drawing/2014/main" id="{5EF7E753-0E80-E84D-BAF5-5772A41551C1}"/>
              </a:ext>
            </a:extLst>
          </p:cNvPr>
          <p:cNvSpPr/>
          <p:nvPr/>
        </p:nvSpPr>
        <p:spPr>
          <a:xfrm>
            <a:off x="6486500" y="1663500"/>
            <a:ext cx="921600" cy="71915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28;p47">
            <a:extLst>
              <a:ext uri="{FF2B5EF4-FFF2-40B4-BE49-F238E27FC236}">
                <a16:creationId xmlns:a16="http://schemas.microsoft.com/office/drawing/2014/main" id="{D0D0BCF8-3DC1-C94E-A086-571AF222A03C}"/>
              </a:ext>
            </a:extLst>
          </p:cNvPr>
          <p:cNvSpPr/>
          <p:nvPr/>
        </p:nvSpPr>
        <p:spPr>
          <a:xfrm>
            <a:off x="5470725" y="1621587"/>
            <a:ext cx="921600" cy="760811"/>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727;p47">
            <a:extLst>
              <a:ext uri="{FF2B5EF4-FFF2-40B4-BE49-F238E27FC236}">
                <a16:creationId xmlns:a16="http://schemas.microsoft.com/office/drawing/2014/main" id="{B4B373B6-D58E-444B-BEE9-FB15D2198344}"/>
              </a:ext>
            </a:extLst>
          </p:cNvPr>
          <p:cNvSpPr/>
          <p:nvPr/>
        </p:nvSpPr>
        <p:spPr>
          <a:xfrm>
            <a:off x="4460312" y="1472527"/>
            <a:ext cx="921600" cy="910774"/>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730;p47">
            <a:extLst>
              <a:ext uri="{FF2B5EF4-FFF2-40B4-BE49-F238E27FC236}">
                <a16:creationId xmlns:a16="http://schemas.microsoft.com/office/drawing/2014/main" id="{ED1A6FD0-5922-344D-8638-CE509D35E010}"/>
              </a:ext>
            </a:extLst>
          </p:cNvPr>
          <p:cNvSpPr/>
          <p:nvPr/>
        </p:nvSpPr>
        <p:spPr>
          <a:xfrm>
            <a:off x="7502325" y="1591753"/>
            <a:ext cx="921600" cy="790672"/>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10" name="Google Shape;710;p47"/>
          <p:cNvSpPr/>
          <p:nvPr/>
        </p:nvSpPr>
        <p:spPr>
          <a:xfrm>
            <a:off x="720000"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1364164"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7"/>
          <p:cNvSpPr/>
          <p:nvPr/>
        </p:nvSpPr>
        <p:spPr>
          <a:xfrm>
            <a:off x="2208266"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2852430" y="1663500"/>
            <a:ext cx="549600" cy="2656800"/>
          </a:xfrm>
          <a:prstGeom prst="rect">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7"/>
          <p:cNvSpPr txBox="1"/>
          <p:nvPr/>
        </p:nvSpPr>
        <p:spPr>
          <a:xfrm>
            <a:off x="866522" y="4302000"/>
            <a:ext cx="879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Barlow ExtraLight"/>
                <a:ea typeface="Barlow ExtraLight"/>
                <a:cs typeface="Barlow ExtraLight"/>
                <a:sym typeface="Barlow ExtraLight"/>
              </a:rPr>
              <a:t>18-31</a:t>
            </a:r>
            <a:endParaRPr sz="1800" dirty="0">
              <a:latin typeface="Barlow ExtraLight"/>
              <a:ea typeface="Barlow ExtraLight"/>
              <a:cs typeface="Barlow ExtraLight"/>
              <a:sym typeface="Barlow ExtraLight"/>
            </a:endParaRPr>
          </a:p>
        </p:txBody>
      </p:sp>
      <p:sp>
        <p:nvSpPr>
          <p:cNvPr id="715" name="Google Shape;715;p47"/>
          <p:cNvSpPr txBox="1"/>
          <p:nvPr/>
        </p:nvSpPr>
        <p:spPr>
          <a:xfrm>
            <a:off x="2386975" y="4302000"/>
            <a:ext cx="879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Barlow ExtraLight"/>
                <a:ea typeface="Barlow ExtraLight"/>
                <a:cs typeface="Barlow ExtraLight"/>
                <a:sym typeface="Barlow ExtraLight"/>
              </a:rPr>
              <a:t>31-55</a:t>
            </a:r>
            <a:endParaRPr sz="1800" dirty="0">
              <a:latin typeface="Barlow ExtraLight"/>
              <a:ea typeface="Barlow ExtraLight"/>
              <a:cs typeface="Barlow ExtraLight"/>
              <a:sym typeface="Barlow ExtraLight"/>
            </a:endParaRPr>
          </a:p>
        </p:txBody>
      </p:sp>
      <p:sp>
        <p:nvSpPr>
          <p:cNvPr id="716" name="Google Shape;716;p47"/>
          <p:cNvSpPr/>
          <p:nvPr/>
        </p:nvSpPr>
        <p:spPr>
          <a:xfrm>
            <a:off x="720000" y="3477555"/>
            <a:ext cx="549600" cy="84292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1364164" y="2136095"/>
            <a:ext cx="549600" cy="2184300"/>
          </a:xfrm>
          <a:prstGeom prst="rect">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47"/>
          <p:cNvSpPr/>
          <p:nvPr/>
        </p:nvSpPr>
        <p:spPr>
          <a:xfrm>
            <a:off x="2208266" y="2648792"/>
            <a:ext cx="549600" cy="167150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2852430" y="2139327"/>
            <a:ext cx="549600" cy="2181201"/>
          </a:xfrm>
          <a:prstGeom prst="rect">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txBox="1"/>
          <p:nvPr/>
        </p:nvSpPr>
        <p:spPr>
          <a:xfrm>
            <a:off x="935853" y="994072"/>
            <a:ext cx="19698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Work Sans"/>
                <a:ea typeface="Work Sans"/>
                <a:cs typeface="Work Sans"/>
                <a:sym typeface="Work Sans"/>
              </a:rPr>
              <a:t>Age and gender</a:t>
            </a:r>
            <a:endParaRPr sz="1300" b="1">
              <a:latin typeface="Work Sans"/>
              <a:ea typeface="Work Sans"/>
              <a:cs typeface="Work Sans"/>
              <a:sym typeface="Work Sans"/>
            </a:endParaRPr>
          </a:p>
        </p:txBody>
      </p:sp>
      <p:sp>
        <p:nvSpPr>
          <p:cNvPr id="721" name="Google Shape;721;p47"/>
          <p:cNvSpPr/>
          <p:nvPr/>
        </p:nvSpPr>
        <p:spPr>
          <a:xfrm rot="5400000">
            <a:off x="720000" y="1134500"/>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7"/>
          <p:cNvSpPr txBox="1"/>
          <p:nvPr/>
        </p:nvSpPr>
        <p:spPr>
          <a:xfrm>
            <a:off x="4650599" y="1004130"/>
            <a:ext cx="34425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latin typeface="Work Sans"/>
                <a:ea typeface="Work Sans"/>
                <a:cs typeface="Work Sans"/>
                <a:sym typeface="Work Sans"/>
              </a:rPr>
              <a:t>Main Interests</a:t>
            </a:r>
            <a:endParaRPr sz="1300" b="1" dirty="0">
              <a:latin typeface="Work Sans"/>
              <a:ea typeface="Work Sans"/>
              <a:cs typeface="Work Sans"/>
              <a:sym typeface="Work Sans"/>
            </a:endParaRPr>
          </a:p>
        </p:txBody>
      </p:sp>
      <p:sp>
        <p:nvSpPr>
          <p:cNvPr id="723" name="Google Shape;723;p47"/>
          <p:cNvSpPr/>
          <p:nvPr/>
        </p:nvSpPr>
        <p:spPr>
          <a:xfrm rot="5400000">
            <a:off x="4454929" y="1131818"/>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4512700"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7"/>
          <p:cNvSpPr txBox="1"/>
          <p:nvPr/>
        </p:nvSpPr>
        <p:spPr>
          <a:xfrm>
            <a:off x="4650599" y="2648792"/>
            <a:ext cx="34425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latin typeface="Work Sans"/>
                <a:ea typeface="Work Sans"/>
                <a:cs typeface="Work Sans"/>
                <a:sym typeface="Work Sans"/>
              </a:rPr>
              <a:t>Content Types</a:t>
            </a:r>
            <a:endParaRPr sz="1300" b="1" dirty="0">
              <a:latin typeface="Work Sans"/>
              <a:ea typeface="Work Sans"/>
              <a:cs typeface="Work Sans"/>
              <a:sym typeface="Work Sans"/>
            </a:endParaRPr>
          </a:p>
        </p:txBody>
      </p:sp>
      <p:sp>
        <p:nvSpPr>
          <p:cNvPr id="726" name="Google Shape;726;p47"/>
          <p:cNvSpPr/>
          <p:nvPr/>
        </p:nvSpPr>
        <p:spPr>
          <a:xfrm rot="5400000">
            <a:off x="4454929" y="2776479"/>
            <a:ext cx="185100" cy="169200"/>
          </a:xfrm>
          <a:prstGeom prst="triangle">
            <a:avLst>
              <a:gd name="adj" fmla="val 50000"/>
            </a:avLst>
          </a:prstGeom>
          <a:solidFill>
            <a:srgbClr val="3E7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5921164"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7267702" y="3266250"/>
            <a:ext cx="957600" cy="957600"/>
          </a:xfrm>
          <a:prstGeom prst="donut">
            <a:avLst>
              <a:gd name="adj" fmla="val 5541"/>
            </a:avLst>
          </a:prstGeom>
          <a:solidFill>
            <a:srgbClr val="DED6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4519759" y="3271360"/>
            <a:ext cx="950400" cy="950400"/>
          </a:xfrm>
          <a:prstGeom prst="blockArc">
            <a:avLst>
              <a:gd name="adj1" fmla="val 733717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p:nvPr/>
        </p:nvSpPr>
        <p:spPr>
          <a:xfrm>
            <a:off x="5924796" y="3271360"/>
            <a:ext cx="950400" cy="950400"/>
          </a:xfrm>
          <a:prstGeom prst="blockArc">
            <a:avLst>
              <a:gd name="adj1" fmla="val 318673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7"/>
          <p:cNvSpPr/>
          <p:nvPr/>
        </p:nvSpPr>
        <p:spPr>
          <a:xfrm>
            <a:off x="7267707" y="3271360"/>
            <a:ext cx="950400" cy="950400"/>
          </a:xfrm>
          <a:prstGeom prst="blockArc">
            <a:avLst>
              <a:gd name="adj1" fmla="val 13834476"/>
              <a:gd name="adj2" fmla="val 274996"/>
              <a:gd name="adj3" fmla="val 55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txBox="1"/>
          <p:nvPr/>
        </p:nvSpPr>
        <p:spPr>
          <a:xfrm>
            <a:off x="4310100" y="4299210"/>
            <a:ext cx="13566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Blog Posts</a:t>
            </a:r>
            <a:endParaRPr dirty="0">
              <a:latin typeface="Barlow ExtraLight"/>
              <a:ea typeface="Barlow ExtraLight"/>
              <a:cs typeface="Barlow ExtraLight"/>
              <a:sym typeface="Barlow ExtraLight"/>
            </a:endParaRPr>
          </a:p>
        </p:txBody>
      </p:sp>
      <p:sp>
        <p:nvSpPr>
          <p:cNvPr id="737" name="Google Shape;737;p47"/>
          <p:cNvSpPr txBox="1"/>
          <p:nvPr/>
        </p:nvSpPr>
        <p:spPr>
          <a:xfrm>
            <a:off x="6990625" y="4299210"/>
            <a:ext cx="15117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Other</a:t>
            </a:r>
            <a:endParaRPr dirty="0">
              <a:latin typeface="Barlow ExtraLight"/>
              <a:ea typeface="Barlow ExtraLight"/>
              <a:cs typeface="Barlow ExtraLight"/>
              <a:sym typeface="Barlow ExtraLight"/>
            </a:endParaRPr>
          </a:p>
        </p:txBody>
      </p:sp>
      <p:grpSp>
        <p:nvGrpSpPr>
          <p:cNvPr id="738" name="Google Shape;738;p47"/>
          <p:cNvGrpSpPr/>
          <p:nvPr/>
        </p:nvGrpSpPr>
        <p:grpSpPr>
          <a:xfrm>
            <a:off x="1472787" y="3814789"/>
            <a:ext cx="332355" cy="354974"/>
            <a:chOff x="5289631" y="1500214"/>
            <a:chExt cx="332355" cy="354974"/>
          </a:xfrm>
        </p:grpSpPr>
        <p:sp>
          <p:nvSpPr>
            <p:cNvPr id="739" name="Google Shape;739;p47"/>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47"/>
          <p:cNvGrpSpPr/>
          <p:nvPr/>
        </p:nvGrpSpPr>
        <p:grpSpPr>
          <a:xfrm>
            <a:off x="833153" y="3814233"/>
            <a:ext cx="323294" cy="356115"/>
            <a:chOff x="5748295" y="1499833"/>
            <a:chExt cx="323294" cy="356115"/>
          </a:xfrm>
        </p:grpSpPr>
        <p:sp>
          <p:nvSpPr>
            <p:cNvPr id="746" name="Google Shape;746;p47"/>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7"/>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7"/>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7"/>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7"/>
          <p:cNvGrpSpPr/>
          <p:nvPr/>
        </p:nvGrpSpPr>
        <p:grpSpPr>
          <a:xfrm>
            <a:off x="2961053" y="3814789"/>
            <a:ext cx="332355" cy="354974"/>
            <a:chOff x="5289631" y="1500214"/>
            <a:chExt cx="332355" cy="354974"/>
          </a:xfrm>
        </p:grpSpPr>
        <p:sp>
          <p:nvSpPr>
            <p:cNvPr id="754" name="Google Shape;754;p47"/>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7"/>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47"/>
          <p:cNvGrpSpPr/>
          <p:nvPr/>
        </p:nvGrpSpPr>
        <p:grpSpPr>
          <a:xfrm>
            <a:off x="2321419" y="3814233"/>
            <a:ext cx="323294" cy="356115"/>
            <a:chOff x="5748295" y="1499833"/>
            <a:chExt cx="323294" cy="356115"/>
          </a:xfrm>
        </p:grpSpPr>
        <p:sp>
          <p:nvSpPr>
            <p:cNvPr id="761" name="Google Shape;761;p47"/>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7"/>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7"/>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7"/>
          <p:cNvSpPr txBox="1"/>
          <p:nvPr/>
        </p:nvSpPr>
        <p:spPr>
          <a:xfrm>
            <a:off x="5615200" y="4299210"/>
            <a:ext cx="15513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ExtraLight"/>
                <a:ea typeface="Barlow ExtraLight"/>
                <a:cs typeface="Barlow ExtraLight"/>
                <a:sym typeface="Barlow ExtraLight"/>
              </a:rPr>
              <a:t>Social media</a:t>
            </a:r>
            <a:endParaRPr dirty="0">
              <a:latin typeface="Barlow ExtraLight"/>
              <a:ea typeface="Barlow ExtraLight"/>
              <a:cs typeface="Barlow ExtraLight"/>
              <a:sym typeface="Barlow ExtraLight"/>
            </a:endParaRPr>
          </a:p>
        </p:txBody>
      </p:sp>
      <p:sp>
        <p:nvSpPr>
          <p:cNvPr id="781" name="Google Shape;781;p47"/>
          <p:cNvSpPr txBox="1"/>
          <p:nvPr/>
        </p:nvSpPr>
        <p:spPr>
          <a:xfrm>
            <a:off x="4585342" y="3538593"/>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70%</a:t>
            </a:r>
            <a:endParaRPr sz="1800" dirty="0">
              <a:solidFill>
                <a:srgbClr val="3E7208"/>
              </a:solidFill>
              <a:latin typeface="Work Sans Regular"/>
              <a:ea typeface="Work Sans Regular"/>
              <a:cs typeface="Work Sans Regular"/>
              <a:sym typeface="Work Sans Regular"/>
            </a:endParaRPr>
          </a:p>
        </p:txBody>
      </p:sp>
      <p:sp>
        <p:nvSpPr>
          <p:cNvPr id="782" name="Google Shape;782;p47"/>
          <p:cNvSpPr txBox="1"/>
          <p:nvPr/>
        </p:nvSpPr>
        <p:spPr>
          <a:xfrm>
            <a:off x="5996983" y="3538593"/>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90%</a:t>
            </a:r>
            <a:endParaRPr sz="1800" dirty="0">
              <a:solidFill>
                <a:srgbClr val="3E7208"/>
              </a:solidFill>
              <a:latin typeface="Work Sans Regular"/>
              <a:ea typeface="Work Sans Regular"/>
              <a:cs typeface="Work Sans Regular"/>
              <a:sym typeface="Work Sans Regular"/>
            </a:endParaRPr>
          </a:p>
        </p:txBody>
      </p:sp>
      <p:sp>
        <p:nvSpPr>
          <p:cNvPr id="783" name="Google Shape;783;p47"/>
          <p:cNvSpPr txBox="1"/>
          <p:nvPr/>
        </p:nvSpPr>
        <p:spPr>
          <a:xfrm>
            <a:off x="7329624" y="3537058"/>
            <a:ext cx="8061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E7208"/>
                </a:solidFill>
                <a:latin typeface="Work Sans Regular"/>
                <a:ea typeface="Work Sans Regular"/>
                <a:cs typeface="Work Sans Regular"/>
                <a:sym typeface="Work Sans Regular"/>
              </a:rPr>
              <a:t>30%</a:t>
            </a:r>
            <a:endParaRPr sz="1800" dirty="0">
              <a:solidFill>
                <a:srgbClr val="3E7208"/>
              </a:solidFill>
              <a:latin typeface="Work Sans Regular"/>
              <a:ea typeface="Work Sans Regular"/>
              <a:cs typeface="Work Sans Regular"/>
              <a:sym typeface="Work Sans Regular"/>
            </a:endParaRPr>
          </a:p>
        </p:txBody>
      </p:sp>
      <p:grpSp>
        <p:nvGrpSpPr>
          <p:cNvPr id="77" name="Google Shape;4097;p60">
            <a:extLst>
              <a:ext uri="{FF2B5EF4-FFF2-40B4-BE49-F238E27FC236}">
                <a16:creationId xmlns:a16="http://schemas.microsoft.com/office/drawing/2014/main" id="{6152AF7C-2B5E-9649-A75C-4258A106306A}"/>
              </a:ext>
            </a:extLst>
          </p:cNvPr>
          <p:cNvGrpSpPr/>
          <p:nvPr/>
        </p:nvGrpSpPr>
        <p:grpSpPr>
          <a:xfrm>
            <a:off x="4713854" y="1846864"/>
            <a:ext cx="422342" cy="355243"/>
            <a:chOff x="3564243" y="2289904"/>
            <a:chExt cx="422342" cy="355243"/>
          </a:xfrm>
        </p:grpSpPr>
        <p:sp>
          <p:nvSpPr>
            <p:cNvPr id="78" name="Google Shape;4098;p60">
              <a:extLst>
                <a:ext uri="{FF2B5EF4-FFF2-40B4-BE49-F238E27FC236}">
                  <a16:creationId xmlns:a16="http://schemas.microsoft.com/office/drawing/2014/main" id="{BAA9B7FA-EC93-EB40-9E46-A18CDCB5BC46}"/>
                </a:ext>
              </a:extLst>
            </p:cNvPr>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99;p60">
              <a:extLst>
                <a:ext uri="{FF2B5EF4-FFF2-40B4-BE49-F238E27FC236}">
                  <a16:creationId xmlns:a16="http://schemas.microsoft.com/office/drawing/2014/main" id="{707AFA1B-5B4F-1546-A50A-3FEA97716A28}"/>
                </a:ext>
              </a:extLst>
            </p:cNvPr>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00;p60">
              <a:extLst>
                <a:ext uri="{FF2B5EF4-FFF2-40B4-BE49-F238E27FC236}">
                  <a16:creationId xmlns:a16="http://schemas.microsoft.com/office/drawing/2014/main" id="{C86D3786-C56A-5A42-9C12-51E6B086DE4B}"/>
                </a:ext>
              </a:extLst>
            </p:cNvPr>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01;p60">
              <a:extLst>
                <a:ext uri="{FF2B5EF4-FFF2-40B4-BE49-F238E27FC236}">
                  <a16:creationId xmlns:a16="http://schemas.microsoft.com/office/drawing/2014/main" id="{125873CB-2948-3746-B124-C503E1985F7F}"/>
                </a:ext>
              </a:extLst>
            </p:cNvPr>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02;p60">
              <a:extLst>
                <a:ext uri="{FF2B5EF4-FFF2-40B4-BE49-F238E27FC236}">
                  <a16:creationId xmlns:a16="http://schemas.microsoft.com/office/drawing/2014/main" id="{AA697CA3-66BE-F841-976E-436687492B4C}"/>
                </a:ext>
              </a:extLst>
            </p:cNvPr>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4161;p60">
            <a:extLst>
              <a:ext uri="{FF2B5EF4-FFF2-40B4-BE49-F238E27FC236}">
                <a16:creationId xmlns:a16="http://schemas.microsoft.com/office/drawing/2014/main" id="{79311DB3-4BF3-CD41-9B03-0A3C28AE7745}"/>
              </a:ext>
            </a:extLst>
          </p:cNvPr>
          <p:cNvGrpSpPr/>
          <p:nvPr/>
        </p:nvGrpSpPr>
        <p:grpSpPr>
          <a:xfrm>
            <a:off x="5715269" y="1846864"/>
            <a:ext cx="372835" cy="342573"/>
            <a:chOff x="1952836" y="2774422"/>
            <a:chExt cx="372835" cy="342573"/>
          </a:xfrm>
        </p:grpSpPr>
        <p:sp>
          <p:nvSpPr>
            <p:cNvPr id="112" name="Google Shape;4162;p60">
              <a:extLst>
                <a:ext uri="{FF2B5EF4-FFF2-40B4-BE49-F238E27FC236}">
                  <a16:creationId xmlns:a16="http://schemas.microsoft.com/office/drawing/2014/main" id="{5D136D27-56AF-0947-827F-B9C1118FEB06}"/>
                </a:ext>
              </a:extLst>
            </p:cNvPr>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63;p60">
              <a:extLst>
                <a:ext uri="{FF2B5EF4-FFF2-40B4-BE49-F238E27FC236}">
                  <a16:creationId xmlns:a16="http://schemas.microsoft.com/office/drawing/2014/main" id="{ABF122A5-3754-E14A-AA6A-43D386FF17D9}"/>
                </a:ext>
              </a:extLst>
            </p:cNvPr>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64;p60">
              <a:extLst>
                <a:ext uri="{FF2B5EF4-FFF2-40B4-BE49-F238E27FC236}">
                  <a16:creationId xmlns:a16="http://schemas.microsoft.com/office/drawing/2014/main" id="{B78E6183-BE26-8946-A1F2-24F97C1BF9B6}"/>
                </a:ext>
              </a:extLst>
            </p:cNvPr>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4104;p60">
            <a:extLst>
              <a:ext uri="{FF2B5EF4-FFF2-40B4-BE49-F238E27FC236}">
                <a16:creationId xmlns:a16="http://schemas.microsoft.com/office/drawing/2014/main" id="{608E9064-3BAF-864B-95E9-A67A51C4B113}"/>
              </a:ext>
            </a:extLst>
          </p:cNvPr>
          <p:cNvGrpSpPr/>
          <p:nvPr/>
        </p:nvGrpSpPr>
        <p:grpSpPr>
          <a:xfrm>
            <a:off x="6747677" y="1833366"/>
            <a:ext cx="359594" cy="353909"/>
            <a:chOff x="4687894" y="2289713"/>
            <a:chExt cx="359594" cy="353909"/>
          </a:xfrm>
        </p:grpSpPr>
        <p:sp>
          <p:nvSpPr>
            <p:cNvPr id="117" name="Google Shape;4105;p60">
              <a:extLst>
                <a:ext uri="{FF2B5EF4-FFF2-40B4-BE49-F238E27FC236}">
                  <a16:creationId xmlns:a16="http://schemas.microsoft.com/office/drawing/2014/main" id="{885F91B6-F8C2-7745-BD6B-295BB8C6D2E2}"/>
                </a:ext>
              </a:extLst>
            </p:cNvPr>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06;p60">
              <a:extLst>
                <a:ext uri="{FF2B5EF4-FFF2-40B4-BE49-F238E27FC236}">
                  <a16:creationId xmlns:a16="http://schemas.microsoft.com/office/drawing/2014/main" id="{BDA5A3CB-6277-3848-958F-0EC9FC6E175A}"/>
                </a:ext>
              </a:extLst>
            </p:cNvPr>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07;p60">
              <a:extLst>
                <a:ext uri="{FF2B5EF4-FFF2-40B4-BE49-F238E27FC236}">
                  <a16:creationId xmlns:a16="http://schemas.microsoft.com/office/drawing/2014/main" id="{78119992-0E7D-9B49-BDDD-11A22F8D274A}"/>
                </a:ext>
              </a:extLst>
            </p:cNvPr>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4711;p61">
            <a:extLst>
              <a:ext uri="{FF2B5EF4-FFF2-40B4-BE49-F238E27FC236}">
                <a16:creationId xmlns:a16="http://schemas.microsoft.com/office/drawing/2014/main" id="{195F8C2F-C2EE-5948-B62F-CAABDAD71F84}"/>
              </a:ext>
            </a:extLst>
          </p:cNvPr>
          <p:cNvGrpSpPr/>
          <p:nvPr/>
        </p:nvGrpSpPr>
        <p:grpSpPr>
          <a:xfrm>
            <a:off x="7815582" y="1850807"/>
            <a:ext cx="320142" cy="392581"/>
            <a:chOff x="3086313" y="2877049"/>
            <a:chExt cx="320142" cy="392581"/>
          </a:xfrm>
        </p:grpSpPr>
        <p:sp>
          <p:nvSpPr>
            <p:cNvPr id="122" name="Google Shape;4712;p61">
              <a:extLst>
                <a:ext uri="{FF2B5EF4-FFF2-40B4-BE49-F238E27FC236}">
                  <a16:creationId xmlns:a16="http://schemas.microsoft.com/office/drawing/2014/main" id="{B303916D-263A-A74D-9FAD-AC19F5AA27D1}"/>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13;p61">
              <a:extLst>
                <a:ext uri="{FF2B5EF4-FFF2-40B4-BE49-F238E27FC236}">
                  <a16:creationId xmlns:a16="http://schemas.microsoft.com/office/drawing/2014/main" id="{6AA8B313-FB79-E240-8187-402C3545BF13}"/>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14;p61">
              <a:extLst>
                <a:ext uri="{FF2B5EF4-FFF2-40B4-BE49-F238E27FC236}">
                  <a16:creationId xmlns:a16="http://schemas.microsoft.com/office/drawing/2014/main" id="{932D4802-CBF3-3441-B0AC-4430D4A02326}"/>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15;p61">
              <a:extLst>
                <a:ext uri="{FF2B5EF4-FFF2-40B4-BE49-F238E27FC236}">
                  <a16:creationId xmlns:a16="http://schemas.microsoft.com/office/drawing/2014/main" id="{437F70FB-2A1E-3D45-8DDE-225F16953A5D}"/>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16;p61">
              <a:extLst>
                <a:ext uri="{FF2B5EF4-FFF2-40B4-BE49-F238E27FC236}">
                  <a16:creationId xmlns:a16="http://schemas.microsoft.com/office/drawing/2014/main" id="{EA20B3D7-1DD9-8F45-90C1-B67656B68102}"/>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17;p61">
              <a:extLst>
                <a:ext uri="{FF2B5EF4-FFF2-40B4-BE49-F238E27FC236}">
                  <a16:creationId xmlns:a16="http://schemas.microsoft.com/office/drawing/2014/main" id="{D3DA57E8-24B7-FB4A-B811-C0876EC27AAA}"/>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18;p61">
              <a:extLst>
                <a:ext uri="{FF2B5EF4-FFF2-40B4-BE49-F238E27FC236}">
                  <a16:creationId xmlns:a16="http://schemas.microsoft.com/office/drawing/2014/main" id="{9E12DF3D-9B21-114E-8831-08E05E319ACE}"/>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19;p61">
              <a:extLst>
                <a:ext uri="{FF2B5EF4-FFF2-40B4-BE49-F238E27FC236}">
                  <a16:creationId xmlns:a16="http://schemas.microsoft.com/office/drawing/2014/main" id="{B799DE4A-C6F4-B14C-9076-CE8A4192A588}"/>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20;p61">
              <a:extLst>
                <a:ext uri="{FF2B5EF4-FFF2-40B4-BE49-F238E27FC236}">
                  <a16:creationId xmlns:a16="http://schemas.microsoft.com/office/drawing/2014/main" id="{162FE8E5-B2E0-2743-84AA-A816A080C8C7}"/>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21;p61">
              <a:extLst>
                <a:ext uri="{FF2B5EF4-FFF2-40B4-BE49-F238E27FC236}">
                  <a16:creationId xmlns:a16="http://schemas.microsoft.com/office/drawing/2014/main" id="{3F328FBA-2512-B64B-BF83-C9391DC30D08}"/>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22;p61">
              <a:extLst>
                <a:ext uri="{FF2B5EF4-FFF2-40B4-BE49-F238E27FC236}">
                  <a16:creationId xmlns:a16="http://schemas.microsoft.com/office/drawing/2014/main" id="{D3D9F9FF-A605-4C4D-9487-EEEEBA871C91}"/>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23;p61">
              <a:extLst>
                <a:ext uri="{FF2B5EF4-FFF2-40B4-BE49-F238E27FC236}">
                  <a16:creationId xmlns:a16="http://schemas.microsoft.com/office/drawing/2014/main" id="{0F2E34EF-A5A7-1045-B244-D6DD8178ADBA}"/>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736;p47">
            <a:extLst>
              <a:ext uri="{FF2B5EF4-FFF2-40B4-BE49-F238E27FC236}">
                <a16:creationId xmlns:a16="http://schemas.microsoft.com/office/drawing/2014/main" id="{D5E160A5-9511-7545-8CBD-C42CE8AA09EA}"/>
              </a:ext>
            </a:extLst>
          </p:cNvPr>
          <p:cNvSpPr txBox="1"/>
          <p:nvPr/>
        </p:nvSpPr>
        <p:spPr>
          <a:xfrm>
            <a:off x="4476050" y="2385115"/>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Health/diet</a:t>
            </a:r>
            <a:endParaRPr dirty="0">
              <a:latin typeface="Barlow ExtraLight"/>
              <a:ea typeface="Barlow ExtraLight"/>
              <a:cs typeface="Barlow ExtraLight"/>
              <a:sym typeface="Barlow ExtraLight"/>
            </a:endParaRPr>
          </a:p>
        </p:txBody>
      </p:sp>
      <p:sp>
        <p:nvSpPr>
          <p:cNvPr id="140" name="Google Shape;736;p47">
            <a:extLst>
              <a:ext uri="{FF2B5EF4-FFF2-40B4-BE49-F238E27FC236}">
                <a16:creationId xmlns:a16="http://schemas.microsoft.com/office/drawing/2014/main" id="{1C0252FE-A5EF-8741-B5BE-017B1A825671}"/>
              </a:ext>
            </a:extLst>
          </p:cNvPr>
          <p:cNvSpPr txBox="1"/>
          <p:nvPr/>
        </p:nvSpPr>
        <p:spPr>
          <a:xfrm>
            <a:off x="5514355" y="2395534"/>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Cooking</a:t>
            </a:r>
            <a:endParaRPr dirty="0">
              <a:latin typeface="Barlow ExtraLight"/>
              <a:ea typeface="Barlow ExtraLight"/>
              <a:cs typeface="Barlow ExtraLight"/>
              <a:sym typeface="Barlow ExtraLight"/>
            </a:endParaRPr>
          </a:p>
        </p:txBody>
      </p:sp>
      <p:sp>
        <p:nvSpPr>
          <p:cNvPr id="141" name="Google Shape;736;p47">
            <a:extLst>
              <a:ext uri="{FF2B5EF4-FFF2-40B4-BE49-F238E27FC236}">
                <a16:creationId xmlns:a16="http://schemas.microsoft.com/office/drawing/2014/main" id="{351CBDE9-405E-A44B-8CEB-2BFBE62CD0DA}"/>
              </a:ext>
            </a:extLst>
          </p:cNvPr>
          <p:cNvSpPr txBox="1"/>
          <p:nvPr/>
        </p:nvSpPr>
        <p:spPr>
          <a:xfrm>
            <a:off x="6488955" y="2399718"/>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Saving Money</a:t>
            </a:r>
            <a:endParaRPr dirty="0">
              <a:latin typeface="Barlow ExtraLight"/>
              <a:ea typeface="Barlow ExtraLight"/>
              <a:cs typeface="Barlow ExtraLight"/>
              <a:sym typeface="Barlow ExtraLight"/>
            </a:endParaRPr>
          </a:p>
        </p:txBody>
      </p:sp>
      <p:sp>
        <p:nvSpPr>
          <p:cNvPr id="142" name="Google Shape;736;p47">
            <a:extLst>
              <a:ext uri="{FF2B5EF4-FFF2-40B4-BE49-F238E27FC236}">
                <a16:creationId xmlns:a16="http://schemas.microsoft.com/office/drawing/2014/main" id="{69F6EF17-CE0A-B742-9773-900586224BC2}"/>
              </a:ext>
            </a:extLst>
          </p:cNvPr>
          <p:cNvSpPr txBox="1"/>
          <p:nvPr/>
        </p:nvSpPr>
        <p:spPr>
          <a:xfrm>
            <a:off x="7546523" y="2425295"/>
            <a:ext cx="857494" cy="30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latin typeface="Barlow ExtraLight"/>
                <a:ea typeface="Barlow ExtraLight"/>
                <a:cs typeface="Barlow ExtraLight"/>
                <a:sym typeface="Barlow ExtraLight"/>
              </a:rPr>
              <a:t>Trying new things</a:t>
            </a:r>
            <a:endParaRPr dirty="0">
              <a:latin typeface="Barlow ExtraLight"/>
              <a:ea typeface="Barlow ExtraLight"/>
              <a:cs typeface="Barlow ExtraLight"/>
              <a:sym typeface="Barlow Extra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7" name="Picture 6" descr="A yellow corn on the cob&#10;&#10;Description automatically generated with low confidence">
            <a:extLst>
              <a:ext uri="{FF2B5EF4-FFF2-40B4-BE49-F238E27FC236}">
                <a16:creationId xmlns:a16="http://schemas.microsoft.com/office/drawing/2014/main" id="{EBB531F3-6C89-A240-AD05-D585213DB6EA}"/>
              </a:ext>
            </a:extLst>
          </p:cNvPr>
          <p:cNvPicPr>
            <a:picLocks noChangeAspect="1"/>
          </p:cNvPicPr>
          <p:nvPr/>
        </p:nvPicPr>
        <p:blipFill>
          <a:blip r:embed="rId3"/>
          <a:stretch>
            <a:fillRect/>
          </a:stretch>
        </p:blipFill>
        <p:spPr>
          <a:xfrm>
            <a:off x="1553674" y="2712928"/>
            <a:ext cx="2046042" cy="2046042"/>
          </a:xfrm>
          <a:prstGeom prst="rect">
            <a:avLst/>
          </a:prstGeom>
          <a:solidFill>
            <a:schemeClr val="accent4">
              <a:lumMod val="40000"/>
              <a:lumOff val="60000"/>
            </a:schemeClr>
          </a:solidFill>
        </p:spPr>
      </p:pic>
      <p:pic>
        <p:nvPicPr>
          <p:cNvPr id="5" name="Picture 4">
            <a:extLst>
              <a:ext uri="{FF2B5EF4-FFF2-40B4-BE49-F238E27FC236}">
                <a16:creationId xmlns:a16="http://schemas.microsoft.com/office/drawing/2014/main" id="{39A3CE33-01EC-FF42-A0C6-93A829CFF316}"/>
              </a:ext>
            </a:extLst>
          </p:cNvPr>
          <p:cNvPicPr>
            <a:picLocks noChangeAspect="1"/>
          </p:cNvPicPr>
          <p:nvPr/>
        </p:nvPicPr>
        <p:blipFill>
          <a:blip r:embed="rId4"/>
          <a:stretch>
            <a:fillRect/>
          </a:stretch>
        </p:blipFill>
        <p:spPr>
          <a:xfrm>
            <a:off x="5638453" y="2836279"/>
            <a:ext cx="1885653" cy="1885653"/>
          </a:xfrm>
          <a:prstGeom prst="rect">
            <a:avLst/>
          </a:prstGeom>
          <a:solidFill>
            <a:schemeClr val="accent4">
              <a:lumMod val="40000"/>
              <a:lumOff val="60000"/>
            </a:schemeClr>
          </a:solidFill>
        </p:spPr>
      </p:pic>
      <p:pic>
        <p:nvPicPr>
          <p:cNvPr id="3" name="Picture 2" descr="A red bell pepper&#10;&#10;Description automatically generated with low confidence">
            <a:extLst>
              <a:ext uri="{FF2B5EF4-FFF2-40B4-BE49-F238E27FC236}">
                <a16:creationId xmlns:a16="http://schemas.microsoft.com/office/drawing/2014/main" id="{A7FC1128-8A5D-6744-B436-11377693FBD5}"/>
              </a:ext>
            </a:extLst>
          </p:cNvPr>
          <p:cNvPicPr>
            <a:picLocks noChangeAspect="1"/>
          </p:cNvPicPr>
          <p:nvPr/>
        </p:nvPicPr>
        <p:blipFill>
          <a:blip r:embed="rId5"/>
          <a:stretch>
            <a:fillRect/>
          </a:stretch>
        </p:blipFill>
        <p:spPr>
          <a:xfrm>
            <a:off x="3719642" y="1188818"/>
            <a:ext cx="1798885" cy="1798885"/>
          </a:xfrm>
          <a:prstGeom prst="rect">
            <a:avLst/>
          </a:prstGeom>
          <a:solidFill>
            <a:schemeClr val="accent4">
              <a:lumMod val="40000"/>
              <a:lumOff val="60000"/>
            </a:schemeClr>
          </a:solidFill>
        </p:spPr>
      </p:pic>
      <p:sp>
        <p:nvSpPr>
          <p:cNvPr id="300" name="Google Shape;300;p37"/>
          <p:cNvSpPr txBox="1"/>
          <p:nvPr/>
        </p:nvSpPr>
        <p:spPr>
          <a:xfrm>
            <a:off x="1989340" y="2349037"/>
            <a:ext cx="987600" cy="282000"/>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 sz="2000" dirty="0">
                <a:solidFill>
                  <a:schemeClr val="tx1"/>
                </a:solidFill>
                <a:latin typeface="Work Sans Regular"/>
                <a:ea typeface="Work Sans Regular"/>
                <a:cs typeface="Work Sans Regular"/>
                <a:sym typeface="Work Sans Regular"/>
              </a:rPr>
              <a:t>Current</a:t>
            </a:r>
            <a:endParaRPr sz="2000" dirty="0">
              <a:solidFill>
                <a:schemeClr val="tx1"/>
              </a:solidFill>
              <a:latin typeface="Work Sans Regular"/>
              <a:ea typeface="Work Sans Regular"/>
              <a:cs typeface="Work Sans Regular"/>
              <a:sym typeface="Work Sans Regular"/>
            </a:endParaRPr>
          </a:p>
        </p:txBody>
      </p:sp>
      <p:sp>
        <p:nvSpPr>
          <p:cNvPr id="301" name="Google Shape;301;p37"/>
          <p:cNvSpPr txBox="1"/>
          <p:nvPr/>
        </p:nvSpPr>
        <p:spPr>
          <a:xfrm>
            <a:off x="4078200" y="808275"/>
            <a:ext cx="987600" cy="282000"/>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 sz="2000" dirty="0">
                <a:solidFill>
                  <a:schemeClr val="tx1"/>
                </a:solidFill>
                <a:latin typeface="Work Sans Regular"/>
                <a:ea typeface="Work Sans Regular"/>
                <a:cs typeface="Work Sans Regular"/>
                <a:sym typeface="Work Sans Regular"/>
              </a:rPr>
              <a:t>Future</a:t>
            </a:r>
            <a:endParaRPr sz="2000" dirty="0">
              <a:solidFill>
                <a:schemeClr val="tx1"/>
              </a:solidFill>
              <a:latin typeface="Work Sans Regular"/>
              <a:ea typeface="Work Sans Regular"/>
              <a:cs typeface="Work Sans Regular"/>
              <a:sym typeface="Work Sans Regular"/>
            </a:endParaRPr>
          </a:p>
        </p:txBody>
      </p:sp>
      <p:sp>
        <p:nvSpPr>
          <p:cNvPr id="302" name="Google Shape;302;p37"/>
          <p:cNvSpPr txBox="1"/>
          <p:nvPr/>
        </p:nvSpPr>
        <p:spPr>
          <a:xfrm>
            <a:off x="5737666" y="2448899"/>
            <a:ext cx="1719675" cy="288401"/>
          </a:xfrm>
          <a:prstGeom prst="rect">
            <a:avLst/>
          </a:prstGeom>
          <a:noFill/>
          <a:ln>
            <a:noFill/>
          </a:ln>
        </p:spPr>
        <p:txBody>
          <a:bodyPr spcFirstLastPara="1" wrap="square" lIns="0" tIns="67600" rIns="0" bIns="0" anchor="ctr" anchorCtr="0">
            <a:noAutofit/>
          </a:bodyPr>
          <a:lstStyle/>
          <a:p>
            <a:pPr marL="0" marR="0" lvl="0" indent="0" algn="ctr" rtl="0">
              <a:lnSpc>
                <a:spcPct val="100000"/>
              </a:lnSpc>
              <a:spcBef>
                <a:spcPts val="0"/>
              </a:spcBef>
              <a:spcAft>
                <a:spcPts val="0"/>
              </a:spcAft>
              <a:buNone/>
            </a:pPr>
            <a:r>
              <a:rPr lang="en-US" sz="2000" dirty="0">
                <a:solidFill>
                  <a:schemeClr val="tx1"/>
                </a:solidFill>
                <a:latin typeface="Work Sans Regular"/>
                <a:ea typeface="Work Sans Regular"/>
                <a:cs typeface="Work Sans Regular"/>
                <a:sym typeface="Work Sans Regular"/>
              </a:rPr>
              <a:t>Improvement</a:t>
            </a:r>
            <a:endParaRPr sz="2000" dirty="0">
              <a:solidFill>
                <a:schemeClr val="tx1"/>
              </a:solidFill>
              <a:latin typeface="Work Sans Regular"/>
              <a:ea typeface="Work Sans Regular"/>
              <a:cs typeface="Work Sans Regular"/>
              <a:sym typeface="Work Sans Regular"/>
            </a:endParaRPr>
          </a:p>
        </p:txBody>
      </p:sp>
      <p:sp>
        <p:nvSpPr>
          <p:cNvPr id="303" name="Google Shape;303;p37"/>
          <p:cNvSpPr txBox="1">
            <a:spLocks noGrp="1"/>
          </p:cNvSpPr>
          <p:nvPr>
            <p:ph type="ctrTitle"/>
          </p:nvPr>
        </p:nvSpPr>
        <p:spPr>
          <a:xfrm>
            <a:off x="604672" y="341610"/>
            <a:ext cx="2661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sp>
        <p:nvSpPr>
          <p:cNvPr id="304" name="Google Shape;304;p37"/>
          <p:cNvSpPr txBox="1">
            <a:spLocks noGrp="1"/>
          </p:cNvSpPr>
          <p:nvPr>
            <p:ph type="subTitle" idx="4294967295"/>
          </p:nvPr>
        </p:nvSpPr>
        <p:spPr>
          <a:xfrm>
            <a:off x="1897882" y="2836279"/>
            <a:ext cx="1391223" cy="2104926"/>
          </a:xfrm>
          <a:prstGeom prst="rect">
            <a:avLst/>
          </a:prstGeom>
        </p:spPr>
        <p:txBody>
          <a:bodyPr spcFirstLastPara="1" wrap="square" lIns="91425" tIns="91425" rIns="91425" bIns="91425" anchor="t" anchorCtr="0">
            <a:noAutofit/>
          </a:bodyPr>
          <a:lstStyle/>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User Account</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Fridge Ingredients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Preferences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Pantry Staples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Browse Recipes</a:t>
            </a:r>
          </a:p>
          <a:p>
            <a:pPr marL="171450" indent="-171450">
              <a:lnSpc>
                <a:spcPct val="100000"/>
              </a:lnSpc>
              <a:spcAft>
                <a:spcPts val="300"/>
              </a:spcAft>
            </a:pPr>
            <a:r>
              <a:rPr lang="en" sz="1100" dirty="0">
                <a:solidFill>
                  <a:schemeClr val="tx1"/>
                </a:solidFill>
                <a:latin typeface="Barlow Medium"/>
                <a:ea typeface="Barlow Medium"/>
                <a:cs typeface="Barlow Medium"/>
                <a:sym typeface="Barlow Medium"/>
              </a:rPr>
              <a:t>Save Recipes</a:t>
            </a:r>
          </a:p>
          <a:p>
            <a:pPr marL="171450" indent="-171450">
              <a:lnSpc>
                <a:spcPct val="100000"/>
              </a:lnSpc>
              <a:spcAft>
                <a:spcPts val="600"/>
              </a:spcAft>
            </a:pPr>
            <a:endParaRPr sz="1100" dirty="0">
              <a:solidFill>
                <a:schemeClr val="tx1"/>
              </a:solidFill>
              <a:latin typeface="Barlow Medium"/>
              <a:ea typeface="Barlow Medium"/>
              <a:cs typeface="Barlow Medium"/>
              <a:sym typeface="Barlow Medium"/>
            </a:endParaRPr>
          </a:p>
        </p:txBody>
      </p:sp>
      <p:sp>
        <p:nvSpPr>
          <p:cNvPr id="308" name="Google Shape;308;p37"/>
          <p:cNvSpPr txBox="1">
            <a:spLocks noGrp="1"/>
          </p:cNvSpPr>
          <p:nvPr>
            <p:ph type="subTitle" idx="4294967295"/>
          </p:nvPr>
        </p:nvSpPr>
        <p:spPr>
          <a:xfrm>
            <a:off x="3906628" y="1311755"/>
            <a:ext cx="1639709" cy="1319282"/>
          </a:xfrm>
          <a:prstGeom prst="rect">
            <a:avLst/>
          </a:prstGeom>
        </p:spPr>
        <p:txBody>
          <a:bodyPr spcFirstLastPara="1" wrap="square" lIns="91425" tIns="91425" rIns="91425" bIns="91425" anchor="t" anchorCtr="0">
            <a:noAutofit/>
          </a:bodyPr>
          <a:lstStyle/>
          <a:p>
            <a:pPr marL="171450" indent="-171450">
              <a:spcAft>
                <a:spcPts val="300"/>
              </a:spcAft>
            </a:pPr>
            <a:r>
              <a:rPr lang="en" sz="1100" dirty="0">
                <a:solidFill>
                  <a:schemeClr val="tx1"/>
                </a:solidFill>
                <a:latin typeface="Barlow Medium"/>
                <a:ea typeface="Barlow Medium"/>
                <a:cs typeface="Barlow Medium"/>
                <a:sym typeface="Barlow Medium"/>
              </a:rPr>
              <a:t>Login/register via google</a:t>
            </a:r>
          </a:p>
          <a:p>
            <a:pPr marL="171450" indent="-171450">
              <a:spcAft>
                <a:spcPts val="300"/>
              </a:spcAft>
            </a:pPr>
            <a:r>
              <a:rPr lang="en" sz="1100" dirty="0">
                <a:solidFill>
                  <a:schemeClr val="tx1"/>
                </a:solidFill>
                <a:latin typeface="Barlow Medium"/>
                <a:ea typeface="Barlow Medium"/>
                <a:cs typeface="Barlow Medium"/>
                <a:sym typeface="Barlow Medium"/>
              </a:rPr>
              <a:t>Recipes of the week.</a:t>
            </a:r>
          </a:p>
          <a:p>
            <a:pPr marL="171450" indent="-171450">
              <a:spcAft>
                <a:spcPts val="300"/>
              </a:spcAft>
            </a:pPr>
            <a:r>
              <a:rPr lang="en" sz="1100" dirty="0">
                <a:solidFill>
                  <a:schemeClr val="tx1"/>
                </a:solidFill>
                <a:latin typeface="Barlow Medium"/>
                <a:ea typeface="Barlow Medium"/>
                <a:cs typeface="Barlow Medium"/>
                <a:sym typeface="Barlow Medium"/>
              </a:rPr>
              <a:t>Rating/reviewing.</a:t>
            </a:r>
          </a:p>
          <a:p>
            <a:pPr marL="171450" indent="-171450">
              <a:spcAft>
                <a:spcPts val="300"/>
              </a:spcAft>
            </a:pPr>
            <a:r>
              <a:rPr lang="en" sz="1100" dirty="0">
                <a:solidFill>
                  <a:schemeClr val="tx1"/>
                </a:solidFill>
                <a:latin typeface="Barlow Medium"/>
                <a:ea typeface="Barlow Medium"/>
                <a:cs typeface="Barlow Medium"/>
                <a:sym typeface="Barlow Medium"/>
              </a:rPr>
              <a:t>Filter on browse recipe page.</a:t>
            </a:r>
            <a:endParaRPr sz="1100" dirty="0">
              <a:solidFill>
                <a:schemeClr val="tx1"/>
              </a:solidFill>
              <a:latin typeface="Barlow Medium"/>
              <a:ea typeface="Barlow Medium"/>
              <a:cs typeface="Barlow Medium"/>
              <a:sym typeface="Barlow Medium"/>
            </a:endParaRPr>
          </a:p>
        </p:txBody>
      </p:sp>
      <p:sp>
        <p:nvSpPr>
          <p:cNvPr id="311" name="Google Shape;311;p37"/>
          <p:cNvSpPr txBox="1">
            <a:spLocks noGrp="1"/>
          </p:cNvSpPr>
          <p:nvPr>
            <p:ph type="subTitle" idx="4294967295"/>
          </p:nvPr>
        </p:nvSpPr>
        <p:spPr>
          <a:xfrm>
            <a:off x="5815850" y="2868486"/>
            <a:ext cx="1594532" cy="1764156"/>
          </a:xfrm>
          <a:prstGeom prst="rect">
            <a:avLst/>
          </a:prstGeom>
        </p:spPr>
        <p:txBody>
          <a:bodyPr spcFirstLastPara="1" wrap="square" lIns="91425" tIns="91425" rIns="91425" bIns="91425" anchor="t" anchorCtr="0">
            <a:noAutofit/>
          </a:bodyPr>
          <a:lstStyle/>
          <a:p>
            <a:pPr marL="171450" indent="-171450">
              <a:spcAft>
                <a:spcPts val="300"/>
              </a:spcAft>
            </a:pPr>
            <a:r>
              <a:rPr lang="en" sz="1100" dirty="0">
                <a:solidFill>
                  <a:schemeClr val="tx1"/>
                </a:solidFill>
                <a:latin typeface="Barlow Medium"/>
                <a:ea typeface="Barlow Medium"/>
                <a:cs typeface="Barlow Medium"/>
                <a:sym typeface="Barlow Medium"/>
              </a:rPr>
              <a:t>M</a:t>
            </a:r>
            <a:r>
              <a:rPr lang="en-AU" sz="1100" dirty="0">
                <a:solidFill>
                  <a:schemeClr val="tx1"/>
                </a:solidFill>
                <a:latin typeface="Barlow Medium"/>
                <a:ea typeface="Barlow Medium"/>
                <a:cs typeface="Barlow Medium"/>
                <a:sym typeface="Barlow Medium"/>
              </a:rPr>
              <a:t>o</a:t>
            </a:r>
            <a:r>
              <a:rPr lang="en" sz="1100" dirty="0">
                <a:solidFill>
                  <a:schemeClr val="tx1"/>
                </a:solidFill>
                <a:latin typeface="Barlow Medium"/>
                <a:ea typeface="Barlow Medium"/>
                <a:cs typeface="Barlow Medium"/>
                <a:sym typeface="Barlow Medium"/>
              </a:rPr>
              <a:t>re preference options.</a:t>
            </a:r>
          </a:p>
          <a:p>
            <a:pPr marL="171450" indent="-171450">
              <a:spcAft>
                <a:spcPts val="300"/>
              </a:spcAft>
            </a:pPr>
            <a:r>
              <a:rPr lang="en" sz="1100" dirty="0">
                <a:solidFill>
                  <a:schemeClr val="tx1"/>
                </a:solidFill>
                <a:latin typeface="Barlow Medium"/>
                <a:ea typeface="Barlow Medium"/>
                <a:cs typeface="Barlow Medium"/>
                <a:sym typeface="Barlow Medium"/>
              </a:rPr>
              <a:t>Fridge ingredients </a:t>
            </a:r>
            <a:r>
              <a:rPr lang="en" sz="1100" dirty="0" err="1">
                <a:solidFill>
                  <a:schemeClr val="tx1"/>
                </a:solidFill>
                <a:latin typeface="Barlow Medium"/>
                <a:ea typeface="Barlow Medium"/>
                <a:cs typeface="Barlow Medium"/>
                <a:sym typeface="Barlow Medium"/>
              </a:rPr>
              <a:t>categori</a:t>
            </a:r>
            <a:r>
              <a:rPr lang="en-AU" sz="1100" dirty="0">
                <a:solidFill>
                  <a:schemeClr val="tx1"/>
                </a:solidFill>
                <a:latin typeface="Barlow Medium"/>
                <a:ea typeface="Barlow Medium"/>
                <a:cs typeface="Barlow Medium"/>
                <a:sym typeface="Barlow Medium"/>
              </a:rPr>
              <a:t>z</a:t>
            </a:r>
            <a:r>
              <a:rPr lang="en" sz="1100" dirty="0">
                <a:solidFill>
                  <a:schemeClr val="tx1"/>
                </a:solidFill>
                <a:latin typeface="Barlow Medium"/>
                <a:ea typeface="Barlow Medium"/>
                <a:cs typeface="Barlow Medium"/>
                <a:sym typeface="Barlow Medium"/>
              </a:rPr>
              <a:t>ed.</a:t>
            </a:r>
          </a:p>
          <a:p>
            <a:pPr marL="171450" indent="-171450">
              <a:spcAft>
                <a:spcPts val="300"/>
              </a:spcAft>
            </a:pPr>
            <a:r>
              <a:rPr lang="en" sz="1100" dirty="0">
                <a:solidFill>
                  <a:schemeClr val="tx1"/>
                </a:solidFill>
                <a:latin typeface="Barlow Medium"/>
                <a:ea typeface="Barlow Medium"/>
                <a:cs typeface="Barlow Medium"/>
                <a:sym typeface="Barlow Medium"/>
              </a:rPr>
              <a:t>Different collections for saved recipes.</a:t>
            </a:r>
          </a:p>
          <a:p>
            <a:pPr marL="171450" indent="-171450">
              <a:spcAft>
                <a:spcPts val="300"/>
              </a:spcAft>
            </a:pPr>
            <a:r>
              <a:rPr lang="en" sz="1100" dirty="0">
                <a:solidFill>
                  <a:schemeClr val="tx1"/>
                </a:solidFill>
                <a:latin typeface="Barlow Medium"/>
                <a:ea typeface="Barlow Medium"/>
                <a:cs typeface="Barlow Medium"/>
                <a:sym typeface="Barlow Medium"/>
              </a:rPr>
              <a:t>Search history capture.</a:t>
            </a:r>
          </a:p>
          <a:p>
            <a:pPr marL="171450" indent="-171450">
              <a:spcAft>
                <a:spcPts val="1600"/>
              </a:spcAft>
            </a:pPr>
            <a:endParaRPr lang="en" sz="1100" dirty="0">
              <a:solidFill>
                <a:schemeClr val="tx1"/>
              </a:solidFill>
              <a:latin typeface="Barlow Medium"/>
              <a:ea typeface="Barlow Medium"/>
              <a:cs typeface="Barlow Medium"/>
              <a:sym typeface="Barlow Medium"/>
            </a:endParaRPr>
          </a:p>
          <a:p>
            <a:pPr marL="171450" indent="-171450">
              <a:spcAft>
                <a:spcPts val="1600"/>
              </a:spcAft>
            </a:pPr>
            <a:endParaRPr sz="1100" dirty="0">
              <a:solidFill>
                <a:schemeClr val="tx1"/>
              </a:solidFill>
              <a:latin typeface="Barlow Medium"/>
              <a:ea typeface="Barlow Medium"/>
              <a:cs typeface="Barlow Medium"/>
              <a:sym typeface="Barlow Medium"/>
            </a:endParaRPr>
          </a:p>
        </p:txBody>
      </p:sp>
      <p:sp>
        <p:nvSpPr>
          <p:cNvPr id="8" name="TextBox 7">
            <a:extLst>
              <a:ext uri="{FF2B5EF4-FFF2-40B4-BE49-F238E27FC236}">
                <a16:creationId xmlns:a16="http://schemas.microsoft.com/office/drawing/2014/main" id="{ABD2DE6F-952F-394C-96F9-AD9EA2E06363}"/>
              </a:ext>
            </a:extLst>
          </p:cNvPr>
          <p:cNvSpPr txBox="1"/>
          <p:nvPr/>
        </p:nvSpPr>
        <p:spPr>
          <a:xfrm>
            <a:off x="4460789" y="4324865"/>
            <a:ext cx="184731" cy="307777"/>
          </a:xfrm>
          <a:prstGeom prst="rect">
            <a:avLst/>
          </a:prstGeom>
          <a:noFill/>
        </p:spPr>
        <p:txBody>
          <a:bodyPr wrap="none" rtlCol="0">
            <a:spAutoFit/>
          </a:bodyPr>
          <a:lstStyle/>
          <a:p>
            <a:endParaRPr lang="en-US" dirty="0"/>
          </a:p>
        </p:txBody>
      </p:sp>
    </p:spTree>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FFFFF"/>
      </a:lt1>
      <a:dk2>
        <a:srgbClr val="595959"/>
      </a:dk2>
      <a:lt2>
        <a:srgbClr val="DED6D4"/>
      </a:lt2>
      <a:accent1>
        <a:srgbClr val="9900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841</Words>
  <Application>Microsoft Macintosh PowerPoint</Application>
  <PresentationFormat>On-screen Show (16:9)</PresentationFormat>
  <Paragraphs>137</Paragraphs>
  <Slides>20</Slides>
  <Notes>20</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Barlow Light</vt:lpstr>
      <vt:lpstr>Barlow Medium</vt:lpstr>
      <vt:lpstr>Work Sans</vt:lpstr>
      <vt:lpstr>Proxima Nova Semibold</vt:lpstr>
      <vt:lpstr>Questrial</vt:lpstr>
      <vt:lpstr>Arial</vt:lpstr>
      <vt:lpstr>Barlow ExtraLight</vt:lpstr>
      <vt:lpstr>Work Sans Regular</vt:lpstr>
      <vt:lpstr>Proxima Nova</vt:lpstr>
      <vt:lpstr>Barlow</vt:lpstr>
      <vt:lpstr>Pitch Deck Template</vt:lpstr>
      <vt:lpstr>SlidesGo Final Pages</vt:lpstr>
      <vt:lpstr>FridgeMate</vt:lpstr>
      <vt:lpstr>Introduction</vt:lpstr>
      <vt:lpstr>Our Team</vt:lpstr>
      <vt:lpstr>Our Planning</vt:lpstr>
      <vt:lpstr>Table of Contents</vt:lpstr>
      <vt:lpstr>Problem</vt:lpstr>
      <vt:lpstr>Solution</vt:lpstr>
      <vt:lpstr>Target</vt:lpstr>
      <vt:lpstr>Our Plans</vt:lpstr>
      <vt:lpstr>Core Functionality</vt:lpstr>
      <vt:lpstr>Full Demo</vt:lpstr>
      <vt:lpstr>Changes</vt:lpstr>
      <vt:lpstr>Challenges</vt:lpstr>
      <vt:lpstr>Reviews</vt:lpstr>
      <vt:lpstr>Thank You</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FridgeMate</dc:title>
  <cp:lastModifiedBy>Leanne Druhan</cp:lastModifiedBy>
  <cp:revision>16</cp:revision>
  <dcterms:modified xsi:type="dcterms:W3CDTF">2021-01-19T03:47:59Z</dcterms:modified>
</cp:coreProperties>
</file>